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Lst>
  <p:sldSz cy="5143500" cx="9144000"/>
  <p:notesSz cx="6858000" cy="9144000"/>
  <p:embeddedFontLst>
    <p:embeddedFont>
      <p:font typeface="Montserrat"/>
      <p:regular r:id="rId21"/>
      <p:bold r:id="rId22"/>
      <p:italic r:id="rId23"/>
      <p:boldItalic r:id="rId24"/>
    </p:embeddedFont>
    <p:embeddedFont>
      <p:font typeface="Anaheim"/>
      <p:regular r:id="rId25"/>
    </p:embeddedFont>
    <p:embeddedFont>
      <p:font typeface="Montserrat Medium"/>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74D650E-A4E4-4C3E-9692-B05E5F1AB9E1}">
  <a:tblStyle styleId="{E74D650E-A4E4-4C3E-9692-B05E5F1AB9E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font" Target="fonts/Montserrat-bold.fntdata"/><Relationship Id="rId21" Type="http://schemas.openxmlformats.org/officeDocument/2006/relationships/font" Target="fonts/Montserrat-regular.fntdata"/><Relationship Id="rId24" Type="http://schemas.openxmlformats.org/officeDocument/2006/relationships/font" Target="fonts/Montserrat-boldItalic.fntdata"/><Relationship Id="rId23" Type="http://schemas.openxmlformats.org/officeDocument/2006/relationships/font" Target="fonts/Montserrat-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MontserratMedium-regular.fntdata"/><Relationship Id="rId25" Type="http://schemas.openxmlformats.org/officeDocument/2006/relationships/font" Target="fonts/Anaheim-regular.fntdata"/><Relationship Id="rId28" Type="http://schemas.openxmlformats.org/officeDocument/2006/relationships/font" Target="fonts/MontserratMedium-italic.fntdata"/><Relationship Id="rId27" Type="http://schemas.openxmlformats.org/officeDocument/2006/relationships/font" Target="fonts/MontserratMedium-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MontserratMedium-boldItalic.fntdata"/><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13a0c724f0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213a0c724f0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54dda1946d_6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54dda1946d_6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54dda1946d_6_3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54dda1946d_6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Typically see the egg fried rices in Cha chaan tengs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184d99d1a72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184d99d1a72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22f7d0dcdca_2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3" name="Google Shape;573;g22f7d0dcdca_2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231036139a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231036139a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32a38f6cb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232a38f6cb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2b3fd4a199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22b3fd4a199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Chinese preferred to live in the present Chinatown area because of its restaurants and theatres.[120] In the late 1930s, some early U.S. newspaper references to dim sum began to appear. While some Chinese restaurants in the U.S. had offered dim sum for decades, it was not until the late 1980s that there was a broader public awareness of dim sum.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________________</a:t>
            </a:r>
            <a:endParaRPr/>
          </a:p>
          <a:p>
            <a:pPr indent="0" lvl="0" marL="0" rtl="0" algn="l">
              <a:spcBef>
                <a:spcPts val="0"/>
              </a:spcBef>
              <a:spcAft>
                <a:spcPts val="0"/>
              </a:spcAft>
              <a:buClr>
                <a:schemeClr val="dk1"/>
              </a:buClr>
              <a:buSzPts val="1100"/>
              <a:buFont typeface="Arial"/>
              <a:buNone/>
            </a:pPr>
            <a:r>
              <a:rPr lang="en"/>
              <a:t>Dim sum is a type of cuisine that originated in southern China, particularly in the Guangdong province. The origins of dim sum in the US can be traced back to the mid-1800s when Chinese immigrants began arriving in California during the Gold Rush era. As Chinese immigrants settled in the US, they brought with them their traditional foods, including dim sum.</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Many Chinese immigrants who came to the US during this time were from the Guangdong province, where dim sum is a popular food. These immigrants opened restaurants and tea houses in cities such as San Francisco, Los Angeles, and New York, serving dim sum to both Chinese and non-Chinese customers.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Over time, dim sum became increasingly popular in the US, and many Americans began to associate it with Chinese cuisine. Today, dim sum is a popular food in many cities throughout the US, with many restaurants offering a wide variety of dim sum dishes.</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22bba6f387f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22bba6f387f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213a0c724f0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213a0c724f0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595959"/>
                </a:solidFill>
                <a:latin typeface="Anaheim"/>
                <a:ea typeface="Anaheim"/>
                <a:cs typeface="Anaheim"/>
                <a:sym typeface="Anaheim"/>
              </a:rPr>
              <a:t>Cantonese menus for Dim Sum may have greater </a:t>
            </a:r>
            <a:r>
              <a:rPr lang="en" sz="1200">
                <a:solidFill>
                  <a:srgbClr val="595959"/>
                </a:solidFill>
                <a:latin typeface="Anaheim"/>
                <a:ea typeface="Anaheim"/>
                <a:cs typeface="Anaheim"/>
                <a:sym typeface="Anaheim"/>
              </a:rPr>
              <a:t>varieties</a:t>
            </a:r>
            <a:r>
              <a:rPr lang="en" sz="1200">
                <a:solidFill>
                  <a:srgbClr val="595959"/>
                </a:solidFill>
                <a:latin typeface="Anaheim"/>
                <a:ea typeface="Anaheim"/>
                <a:cs typeface="Anaheim"/>
                <a:sym typeface="Anaheim"/>
              </a:rPr>
              <a:t> than American ones, with more extensive lists of Dim Sum flavors, while American establishments sometimes only serve the more popular flavors. </a:t>
            </a:r>
            <a:endParaRPr sz="1200">
              <a:solidFill>
                <a:srgbClr val="595959"/>
              </a:solidFill>
              <a:latin typeface="Anaheim"/>
              <a:ea typeface="Anaheim"/>
              <a:cs typeface="Anaheim"/>
              <a:sym typeface="Anaheim"/>
            </a:endParaRPr>
          </a:p>
          <a:p>
            <a:pPr indent="0" lvl="0" marL="0" rtl="0" algn="l">
              <a:spcBef>
                <a:spcPts val="0"/>
              </a:spcBef>
              <a:spcAft>
                <a:spcPts val="0"/>
              </a:spcAft>
              <a:buNone/>
            </a:pPr>
            <a:r>
              <a:t/>
            </a:r>
            <a:endParaRPr sz="1200">
              <a:solidFill>
                <a:srgbClr val="595959"/>
              </a:solidFill>
              <a:latin typeface="Anaheim"/>
              <a:ea typeface="Anaheim"/>
              <a:cs typeface="Anaheim"/>
              <a:sym typeface="Anaheim"/>
            </a:endParaRPr>
          </a:p>
          <a:p>
            <a:pPr indent="0" lvl="0" marL="0" rtl="0" algn="l">
              <a:spcBef>
                <a:spcPts val="0"/>
              </a:spcBef>
              <a:spcAft>
                <a:spcPts val="0"/>
              </a:spcAft>
              <a:buNone/>
            </a:pPr>
            <a:r>
              <a:rPr lang="en" sz="1200">
                <a:solidFill>
                  <a:srgbClr val="595959"/>
                </a:solidFill>
                <a:latin typeface="Anaheim"/>
                <a:ea typeface="Anaheim"/>
                <a:cs typeface="Anaheim"/>
                <a:sym typeface="Anaheim"/>
              </a:rPr>
              <a:t>Certain ingredients are more </a:t>
            </a:r>
            <a:r>
              <a:rPr lang="en" sz="1200">
                <a:solidFill>
                  <a:srgbClr val="595959"/>
                </a:solidFill>
                <a:latin typeface="Anaheim"/>
                <a:ea typeface="Anaheim"/>
                <a:cs typeface="Anaheim"/>
                <a:sym typeface="Anaheim"/>
              </a:rPr>
              <a:t>accessible</a:t>
            </a:r>
            <a:r>
              <a:rPr lang="en" sz="1200">
                <a:solidFill>
                  <a:srgbClr val="595959"/>
                </a:solidFill>
                <a:latin typeface="Anaheim"/>
                <a:ea typeface="Anaheim"/>
                <a:cs typeface="Anaheim"/>
                <a:sym typeface="Anaheim"/>
              </a:rPr>
              <a:t> in Hong Kong than they are in the US for example milk powder, sticky rice, pandan leaves, sago, lotus leaves, chicken feet, etc. as these ingredients are more common in Cantonese cooking than American ones. Now it may be more accessible than in the past, but it definitely does not compare to ingredient </a:t>
            </a:r>
            <a:r>
              <a:rPr lang="en" sz="1200">
                <a:solidFill>
                  <a:srgbClr val="595959"/>
                </a:solidFill>
                <a:latin typeface="Anaheim"/>
                <a:ea typeface="Anaheim"/>
                <a:cs typeface="Anaheim"/>
                <a:sym typeface="Anaheim"/>
              </a:rPr>
              <a:t>accessibility</a:t>
            </a:r>
            <a:r>
              <a:rPr lang="en" sz="1200">
                <a:solidFill>
                  <a:srgbClr val="595959"/>
                </a:solidFill>
                <a:latin typeface="Anaheim"/>
                <a:ea typeface="Anaheim"/>
                <a:cs typeface="Anaheim"/>
                <a:sym typeface="Anaheim"/>
              </a:rPr>
              <a:t> in HOng Kong.</a:t>
            </a:r>
            <a:endParaRPr sz="1200">
              <a:solidFill>
                <a:srgbClr val="595959"/>
              </a:solidFill>
              <a:latin typeface="Anaheim"/>
              <a:ea typeface="Anaheim"/>
              <a:cs typeface="Anaheim"/>
              <a:sym typeface="Anaheim"/>
            </a:endParaRPr>
          </a:p>
          <a:p>
            <a:pPr indent="0" lvl="0" marL="0" rtl="0" algn="l">
              <a:spcBef>
                <a:spcPts val="0"/>
              </a:spcBef>
              <a:spcAft>
                <a:spcPts val="0"/>
              </a:spcAft>
              <a:buNone/>
            </a:pPr>
            <a:r>
              <a:t/>
            </a:r>
            <a:endParaRPr sz="1200">
              <a:solidFill>
                <a:srgbClr val="595959"/>
              </a:solidFill>
              <a:latin typeface="Anaheim"/>
              <a:ea typeface="Anaheim"/>
              <a:cs typeface="Anaheim"/>
              <a:sym typeface="Anaheim"/>
            </a:endParaRPr>
          </a:p>
          <a:p>
            <a:pPr indent="0" lvl="0" marL="0" rtl="0" algn="l">
              <a:spcBef>
                <a:spcPts val="0"/>
              </a:spcBef>
              <a:spcAft>
                <a:spcPts val="0"/>
              </a:spcAft>
              <a:buNone/>
            </a:pPr>
            <a:r>
              <a:rPr lang="en" sz="1200">
                <a:solidFill>
                  <a:srgbClr val="595959"/>
                </a:solidFill>
                <a:latin typeface="Anaheim"/>
                <a:ea typeface="Anaheim"/>
                <a:cs typeface="Anaheim"/>
                <a:sym typeface="Anaheim"/>
              </a:rPr>
              <a:t>Service in Hong Kong tends to be cart dim sum or checklist menus, so you’ll often hear what we call “cart ladies” yelling the sames of dim sum items, you flag them over, and request however many plates you’d like. This adds to the ambiance but defies polite behavior that is assumed in western restaurants, so in the US it is more common to see waiters take orders and bring the dishes directly to the table.</a:t>
            </a:r>
            <a:endParaRPr sz="1200">
              <a:solidFill>
                <a:srgbClr val="595959"/>
              </a:solidFill>
              <a:latin typeface="Anaheim"/>
              <a:ea typeface="Anaheim"/>
              <a:cs typeface="Anaheim"/>
              <a:sym typeface="Anaheim"/>
            </a:endParaRPr>
          </a:p>
          <a:p>
            <a:pPr indent="0" lvl="0" marL="0" rtl="0" algn="l">
              <a:spcBef>
                <a:spcPts val="0"/>
              </a:spcBef>
              <a:spcAft>
                <a:spcPts val="0"/>
              </a:spcAft>
              <a:buNone/>
            </a:pPr>
            <a:r>
              <a:t/>
            </a:r>
            <a:endParaRPr sz="1200">
              <a:solidFill>
                <a:srgbClr val="595959"/>
              </a:solidFill>
              <a:latin typeface="Anaheim"/>
              <a:ea typeface="Anaheim"/>
              <a:cs typeface="Anaheim"/>
              <a:sym typeface="Anaheim"/>
            </a:endParaRPr>
          </a:p>
          <a:p>
            <a:pPr indent="0" lvl="0" marL="0" rtl="0" algn="l">
              <a:spcBef>
                <a:spcPts val="0"/>
              </a:spcBef>
              <a:spcAft>
                <a:spcPts val="0"/>
              </a:spcAft>
              <a:buNone/>
            </a:pPr>
            <a:r>
              <a:rPr lang="en" sz="1200">
                <a:solidFill>
                  <a:srgbClr val="595959"/>
                </a:solidFill>
                <a:latin typeface="Anaheim"/>
                <a:ea typeface="Anaheim"/>
                <a:cs typeface="Anaheim"/>
                <a:sym typeface="Anaheim"/>
              </a:rPr>
              <a:t>Portions are meant to be small as these were initially intended as snacks alongside tea, but in the United States we often see much </a:t>
            </a:r>
            <a:r>
              <a:rPr lang="en" sz="1200">
                <a:solidFill>
                  <a:srgbClr val="595959"/>
                </a:solidFill>
                <a:latin typeface="Anaheim"/>
                <a:ea typeface="Anaheim"/>
                <a:cs typeface="Anaheim"/>
                <a:sym typeface="Anaheim"/>
              </a:rPr>
              <a:t>larger</a:t>
            </a:r>
            <a:r>
              <a:rPr lang="en" sz="1200">
                <a:solidFill>
                  <a:srgbClr val="595959"/>
                </a:solidFill>
                <a:latin typeface="Anaheim"/>
                <a:ea typeface="Anaheim"/>
                <a:cs typeface="Anaheim"/>
                <a:sym typeface="Anaheim"/>
              </a:rPr>
              <a:t> portion sizes according to / to also suit the differences in appetites.</a:t>
            </a:r>
            <a:endParaRPr sz="1200">
              <a:solidFill>
                <a:srgbClr val="595959"/>
              </a:solidFill>
              <a:latin typeface="Anaheim"/>
              <a:ea typeface="Anaheim"/>
              <a:cs typeface="Anaheim"/>
              <a:sym typeface="Anaheim"/>
            </a:endParaRPr>
          </a:p>
          <a:p>
            <a:pPr indent="0" lvl="0" marL="0" rtl="0" algn="l">
              <a:spcBef>
                <a:spcPts val="0"/>
              </a:spcBef>
              <a:spcAft>
                <a:spcPts val="0"/>
              </a:spcAft>
              <a:buNone/>
            </a:pPr>
            <a:r>
              <a:t/>
            </a:r>
            <a:endParaRPr sz="1200">
              <a:solidFill>
                <a:srgbClr val="595959"/>
              </a:solidFill>
              <a:latin typeface="Anaheim"/>
              <a:ea typeface="Anaheim"/>
              <a:cs typeface="Anaheim"/>
              <a:sym typeface="Anaheim"/>
            </a:endParaRPr>
          </a:p>
          <a:p>
            <a:pPr indent="0" lvl="0" marL="0" rtl="0" algn="l">
              <a:spcBef>
                <a:spcPts val="0"/>
              </a:spcBef>
              <a:spcAft>
                <a:spcPts val="0"/>
              </a:spcAft>
              <a:buNone/>
            </a:pPr>
            <a:r>
              <a:rPr lang="en" sz="1200">
                <a:solidFill>
                  <a:srgbClr val="595959"/>
                </a:solidFill>
                <a:latin typeface="Anaheim"/>
                <a:ea typeface="Anaheim"/>
                <a:cs typeface="Anaheim"/>
                <a:sym typeface="Anaheim"/>
              </a:rPr>
              <a:t>Textures and tastes can differ from the meat itself (more added salt in the US than Hong Kong), to the gumminess of the wrappers. You’ll find in many hong Kong establishments that har gau has a very thin wrapper around the shrimp, but in western dim sum chains, the wrapper tends to be much thicker due to either improper technique, lack of ingredients, or to accommodate to western taste buds and textures. You may also see that siu mai is typically </a:t>
            </a:r>
            <a:r>
              <a:rPr lang="en" sz="1200">
                <a:solidFill>
                  <a:srgbClr val="595959"/>
                </a:solidFill>
                <a:latin typeface="Anaheim"/>
                <a:ea typeface="Anaheim"/>
                <a:cs typeface="Anaheim"/>
                <a:sym typeface="Anaheim"/>
              </a:rPr>
              <a:t>shrimp and pork, but in the US it’s sometimes only pork.</a:t>
            </a:r>
            <a:endParaRPr sz="1200">
              <a:solidFill>
                <a:srgbClr val="595959"/>
              </a:solidFill>
              <a:latin typeface="Anaheim"/>
              <a:ea typeface="Anaheim"/>
              <a:cs typeface="Anaheim"/>
              <a:sym typeface="Anaheim"/>
            </a:endParaRPr>
          </a:p>
          <a:p>
            <a:pPr indent="0" lvl="0" marL="0" rtl="0" algn="l">
              <a:spcBef>
                <a:spcPts val="0"/>
              </a:spcBef>
              <a:spcAft>
                <a:spcPts val="0"/>
              </a:spcAft>
              <a:buNone/>
            </a:pPr>
            <a:r>
              <a:t/>
            </a:r>
            <a:endParaRPr sz="1200">
              <a:solidFill>
                <a:srgbClr val="595959"/>
              </a:solidFill>
              <a:latin typeface="Anaheim"/>
              <a:ea typeface="Anaheim"/>
              <a:cs typeface="Anaheim"/>
              <a:sym typeface="Anaheim"/>
            </a:endParaRPr>
          </a:p>
          <a:p>
            <a:pPr indent="0" lvl="0" marL="0" rtl="0" algn="l">
              <a:spcBef>
                <a:spcPts val="0"/>
              </a:spcBef>
              <a:spcAft>
                <a:spcPts val="0"/>
              </a:spcAft>
              <a:buNone/>
            </a:pPr>
            <a:r>
              <a:rPr lang="en" sz="1200">
                <a:solidFill>
                  <a:srgbClr val="595959"/>
                </a:solidFill>
                <a:latin typeface="Anaheim"/>
                <a:ea typeface="Anaheim"/>
                <a:cs typeface="Anaheim"/>
                <a:sym typeface="Anaheim"/>
              </a:rPr>
              <a:t>But what is authentic? Yes this can differ from traditional dim sum offerings, but many of the popular items have still stayed the same too. There may be more to authenticity than just what is on the menu though, ambiance, taste and texture, all play a role. I would say this is authentic to American Dim Sum, and there may be some restaurants that are truly authentic to traditional Cantonese dim sum, but it in contextual on the place.</a:t>
            </a:r>
            <a:endParaRPr sz="1200">
              <a:solidFill>
                <a:srgbClr val="595959"/>
              </a:solidFill>
              <a:latin typeface="Anaheim"/>
              <a:ea typeface="Anaheim"/>
              <a:cs typeface="Anaheim"/>
              <a:sym typeface="Anaheim"/>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22b3fd4a199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22b3fd4a199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22b3fd4a199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22b3fd4a199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Family tree!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22f7d0dcdca_2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22f7d0dcdca_2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54dda1946d_6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54dda1946d_6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In Hong Kong, the restaurant industry is a significant part of the economy, and the dim sum industry is a significant part of the restaurant industry. According to data from the Hong Kong Census and Statistics Department, in 2019, the food and beverage sector (which includes restaurants) accounted for approximately 5.6% of Hong Kong's GDP. While there is no data specifically on the dim sum industry, it is estimated to employ tens of thousands of people and contribute significantly to the overall restaurant industry.</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The growth of the restaurant industry in cities with large Chinese communities can be attributed in part to the popularity of dim sum. According to a report from the National Restaurant Association in the United States, Chinese food is the third most popular ethnic cuisine in the country, after Italian and Mexican. The report notes that Chinese restaurants in the United States employ more than 300,000 people and generate approximately $15 billion in sales annually.</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The export of frozen and pre-packaged dim sum products has created new business opportunities for suppliers and manufacturers. According to a report from Research and Markets, the global market for frozen and pre-packaged dim sum products was valued at approximately $2.2 billion in 2020 and is expected to grow at a compound annual growth rate of 5.6% between 2021 and 2028.</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bit.ly/3A1uf1Q"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p:nvPr>
            <p:ph idx="2" type="pic"/>
          </p:nvPr>
        </p:nvSpPr>
        <p:spPr>
          <a:xfrm>
            <a:off x="524925" y="391164"/>
            <a:ext cx="3846300" cy="4203600"/>
          </a:xfrm>
          <a:prstGeom prst="rect">
            <a:avLst/>
          </a:prstGeom>
          <a:noFill/>
          <a:ln cap="flat" cmpd="sng" w="19050">
            <a:solidFill>
              <a:schemeClr val="dk1"/>
            </a:solidFill>
            <a:prstDash val="solid"/>
            <a:round/>
            <a:headEnd len="sm" w="sm" type="none"/>
            <a:tailEnd len="sm" w="sm" type="none"/>
          </a:ln>
        </p:spPr>
      </p:sp>
      <p:sp>
        <p:nvSpPr>
          <p:cNvPr id="10" name="Google Shape;10;p2"/>
          <p:cNvSpPr txBox="1"/>
          <p:nvPr>
            <p:ph type="ctrTitle"/>
          </p:nvPr>
        </p:nvSpPr>
        <p:spPr>
          <a:xfrm>
            <a:off x="4637825" y="1608267"/>
            <a:ext cx="3793200" cy="1610100"/>
          </a:xfrm>
          <a:prstGeom prst="rect">
            <a:avLst/>
          </a:prstGeom>
        </p:spPr>
        <p:txBody>
          <a:bodyPr anchorCtr="0" anchor="b" bIns="91425" lIns="91425" spcFirstLastPara="1" rIns="91425" wrap="square" tIns="91425">
            <a:noAutofit/>
          </a:bodyPr>
          <a:lstStyle>
            <a:lvl1pPr lvl="0" algn="ctr">
              <a:lnSpc>
                <a:spcPct val="80000"/>
              </a:lnSpc>
              <a:spcBef>
                <a:spcPts val="0"/>
              </a:spcBef>
              <a:spcAft>
                <a:spcPts val="0"/>
              </a:spcAft>
              <a:buClr>
                <a:srgbClr val="191919"/>
              </a:buClr>
              <a:buSzPts val="3600"/>
              <a:buNone/>
              <a:defRPr sz="3600"/>
            </a:lvl1pPr>
            <a:lvl2pPr lvl="1" algn="ctr">
              <a:spcBef>
                <a:spcPts val="0"/>
              </a:spcBef>
              <a:spcAft>
                <a:spcPts val="0"/>
              </a:spcAft>
              <a:buClr>
                <a:srgbClr val="191919"/>
              </a:buClr>
              <a:buSzPts val="3600"/>
              <a:buNone/>
              <a:defRPr sz="3600">
                <a:solidFill>
                  <a:srgbClr val="191919"/>
                </a:solidFill>
              </a:defRPr>
            </a:lvl2pPr>
            <a:lvl3pPr lvl="2" algn="ctr">
              <a:spcBef>
                <a:spcPts val="0"/>
              </a:spcBef>
              <a:spcAft>
                <a:spcPts val="0"/>
              </a:spcAft>
              <a:buClr>
                <a:srgbClr val="191919"/>
              </a:buClr>
              <a:buSzPts val="3600"/>
              <a:buNone/>
              <a:defRPr sz="3600">
                <a:solidFill>
                  <a:srgbClr val="191919"/>
                </a:solidFill>
              </a:defRPr>
            </a:lvl3pPr>
            <a:lvl4pPr lvl="3" algn="ctr">
              <a:spcBef>
                <a:spcPts val="0"/>
              </a:spcBef>
              <a:spcAft>
                <a:spcPts val="0"/>
              </a:spcAft>
              <a:buClr>
                <a:srgbClr val="191919"/>
              </a:buClr>
              <a:buSzPts val="3600"/>
              <a:buNone/>
              <a:defRPr sz="3600">
                <a:solidFill>
                  <a:srgbClr val="191919"/>
                </a:solidFill>
              </a:defRPr>
            </a:lvl4pPr>
            <a:lvl5pPr lvl="4" algn="ctr">
              <a:spcBef>
                <a:spcPts val="0"/>
              </a:spcBef>
              <a:spcAft>
                <a:spcPts val="0"/>
              </a:spcAft>
              <a:buClr>
                <a:srgbClr val="191919"/>
              </a:buClr>
              <a:buSzPts val="3600"/>
              <a:buNone/>
              <a:defRPr sz="3600">
                <a:solidFill>
                  <a:srgbClr val="191919"/>
                </a:solidFill>
              </a:defRPr>
            </a:lvl5pPr>
            <a:lvl6pPr lvl="5" algn="ctr">
              <a:spcBef>
                <a:spcPts val="0"/>
              </a:spcBef>
              <a:spcAft>
                <a:spcPts val="0"/>
              </a:spcAft>
              <a:buClr>
                <a:srgbClr val="191919"/>
              </a:buClr>
              <a:buSzPts val="3600"/>
              <a:buNone/>
              <a:defRPr sz="3600">
                <a:solidFill>
                  <a:srgbClr val="191919"/>
                </a:solidFill>
              </a:defRPr>
            </a:lvl6pPr>
            <a:lvl7pPr lvl="6" algn="ctr">
              <a:spcBef>
                <a:spcPts val="0"/>
              </a:spcBef>
              <a:spcAft>
                <a:spcPts val="0"/>
              </a:spcAft>
              <a:buClr>
                <a:srgbClr val="191919"/>
              </a:buClr>
              <a:buSzPts val="3600"/>
              <a:buNone/>
              <a:defRPr sz="3600">
                <a:solidFill>
                  <a:srgbClr val="191919"/>
                </a:solidFill>
              </a:defRPr>
            </a:lvl7pPr>
            <a:lvl8pPr lvl="7" algn="ctr">
              <a:spcBef>
                <a:spcPts val="0"/>
              </a:spcBef>
              <a:spcAft>
                <a:spcPts val="0"/>
              </a:spcAft>
              <a:buClr>
                <a:srgbClr val="191919"/>
              </a:buClr>
              <a:buSzPts val="3600"/>
              <a:buNone/>
              <a:defRPr sz="3600">
                <a:solidFill>
                  <a:srgbClr val="191919"/>
                </a:solidFill>
              </a:defRPr>
            </a:lvl8pPr>
            <a:lvl9pPr lvl="8" algn="ctr">
              <a:spcBef>
                <a:spcPts val="0"/>
              </a:spcBef>
              <a:spcAft>
                <a:spcPts val="0"/>
              </a:spcAft>
              <a:buClr>
                <a:srgbClr val="191919"/>
              </a:buClr>
              <a:buSzPts val="3600"/>
              <a:buNone/>
              <a:defRPr sz="3600">
                <a:solidFill>
                  <a:srgbClr val="191919"/>
                </a:solidFill>
              </a:defRPr>
            </a:lvl9pPr>
          </a:lstStyle>
          <a:p/>
        </p:txBody>
      </p:sp>
      <p:sp>
        <p:nvSpPr>
          <p:cNvPr id="11" name="Google Shape;11;p2"/>
          <p:cNvSpPr txBox="1"/>
          <p:nvPr>
            <p:ph idx="1" type="subTitle"/>
          </p:nvPr>
        </p:nvSpPr>
        <p:spPr>
          <a:xfrm>
            <a:off x="4584425" y="3321975"/>
            <a:ext cx="3846300" cy="567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000"/>
              <a:buNone/>
              <a:defRPr sz="14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2" name="Google Shape;12;p2"/>
          <p:cNvSpPr/>
          <p:nvPr/>
        </p:nvSpPr>
        <p:spPr>
          <a:xfrm>
            <a:off x="-9375" y="4591400"/>
            <a:ext cx="9162900" cy="567600"/>
          </a:xfrm>
          <a:prstGeom prst="rect">
            <a:avLst/>
          </a:prstGeom>
          <a:solidFill>
            <a:schemeClr val="lt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165200" y="74925"/>
            <a:ext cx="268648" cy="268648"/>
          </a:xfrm>
          <a:custGeom>
            <a:rect b="b" l="l" r="r" t="t"/>
            <a:pathLst>
              <a:path extrusionOk="0" h="32465" w="32465">
                <a:moveTo>
                  <a:pt x="18804" y="0"/>
                </a:moveTo>
                <a:lnTo>
                  <a:pt x="18804" y="0"/>
                </a:lnTo>
                <a:lnTo>
                  <a:pt x="18804" y="0"/>
                </a:lnTo>
                <a:close/>
                <a:moveTo>
                  <a:pt x="13662" y="0"/>
                </a:moveTo>
                <a:lnTo>
                  <a:pt x="13696" y="8414"/>
                </a:lnTo>
                <a:lnTo>
                  <a:pt x="8771" y="1587"/>
                </a:lnTo>
                <a:lnTo>
                  <a:pt x="11405" y="9584"/>
                </a:lnTo>
                <a:lnTo>
                  <a:pt x="4614" y="4609"/>
                </a:lnTo>
                <a:lnTo>
                  <a:pt x="9584" y="11400"/>
                </a:lnTo>
                <a:lnTo>
                  <a:pt x="1590" y="8769"/>
                </a:lnTo>
                <a:lnTo>
                  <a:pt x="8419" y="13691"/>
                </a:lnTo>
                <a:lnTo>
                  <a:pt x="1" y="13659"/>
                </a:lnTo>
                <a:lnTo>
                  <a:pt x="8015" y="16231"/>
                </a:lnTo>
                <a:lnTo>
                  <a:pt x="1" y="18801"/>
                </a:lnTo>
                <a:lnTo>
                  <a:pt x="8419" y="18769"/>
                </a:lnTo>
                <a:lnTo>
                  <a:pt x="1590" y="23692"/>
                </a:lnTo>
                <a:lnTo>
                  <a:pt x="9584" y="21060"/>
                </a:lnTo>
                <a:lnTo>
                  <a:pt x="4614" y="27851"/>
                </a:lnTo>
                <a:lnTo>
                  <a:pt x="11405" y="22877"/>
                </a:lnTo>
                <a:lnTo>
                  <a:pt x="8771" y="30875"/>
                </a:lnTo>
                <a:lnTo>
                  <a:pt x="13696" y="24046"/>
                </a:lnTo>
                <a:lnTo>
                  <a:pt x="13662" y="32464"/>
                </a:lnTo>
                <a:lnTo>
                  <a:pt x="16232" y="24445"/>
                </a:lnTo>
                <a:lnTo>
                  <a:pt x="18804" y="32464"/>
                </a:lnTo>
                <a:lnTo>
                  <a:pt x="18772" y="24046"/>
                </a:lnTo>
                <a:lnTo>
                  <a:pt x="18772" y="24046"/>
                </a:lnTo>
                <a:lnTo>
                  <a:pt x="23692" y="30875"/>
                </a:lnTo>
                <a:lnTo>
                  <a:pt x="21063" y="22877"/>
                </a:lnTo>
                <a:lnTo>
                  <a:pt x="21063" y="22877"/>
                </a:lnTo>
                <a:lnTo>
                  <a:pt x="27854" y="27851"/>
                </a:lnTo>
                <a:lnTo>
                  <a:pt x="22882" y="21060"/>
                </a:lnTo>
                <a:lnTo>
                  <a:pt x="30876" y="23692"/>
                </a:lnTo>
                <a:lnTo>
                  <a:pt x="30876" y="23692"/>
                </a:lnTo>
                <a:lnTo>
                  <a:pt x="24049" y="18769"/>
                </a:lnTo>
                <a:lnTo>
                  <a:pt x="24049" y="18769"/>
                </a:lnTo>
                <a:lnTo>
                  <a:pt x="32465" y="18801"/>
                </a:lnTo>
                <a:lnTo>
                  <a:pt x="24450" y="16231"/>
                </a:lnTo>
                <a:lnTo>
                  <a:pt x="32465" y="13659"/>
                </a:lnTo>
                <a:lnTo>
                  <a:pt x="24049" y="13691"/>
                </a:lnTo>
                <a:lnTo>
                  <a:pt x="30876" y="8769"/>
                </a:lnTo>
                <a:lnTo>
                  <a:pt x="22882" y="11400"/>
                </a:lnTo>
                <a:lnTo>
                  <a:pt x="27854" y="4609"/>
                </a:lnTo>
                <a:lnTo>
                  <a:pt x="21063" y="9584"/>
                </a:lnTo>
                <a:lnTo>
                  <a:pt x="23692" y="1587"/>
                </a:lnTo>
                <a:lnTo>
                  <a:pt x="18772" y="8414"/>
                </a:lnTo>
                <a:lnTo>
                  <a:pt x="18804" y="0"/>
                </a:lnTo>
                <a:lnTo>
                  <a:pt x="16232" y="8015"/>
                </a:lnTo>
                <a:lnTo>
                  <a:pt x="13662" y="0"/>
                </a:lnTo>
                <a:close/>
              </a:path>
            </a:pathLst>
          </a:cu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8504906" y="57439"/>
            <a:ext cx="495410" cy="494660"/>
          </a:xfrm>
          <a:custGeom>
            <a:rect b="b" l="l" r="r" t="t"/>
            <a:pathLst>
              <a:path extrusionOk="0" h="21772" w="21805">
                <a:moveTo>
                  <a:pt x="10902" y="0"/>
                </a:moveTo>
                <a:cubicBezTo>
                  <a:pt x="10878" y="0"/>
                  <a:pt x="10855" y="16"/>
                  <a:pt x="10852" y="46"/>
                </a:cubicBezTo>
                <a:lnTo>
                  <a:pt x="10133" y="9657"/>
                </a:lnTo>
                <a:lnTo>
                  <a:pt x="6834" y="6819"/>
                </a:lnTo>
                <a:lnTo>
                  <a:pt x="6834" y="6819"/>
                </a:lnTo>
                <a:lnTo>
                  <a:pt x="9672" y="10115"/>
                </a:lnTo>
                <a:lnTo>
                  <a:pt x="64" y="10837"/>
                </a:lnTo>
                <a:cubicBezTo>
                  <a:pt x="0" y="10842"/>
                  <a:pt x="0" y="10933"/>
                  <a:pt x="64" y="10937"/>
                </a:cubicBezTo>
                <a:lnTo>
                  <a:pt x="9672" y="11657"/>
                </a:lnTo>
                <a:lnTo>
                  <a:pt x="6834" y="14956"/>
                </a:lnTo>
                <a:lnTo>
                  <a:pt x="6834" y="14956"/>
                </a:lnTo>
                <a:lnTo>
                  <a:pt x="10133" y="12118"/>
                </a:lnTo>
                <a:lnTo>
                  <a:pt x="10852" y="21726"/>
                </a:lnTo>
                <a:cubicBezTo>
                  <a:pt x="10856" y="21757"/>
                  <a:pt x="10880" y="21772"/>
                  <a:pt x="10904" y="21772"/>
                </a:cubicBezTo>
                <a:cubicBezTo>
                  <a:pt x="10928" y="21772"/>
                  <a:pt x="10951" y="21757"/>
                  <a:pt x="10952" y="21726"/>
                </a:cubicBezTo>
                <a:lnTo>
                  <a:pt x="11674" y="12118"/>
                </a:lnTo>
                <a:lnTo>
                  <a:pt x="14971" y="14956"/>
                </a:lnTo>
                <a:lnTo>
                  <a:pt x="14971" y="14956"/>
                </a:lnTo>
                <a:lnTo>
                  <a:pt x="12133" y="11657"/>
                </a:lnTo>
                <a:lnTo>
                  <a:pt x="21743" y="10937"/>
                </a:lnTo>
                <a:cubicBezTo>
                  <a:pt x="21805" y="10930"/>
                  <a:pt x="21805" y="10839"/>
                  <a:pt x="21743" y="10837"/>
                </a:cubicBezTo>
                <a:lnTo>
                  <a:pt x="12133" y="10115"/>
                </a:lnTo>
                <a:lnTo>
                  <a:pt x="14971" y="6819"/>
                </a:lnTo>
                <a:lnTo>
                  <a:pt x="14971" y="6819"/>
                </a:lnTo>
                <a:lnTo>
                  <a:pt x="11674" y="9657"/>
                </a:lnTo>
                <a:lnTo>
                  <a:pt x="10952" y="46"/>
                </a:lnTo>
                <a:cubicBezTo>
                  <a:pt x="10949" y="16"/>
                  <a:pt x="10925" y="0"/>
                  <a:pt x="10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 name="Google Shape;15;p2"/>
          <p:cNvGrpSpPr/>
          <p:nvPr/>
        </p:nvGrpSpPr>
        <p:grpSpPr>
          <a:xfrm>
            <a:off x="165371" y="4766701"/>
            <a:ext cx="388423" cy="209020"/>
            <a:chOff x="5876625" y="2431475"/>
            <a:chExt cx="222950" cy="119975"/>
          </a:xfrm>
        </p:grpSpPr>
        <p:sp>
          <p:nvSpPr>
            <p:cNvPr id="16" name="Google Shape;16;p2"/>
            <p:cNvSpPr/>
            <p:nvPr/>
          </p:nvSpPr>
          <p:spPr>
            <a:xfrm>
              <a:off x="5877850" y="2431475"/>
              <a:ext cx="221725" cy="14675"/>
            </a:xfrm>
            <a:custGeom>
              <a:rect b="b" l="l" r="r" t="t"/>
              <a:pathLst>
                <a:path extrusionOk="0" h="587" w="8869">
                  <a:moveTo>
                    <a:pt x="198" y="1"/>
                  </a:moveTo>
                  <a:cubicBezTo>
                    <a:pt x="92" y="1"/>
                    <a:pt x="1" y="130"/>
                    <a:pt x="1" y="294"/>
                  </a:cubicBezTo>
                  <a:cubicBezTo>
                    <a:pt x="1" y="455"/>
                    <a:pt x="87" y="587"/>
                    <a:pt x="198" y="587"/>
                  </a:cubicBezTo>
                  <a:lnTo>
                    <a:pt x="8669" y="587"/>
                  </a:lnTo>
                  <a:cubicBezTo>
                    <a:pt x="8780" y="587"/>
                    <a:pt x="8869" y="455"/>
                    <a:pt x="8869" y="294"/>
                  </a:cubicBezTo>
                  <a:cubicBezTo>
                    <a:pt x="8869" y="130"/>
                    <a:pt x="8780" y="1"/>
                    <a:pt x="866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5877850" y="2536775"/>
              <a:ext cx="221725" cy="14675"/>
            </a:xfrm>
            <a:custGeom>
              <a:rect b="b" l="l" r="r" t="t"/>
              <a:pathLst>
                <a:path extrusionOk="0" h="587" w="8869">
                  <a:moveTo>
                    <a:pt x="198" y="0"/>
                  </a:moveTo>
                  <a:cubicBezTo>
                    <a:pt x="92" y="0"/>
                    <a:pt x="1" y="130"/>
                    <a:pt x="1" y="293"/>
                  </a:cubicBezTo>
                  <a:cubicBezTo>
                    <a:pt x="1" y="454"/>
                    <a:pt x="87" y="586"/>
                    <a:pt x="198" y="586"/>
                  </a:cubicBezTo>
                  <a:lnTo>
                    <a:pt x="8669" y="586"/>
                  </a:lnTo>
                  <a:cubicBezTo>
                    <a:pt x="8780" y="586"/>
                    <a:pt x="8869" y="454"/>
                    <a:pt x="8869" y="293"/>
                  </a:cubicBezTo>
                  <a:cubicBezTo>
                    <a:pt x="8869" y="130"/>
                    <a:pt x="8780" y="0"/>
                    <a:pt x="866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5935525" y="2484150"/>
              <a:ext cx="164050" cy="14625"/>
            </a:xfrm>
            <a:custGeom>
              <a:rect b="b" l="l" r="r" t="t"/>
              <a:pathLst>
                <a:path extrusionOk="0" h="585" w="6562">
                  <a:moveTo>
                    <a:pt x="198" y="1"/>
                  </a:moveTo>
                  <a:cubicBezTo>
                    <a:pt x="91" y="1"/>
                    <a:pt x="1" y="130"/>
                    <a:pt x="1" y="291"/>
                  </a:cubicBezTo>
                  <a:cubicBezTo>
                    <a:pt x="1" y="455"/>
                    <a:pt x="89" y="584"/>
                    <a:pt x="198" y="584"/>
                  </a:cubicBezTo>
                  <a:lnTo>
                    <a:pt x="6362" y="584"/>
                  </a:lnTo>
                  <a:cubicBezTo>
                    <a:pt x="6473" y="584"/>
                    <a:pt x="6562" y="455"/>
                    <a:pt x="6562" y="291"/>
                  </a:cubicBezTo>
                  <a:cubicBezTo>
                    <a:pt x="6562" y="130"/>
                    <a:pt x="6473" y="1"/>
                    <a:pt x="63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5876625" y="2484150"/>
              <a:ext cx="39400" cy="14625"/>
            </a:xfrm>
            <a:custGeom>
              <a:rect b="b" l="l" r="r" t="t"/>
              <a:pathLst>
                <a:path extrusionOk="0" h="585" w="1576">
                  <a:moveTo>
                    <a:pt x="200" y="1"/>
                  </a:moveTo>
                  <a:cubicBezTo>
                    <a:pt x="91" y="1"/>
                    <a:pt x="0" y="130"/>
                    <a:pt x="0" y="291"/>
                  </a:cubicBezTo>
                  <a:cubicBezTo>
                    <a:pt x="0" y="455"/>
                    <a:pt x="89" y="584"/>
                    <a:pt x="200" y="584"/>
                  </a:cubicBezTo>
                  <a:lnTo>
                    <a:pt x="1378" y="584"/>
                  </a:lnTo>
                  <a:cubicBezTo>
                    <a:pt x="1487" y="584"/>
                    <a:pt x="1576" y="455"/>
                    <a:pt x="1576" y="291"/>
                  </a:cubicBezTo>
                  <a:cubicBezTo>
                    <a:pt x="1576" y="130"/>
                    <a:pt x="1487" y="1"/>
                    <a:pt x="1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 name="Google Shape;20;p2"/>
          <p:cNvGrpSpPr/>
          <p:nvPr/>
        </p:nvGrpSpPr>
        <p:grpSpPr>
          <a:xfrm flipH="1">
            <a:off x="8630820" y="4770688"/>
            <a:ext cx="388423" cy="209020"/>
            <a:chOff x="5876625" y="2431475"/>
            <a:chExt cx="222950" cy="119975"/>
          </a:xfrm>
        </p:grpSpPr>
        <p:sp>
          <p:nvSpPr>
            <p:cNvPr id="21" name="Google Shape;21;p2"/>
            <p:cNvSpPr/>
            <p:nvPr/>
          </p:nvSpPr>
          <p:spPr>
            <a:xfrm>
              <a:off x="5877850" y="2431475"/>
              <a:ext cx="221725" cy="14675"/>
            </a:xfrm>
            <a:custGeom>
              <a:rect b="b" l="l" r="r" t="t"/>
              <a:pathLst>
                <a:path extrusionOk="0" h="587" w="8869">
                  <a:moveTo>
                    <a:pt x="198" y="1"/>
                  </a:moveTo>
                  <a:cubicBezTo>
                    <a:pt x="92" y="1"/>
                    <a:pt x="1" y="130"/>
                    <a:pt x="1" y="294"/>
                  </a:cubicBezTo>
                  <a:cubicBezTo>
                    <a:pt x="1" y="455"/>
                    <a:pt x="87" y="587"/>
                    <a:pt x="198" y="587"/>
                  </a:cubicBezTo>
                  <a:lnTo>
                    <a:pt x="8669" y="587"/>
                  </a:lnTo>
                  <a:cubicBezTo>
                    <a:pt x="8780" y="587"/>
                    <a:pt x="8869" y="455"/>
                    <a:pt x="8869" y="294"/>
                  </a:cubicBezTo>
                  <a:cubicBezTo>
                    <a:pt x="8869" y="130"/>
                    <a:pt x="8780" y="1"/>
                    <a:pt x="866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5877850" y="2536775"/>
              <a:ext cx="221725" cy="14675"/>
            </a:xfrm>
            <a:custGeom>
              <a:rect b="b" l="l" r="r" t="t"/>
              <a:pathLst>
                <a:path extrusionOk="0" h="587" w="8869">
                  <a:moveTo>
                    <a:pt x="198" y="0"/>
                  </a:moveTo>
                  <a:cubicBezTo>
                    <a:pt x="92" y="0"/>
                    <a:pt x="1" y="130"/>
                    <a:pt x="1" y="293"/>
                  </a:cubicBezTo>
                  <a:cubicBezTo>
                    <a:pt x="1" y="454"/>
                    <a:pt x="87" y="586"/>
                    <a:pt x="198" y="586"/>
                  </a:cubicBezTo>
                  <a:lnTo>
                    <a:pt x="8669" y="586"/>
                  </a:lnTo>
                  <a:cubicBezTo>
                    <a:pt x="8780" y="586"/>
                    <a:pt x="8869" y="454"/>
                    <a:pt x="8869" y="293"/>
                  </a:cubicBezTo>
                  <a:cubicBezTo>
                    <a:pt x="8869" y="130"/>
                    <a:pt x="8780" y="0"/>
                    <a:pt x="866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a:off x="5935525" y="2484150"/>
              <a:ext cx="164050" cy="14625"/>
            </a:xfrm>
            <a:custGeom>
              <a:rect b="b" l="l" r="r" t="t"/>
              <a:pathLst>
                <a:path extrusionOk="0" h="585" w="6562">
                  <a:moveTo>
                    <a:pt x="198" y="1"/>
                  </a:moveTo>
                  <a:cubicBezTo>
                    <a:pt x="91" y="1"/>
                    <a:pt x="1" y="130"/>
                    <a:pt x="1" y="291"/>
                  </a:cubicBezTo>
                  <a:cubicBezTo>
                    <a:pt x="1" y="455"/>
                    <a:pt x="89" y="584"/>
                    <a:pt x="198" y="584"/>
                  </a:cubicBezTo>
                  <a:lnTo>
                    <a:pt x="6362" y="584"/>
                  </a:lnTo>
                  <a:cubicBezTo>
                    <a:pt x="6473" y="584"/>
                    <a:pt x="6562" y="455"/>
                    <a:pt x="6562" y="291"/>
                  </a:cubicBezTo>
                  <a:cubicBezTo>
                    <a:pt x="6562" y="130"/>
                    <a:pt x="6473" y="1"/>
                    <a:pt x="63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5876625" y="2484150"/>
              <a:ext cx="39400" cy="14625"/>
            </a:xfrm>
            <a:custGeom>
              <a:rect b="b" l="l" r="r" t="t"/>
              <a:pathLst>
                <a:path extrusionOk="0" h="585" w="1576">
                  <a:moveTo>
                    <a:pt x="200" y="1"/>
                  </a:moveTo>
                  <a:cubicBezTo>
                    <a:pt x="91" y="1"/>
                    <a:pt x="0" y="130"/>
                    <a:pt x="0" y="291"/>
                  </a:cubicBezTo>
                  <a:cubicBezTo>
                    <a:pt x="0" y="455"/>
                    <a:pt x="89" y="584"/>
                    <a:pt x="200" y="584"/>
                  </a:cubicBezTo>
                  <a:lnTo>
                    <a:pt x="1378" y="584"/>
                  </a:lnTo>
                  <a:cubicBezTo>
                    <a:pt x="1487" y="584"/>
                    <a:pt x="1576" y="455"/>
                    <a:pt x="1576" y="291"/>
                  </a:cubicBezTo>
                  <a:cubicBezTo>
                    <a:pt x="1576" y="130"/>
                    <a:pt x="1487" y="1"/>
                    <a:pt x="1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25" name="Shape 125"/>
        <p:cNvGrpSpPr/>
        <p:nvPr/>
      </p:nvGrpSpPr>
      <p:grpSpPr>
        <a:xfrm>
          <a:off x="0" y="0"/>
          <a:ext cx="0" cy="0"/>
          <a:chOff x="0" y="0"/>
          <a:chExt cx="0" cy="0"/>
        </a:xfrm>
      </p:grpSpPr>
      <p:sp>
        <p:nvSpPr>
          <p:cNvPr id="126" name="Google Shape;126;p11"/>
          <p:cNvSpPr txBox="1"/>
          <p:nvPr>
            <p:ph hasCustomPrompt="1" type="title"/>
          </p:nvPr>
        </p:nvSpPr>
        <p:spPr>
          <a:xfrm>
            <a:off x="713225" y="1823100"/>
            <a:ext cx="3726900" cy="912000"/>
          </a:xfrm>
          <a:prstGeom prst="rect">
            <a:avLst/>
          </a:prstGeom>
        </p:spPr>
        <p:txBody>
          <a:bodyPr anchorCtr="0" anchor="ctr" bIns="91425" lIns="91425" spcFirstLastPara="1" rIns="91425" wrap="square" tIns="91425">
            <a:noAutofit/>
          </a:bodyPr>
          <a:lstStyle>
            <a:lvl1pPr lvl="0" algn="ctr">
              <a:spcBef>
                <a:spcPts val="0"/>
              </a:spcBef>
              <a:spcAft>
                <a:spcPts val="0"/>
              </a:spcAft>
              <a:buSzPts val="3700"/>
              <a:buNone/>
              <a:defRPr sz="3700"/>
            </a:lvl1pPr>
            <a:lvl2pPr lvl="1" algn="ctr">
              <a:spcBef>
                <a:spcPts val="0"/>
              </a:spcBef>
              <a:spcAft>
                <a:spcPts val="0"/>
              </a:spcAft>
              <a:buSzPts val="3700"/>
              <a:buNone/>
              <a:defRPr sz="3700"/>
            </a:lvl2pPr>
            <a:lvl3pPr lvl="2" algn="ctr">
              <a:spcBef>
                <a:spcPts val="0"/>
              </a:spcBef>
              <a:spcAft>
                <a:spcPts val="0"/>
              </a:spcAft>
              <a:buSzPts val="3700"/>
              <a:buNone/>
              <a:defRPr sz="3700"/>
            </a:lvl3pPr>
            <a:lvl4pPr lvl="3" algn="ctr">
              <a:spcBef>
                <a:spcPts val="0"/>
              </a:spcBef>
              <a:spcAft>
                <a:spcPts val="0"/>
              </a:spcAft>
              <a:buSzPts val="3700"/>
              <a:buNone/>
              <a:defRPr sz="3700"/>
            </a:lvl4pPr>
            <a:lvl5pPr lvl="4" algn="ctr">
              <a:spcBef>
                <a:spcPts val="0"/>
              </a:spcBef>
              <a:spcAft>
                <a:spcPts val="0"/>
              </a:spcAft>
              <a:buSzPts val="3700"/>
              <a:buNone/>
              <a:defRPr sz="3700"/>
            </a:lvl5pPr>
            <a:lvl6pPr lvl="5" algn="ctr">
              <a:spcBef>
                <a:spcPts val="0"/>
              </a:spcBef>
              <a:spcAft>
                <a:spcPts val="0"/>
              </a:spcAft>
              <a:buSzPts val="3700"/>
              <a:buNone/>
              <a:defRPr sz="3700"/>
            </a:lvl6pPr>
            <a:lvl7pPr lvl="6" algn="ctr">
              <a:spcBef>
                <a:spcPts val="0"/>
              </a:spcBef>
              <a:spcAft>
                <a:spcPts val="0"/>
              </a:spcAft>
              <a:buSzPts val="3700"/>
              <a:buNone/>
              <a:defRPr sz="3700"/>
            </a:lvl7pPr>
            <a:lvl8pPr lvl="7" algn="ctr">
              <a:spcBef>
                <a:spcPts val="0"/>
              </a:spcBef>
              <a:spcAft>
                <a:spcPts val="0"/>
              </a:spcAft>
              <a:buSzPts val="3700"/>
              <a:buNone/>
              <a:defRPr sz="3700"/>
            </a:lvl8pPr>
            <a:lvl9pPr lvl="8" algn="ctr">
              <a:spcBef>
                <a:spcPts val="0"/>
              </a:spcBef>
              <a:spcAft>
                <a:spcPts val="0"/>
              </a:spcAft>
              <a:buSzPts val="3700"/>
              <a:buNone/>
              <a:defRPr sz="3700"/>
            </a:lvl9pPr>
          </a:lstStyle>
          <a:p>
            <a:r>
              <a:t>xx%</a:t>
            </a:r>
          </a:p>
        </p:txBody>
      </p:sp>
      <p:sp>
        <p:nvSpPr>
          <p:cNvPr id="127" name="Google Shape;127;p11"/>
          <p:cNvSpPr txBox="1"/>
          <p:nvPr>
            <p:ph idx="1" type="subTitle"/>
          </p:nvPr>
        </p:nvSpPr>
        <p:spPr>
          <a:xfrm>
            <a:off x="713225" y="2576877"/>
            <a:ext cx="3726900" cy="497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600"/>
              <a:buNone/>
              <a:defRPr sz="1600"/>
            </a:lvl2pPr>
            <a:lvl3pPr lvl="2" rtl="0" algn="ctr">
              <a:lnSpc>
                <a:spcPct val="100000"/>
              </a:lnSpc>
              <a:spcBef>
                <a:spcPts val="1600"/>
              </a:spcBef>
              <a:spcAft>
                <a:spcPts val="0"/>
              </a:spcAft>
              <a:buSzPts val="1600"/>
              <a:buNone/>
              <a:defRPr sz="1600"/>
            </a:lvl3pPr>
            <a:lvl4pPr lvl="3" rtl="0" algn="ctr">
              <a:lnSpc>
                <a:spcPct val="100000"/>
              </a:lnSpc>
              <a:spcBef>
                <a:spcPts val="1600"/>
              </a:spcBef>
              <a:spcAft>
                <a:spcPts val="0"/>
              </a:spcAft>
              <a:buSzPts val="1600"/>
              <a:buNone/>
              <a:defRPr sz="1600"/>
            </a:lvl4pPr>
            <a:lvl5pPr lvl="4" rtl="0" algn="ctr">
              <a:lnSpc>
                <a:spcPct val="100000"/>
              </a:lnSpc>
              <a:spcBef>
                <a:spcPts val="1600"/>
              </a:spcBef>
              <a:spcAft>
                <a:spcPts val="0"/>
              </a:spcAft>
              <a:buSzPts val="1600"/>
              <a:buNone/>
              <a:defRPr sz="1600"/>
            </a:lvl5pPr>
            <a:lvl6pPr lvl="5" rtl="0" algn="ctr">
              <a:lnSpc>
                <a:spcPct val="100000"/>
              </a:lnSpc>
              <a:spcBef>
                <a:spcPts val="1600"/>
              </a:spcBef>
              <a:spcAft>
                <a:spcPts val="0"/>
              </a:spcAft>
              <a:buSzPts val="1600"/>
              <a:buNone/>
              <a:defRPr sz="1600"/>
            </a:lvl6pPr>
            <a:lvl7pPr lvl="6" rtl="0" algn="ctr">
              <a:lnSpc>
                <a:spcPct val="100000"/>
              </a:lnSpc>
              <a:spcBef>
                <a:spcPts val="1600"/>
              </a:spcBef>
              <a:spcAft>
                <a:spcPts val="0"/>
              </a:spcAft>
              <a:buSzPts val="1600"/>
              <a:buNone/>
              <a:defRPr sz="1600"/>
            </a:lvl7pPr>
            <a:lvl8pPr lvl="7" rtl="0" algn="ctr">
              <a:lnSpc>
                <a:spcPct val="100000"/>
              </a:lnSpc>
              <a:spcBef>
                <a:spcPts val="1600"/>
              </a:spcBef>
              <a:spcAft>
                <a:spcPts val="0"/>
              </a:spcAft>
              <a:buSzPts val="1600"/>
              <a:buNone/>
              <a:defRPr sz="1600"/>
            </a:lvl8pPr>
            <a:lvl9pPr lvl="8" rtl="0" algn="ctr">
              <a:lnSpc>
                <a:spcPct val="100000"/>
              </a:lnSpc>
              <a:spcBef>
                <a:spcPts val="1600"/>
              </a:spcBef>
              <a:spcAft>
                <a:spcPts val="1600"/>
              </a:spcAft>
              <a:buSzPts val="1600"/>
              <a:buNone/>
              <a:defRPr sz="1600"/>
            </a:lvl9pPr>
          </a:lstStyle>
          <a:p/>
        </p:txBody>
      </p:sp>
      <p:sp>
        <p:nvSpPr>
          <p:cNvPr id="128" name="Google Shape;128;p11"/>
          <p:cNvSpPr/>
          <p:nvPr>
            <p:ph idx="2" type="pic"/>
          </p:nvPr>
        </p:nvSpPr>
        <p:spPr>
          <a:xfrm>
            <a:off x="4440050" y="539500"/>
            <a:ext cx="3990600" cy="4064400"/>
          </a:xfrm>
          <a:prstGeom prst="rect">
            <a:avLst/>
          </a:prstGeom>
          <a:noFill/>
          <a:ln cap="flat" cmpd="sng" w="19050">
            <a:solidFill>
              <a:schemeClr val="dk1"/>
            </a:solidFill>
            <a:prstDash val="solid"/>
            <a:round/>
            <a:headEnd len="sm" w="sm" type="none"/>
            <a:tailEnd len="sm" w="sm" type="none"/>
          </a:ln>
        </p:spPr>
      </p:sp>
      <p:sp>
        <p:nvSpPr>
          <p:cNvPr id="129" name="Google Shape;129;p11"/>
          <p:cNvSpPr/>
          <p:nvPr/>
        </p:nvSpPr>
        <p:spPr>
          <a:xfrm>
            <a:off x="-9375" y="4591400"/>
            <a:ext cx="9162900" cy="567600"/>
          </a:xfrm>
          <a:prstGeom prst="rect">
            <a:avLst/>
          </a:prstGeom>
          <a:solidFill>
            <a:schemeClr val="lt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1"/>
          <p:cNvSpPr/>
          <p:nvPr/>
        </p:nvSpPr>
        <p:spPr>
          <a:xfrm>
            <a:off x="165200" y="74925"/>
            <a:ext cx="268648" cy="268648"/>
          </a:xfrm>
          <a:custGeom>
            <a:rect b="b" l="l" r="r" t="t"/>
            <a:pathLst>
              <a:path extrusionOk="0" h="32465" w="32465">
                <a:moveTo>
                  <a:pt x="18804" y="0"/>
                </a:moveTo>
                <a:lnTo>
                  <a:pt x="18804" y="0"/>
                </a:lnTo>
                <a:lnTo>
                  <a:pt x="18804" y="0"/>
                </a:lnTo>
                <a:close/>
                <a:moveTo>
                  <a:pt x="13662" y="0"/>
                </a:moveTo>
                <a:lnTo>
                  <a:pt x="13696" y="8414"/>
                </a:lnTo>
                <a:lnTo>
                  <a:pt x="8771" y="1587"/>
                </a:lnTo>
                <a:lnTo>
                  <a:pt x="11405" y="9584"/>
                </a:lnTo>
                <a:lnTo>
                  <a:pt x="4614" y="4609"/>
                </a:lnTo>
                <a:lnTo>
                  <a:pt x="9584" y="11400"/>
                </a:lnTo>
                <a:lnTo>
                  <a:pt x="1590" y="8769"/>
                </a:lnTo>
                <a:lnTo>
                  <a:pt x="8419" y="13691"/>
                </a:lnTo>
                <a:lnTo>
                  <a:pt x="1" y="13659"/>
                </a:lnTo>
                <a:lnTo>
                  <a:pt x="8015" y="16231"/>
                </a:lnTo>
                <a:lnTo>
                  <a:pt x="1" y="18801"/>
                </a:lnTo>
                <a:lnTo>
                  <a:pt x="8419" y="18769"/>
                </a:lnTo>
                <a:lnTo>
                  <a:pt x="1590" y="23692"/>
                </a:lnTo>
                <a:lnTo>
                  <a:pt x="9584" y="21060"/>
                </a:lnTo>
                <a:lnTo>
                  <a:pt x="4614" y="27851"/>
                </a:lnTo>
                <a:lnTo>
                  <a:pt x="11405" y="22877"/>
                </a:lnTo>
                <a:lnTo>
                  <a:pt x="8771" y="30875"/>
                </a:lnTo>
                <a:lnTo>
                  <a:pt x="13696" y="24046"/>
                </a:lnTo>
                <a:lnTo>
                  <a:pt x="13662" y="32464"/>
                </a:lnTo>
                <a:lnTo>
                  <a:pt x="16232" y="24445"/>
                </a:lnTo>
                <a:lnTo>
                  <a:pt x="18804" y="32464"/>
                </a:lnTo>
                <a:lnTo>
                  <a:pt x="18772" y="24046"/>
                </a:lnTo>
                <a:lnTo>
                  <a:pt x="18772" y="24046"/>
                </a:lnTo>
                <a:lnTo>
                  <a:pt x="23692" y="30875"/>
                </a:lnTo>
                <a:lnTo>
                  <a:pt x="21063" y="22877"/>
                </a:lnTo>
                <a:lnTo>
                  <a:pt x="21063" y="22877"/>
                </a:lnTo>
                <a:lnTo>
                  <a:pt x="27854" y="27851"/>
                </a:lnTo>
                <a:lnTo>
                  <a:pt x="22882" y="21060"/>
                </a:lnTo>
                <a:lnTo>
                  <a:pt x="30876" y="23692"/>
                </a:lnTo>
                <a:lnTo>
                  <a:pt x="30876" y="23692"/>
                </a:lnTo>
                <a:lnTo>
                  <a:pt x="24049" y="18769"/>
                </a:lnTo>
                <a:lnTo>
                  <a:pt x="24049" y="18769"/>
                </a:lnTo>
                <a:lnTo>
                  <a:pt x="32465" y="18801"/>
                </a:lnTo>
                <a:lnTo>
                  <a:pt x="24450" y="16231"/>
                </a:lnTo>
                <a:lnTo>
                  <a:pt x="32465" y="13659"/>
                </a:lnTo>
                <a:lnTo>
                  <a:pt x="24049" y="13691"/>
                </a:lnTo>
                <a:lnTo>
                  <a:pt x="30876" y="8769"/>
                </a:lnTo>
                <a:lnTo>
                  <a:pt x="22882" y="11400"/>
                </a:lnTo>
                <a:lnTo>
                  <a:pt x="27854" y="4609"/>
                </a:lnTo>
                <a:lnTo>
                  <a:pt x="21063" y="9584"/>
                </a:lnTo>
                <a:lnTo>
                  <a:pt x="23692" y="1587"/>
                </a:lnTo>
                <a:lnTo>
                  <a:pt x="18772" y="8414"/>
                </a:lnTo>
                <a:lnTo>
                  <a:pt x="18804" y="0"/>
                </a:lnTo>
                <a:lnTo>
                  <a:pt x="16232" y="8015"/>
                </a:lnTo>
                <a:lnTo>
                  <a:pt x="13662" y="0"/>
                </a:lnTo>
                <a:close/>
              </a:path>
            </a:pathLst>
          </a:cu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1"/>
          <p:cNvSpPr/>
          <p:nvPr/>
        </p:nvSpPr>
        <p:spPr>
          <a:xfrm>
            <a:off x="92925" y="2174375"/>
            <a:ext cx="209328" cy="209011"/>
          </a:xfrm>
          <a:custGeom>
            <a:rect b="b" l="l" r="r" t="t"/>
            <a:pathLst>
              <a:path extrusionOk="0" h="21772" w="21805">
                <a:moveTo>
                  <a:pt x="10902" y="0"/>
                </a:moveTo>
                <a:cubicBezTo>
                  <a:pt x="10878" y="0"/>
                  <a:pt x="10855" y="16"/>
                  <a:pt x="10852" y="46"/>
                </a:cubicBezTo>
                <a:lnTo>
                  <a:pt x="10133" y="9657"/>
                </a:lnTo>
                <a:lnTo>
                  <a:pt x="6834" y="6819"/>
                </a:lnTo>
                <a:lnTo>
                  <a:pt x="6834" y="6819"/>
                </a:lnTo>
                <a:lnTo>
                  <a:pt x="9672" y="10115"/>
                </a:lnTo>
                <a:lnTo>
                  <a:pt x="64" y="10837"/>
                </a:lnTo>
                <a:cubicBezTo>
                  <a:pt x="0" y="10842"/>
                  <a:pt x="0" y="10933"/>
                  <a:pt x="64" y="10937"/>
                </a:cubicBezTo>
                <a:lnTo>
                  <a:pt x="9672" y="11657"/>
                </a:lnTo>
                <a:lnTo>
                  <a:pt x="6834" y="14956"/>
                </a:lnTo>
                <a:lnTo>
                  <a:pt x="6834" y="14956"/>
                </a:lnTo>
                <a:lnTo>
                  <a:pt x="10133" y="12118"/>
                </a:lnTo>
                <a:lnTo>
                  <a:pt x="10852" y="21726"/>
                </a:lnTo>
                <a:cubicBezTo>
                  <a:pt x="10856" y="21757"/>
                  <a:pt x="10880" y="21772"/>
                  <a:pt x="10904" y="21772"/>
                </a:cubicBezTo>
                <a:cubicBezTo>
                  <a:pt x="10928" y="21772"/>
                  <a:pt x="10951" y="21757"/>
                  <a:pt x="10952" y="21726"/>
                </a:cubicBezTo>
                <a:lnTo>
                  <a:pt x="11674" y="12118"/>
                </a:lnTo>
                <a:lnTo>
                  <a:pt x="14971" y="14956"/>
                </a:lnTo>
                <a:lnTo>
                  <a:pt x="14971" y="14956"/>
                </a:lnTo>
                <a:lnTo>
                  <a:pt x="12133" y="11657"/>
                </a:lnTo>
                <a:lnTo>
                  <a:pt x="21743" y="10937"/>
                </a:lnTo>
                <a:cubicBezTo>
                  <a:pt x="21805" y="10930"/>
                  <a:pt x="21805" y="10839"/>
                  <a:pt x="21743" y="10837"/>
                </a:cubicBezTo>
                <a:lnTo>
                  <a:pt x="12133" y="10115"/>
                </a:lnTo>
                <a:lnTo>
                  <a:pt x="14971" y="6819"/>
                </a:lnTo>
                <a:lnTo>
                  <a:pt x="14971" y="6819"/>
                </a:lnTo>
                <a:lnTo>
                  <a:pt x="11674" y="9657"/>
                </a:lnTo>
                <a:lnTo>
                  <a:pt x="10952" y="46"/>
                </a:lnTo>
                <a:cubicBezTo>
                  <a:pt x="10949" y="16"/>
                  <a:pt x="10925" y="0"/>
                  <a:pt x="10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1"/>
          <p:cNvSpPr/>
          <p:nvPr/>
        </p:nvSpPr>
        <p:spPr>
          <a:xfrm>
            <a:off x="1338950" y="4716985"/>
            <a:ext cx="303635" cy="303175"/>
          </a:xfrm>
          <a:custGeom>
            <a:rect b="b" l="l" r="r" t="t"/>
            <a:pathLst>
              <a:path extrusionOk="0" h="21772" w="21805">
                <a:moveTo>
                  <a:pt x="10902" y="0"/>
                </a:moveTo>
                <a:cubicBezTo>
                  <a:pt x="10878" y="0"/>
                  <a:pt x="10855" y="16"/>
                  <a:pt x="10852" y="46"/>
                </a:cubicBezTo>
                <a:lnTo>
                  <a:pt x="10133" y="9657"/>
                </a:lnTo>
                <a:lnTo>
                  <a:pt x="6834" y="6819"/>
                </a:lnTo>
                <a:lnTo>
                  <a:pt x="6834" y="6819"/>
                </a:lnTo>
                <a:lnTo>
                  <a:pt x="9672" y="10115"/>
                </a:lnTo>
                <a:lnTo>
                  <a:pt x="64" y="10837"/>
                </a:lnTo>
                <a:cubicBezTo>
                  <a:pt x="0" y="10842"/>
                  <a:pt x="0" y="10933"/>
                  <a:pt x="64" y="10937"/>
                </a:cubicBezTo>
                <a:lnTo>
                  <a:pt x="9672" y="11657"/>
                </a:lnTo>
                <a:lnTo>
                  <a:pt x="6834" y="14956"/>
                </a:lnTo>
                <a:lnTo>
                  <a:pt x="6834" y="14956"/>
                </a:lnTo>
                <a:lnTo>
                  <a:pt x="10133" y="12118"/>
                </a:lnTo>
                <a:lnTo>
                  <a:pt x="10852" y="21726"/>
                </a:lnTo>
                <a:cubicBezTo>
                  <a:pt x="10856" y="21757"/>
                  <a:pt x="10880" y="21772"/>
                  <a:pt x="10904" y="21772"/>
                </a:cubicBezTo>
                <a:cubicBezTo>
                  <a:pt x="10928" y="21772"/>
                  <a:pt x="10951" y="21757"/>
                  <a:pt x="10952" y="21726"/>
                </a:cubicBezTo>
                <a:lnTo>
                  <a:pt x="11674" y="12118"/>
                </a:lnTo>
                <a:lnTo>
                  <a:pt x="14971" y="14956"/>
                </a:lnTo>
                <a:lnTo>
                  <a:pt x="14971" y="14956"/>
                </a:lnTo>
                <a:lnTo>
                  <a:pt x="12133" y="11657"/>
                </a:lnTo>
                <a:lnTo>
                  <a:pt x="21743" y="10937"/>
                </a:lnTo>
                <a:cubicBezTo>
                  <a:pt x="21805" y="10930"/>
                  <a:pt x="21805" y="10839"/>
                  <a:pt x="21743" y="10837"/>
                </a:cubicBezTo>
                <a:lnTo>
                  <a:pt x="12133" y="10115"/>
                </a:lnTo>
                <a:lnTo>
                  <a:pt x="14971" y="6819"/>
                </a:lnTo>
                <a:lnTo>
                  <a:pt x="14971" y="6819"/>
                </a:lnTo>
                <a:lnTo>
                  <a:pt x="11674" y="9657"/>
                </a:lnTo>
                <a:lnTo>
                  <a:pt x="10952" y="46"/>
                </a:lnTo>
                <a:cubicBezTo>
                  <a:pt x="10949" y="16"/>
                  <a:pt x="10925" y="0"/>
                  <a:pt x="10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3" name="Google Shape;133;p11"/>
          <p:cNvGrpSpPr/>
          <p:nvPr/>
        </p:nvGrpSpPr>
        <p:grpSpPr>
          <a:xfrm>
            <a:off x="165371" y="4766701"/>
            <a:ext cx="388423" cy="209020"/>
            <a:chOff x="5876625" y="2431475"/>
            <a:chExt cx="222950" cy="119975"/>
          </a:xfrm>
        </p:grpSpPr>
        <p:sp>
          <p:nvSpPr>
            <p:cNvPr id="134" name="Google Shape;134;p11"/>
            <p:cNvSpPr/>
            <p:nvPr/>
          </p:nvSpPr>
          <p:spPr>
            <a:xfrm>
              <a:off x="5877850" y="2431475"/>
              <a:ext cx="221725" cy="14675"/>
            </a:xfrm>
            <a:custGeom>
              <a:rect b="b" l="l" r="r" t="t"/>
              <a:pathLst>
                <a:path extrusionOk="0" h="587" w="8869">
                  <a:moveTo>
                    <a:pt x="198" y="1"/>
                  </a:moveTo>
                  <a:cubicBezTo>
                    <a:pt x="92" y="1"/>
                    <a:pt x="1" y="130"/>
                    <a:pt x="1" y="294"/>
                  </a:cubicBezTo>
                  <a:cubicBezTo>
                    <a:pt x="1" y="455"/>
                    <a:pt x="87" y="587"/>
                    <a:pt x="198" y="587"/>
                  </a:cubicBezTo>
                  <a:lnTo>
                    <a:pt x="8669" y="587"/>
                  </a:lnTo>
                  <a:cubicBezTo>
                    <a:pt x="8780" y="587"/>
                    <a:pt x="8869" y="455"/>
                    <a:pt x="8869" y="294"/>
                  </a:cubicBezTo>
                  <a:cubicBezTo>
                    <a:pt x="8869" y="130"/>
                    <a:pt x="8780" y="1"/>
                    <a:pt x="866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1"/>
            <p:cNvSpPr/>
            <p:nvPr/>
          </p:nvSpPr>
          <p:spPr>
            <a:xfrm>
              <a:off x="5877850" y="2536775"/>
              <a:ext cx="221725" cy="14675"/>
            </a:xfrm>
            <a:custGeom>
              <a:rect b="b" l="l" r="r" t="t"/>
              <a:pathLst>
                <a:path extrusionOk="0" h="587" w="8869">
                  <a:moveTo>
                    <a:pt x="198" y="0"/>
                  </a:moveTo>
                  <a:cubicBezTo>
                    <a:pt x="92" y="0"/>
                    <a:pt x="1" y="130"/>
                    <a:pt x="1" y="293"/>
                  </a:cubicBezTo>
                  <a:cubicBezTo>
                    <a:pt x="1" y="454"/>
                    <a:pt x="87" y="586"/>
                    <a:pt x="198" y="586"/>
                  </a:cubicBezTo>
                  <a:lnTo>
                    <a:pt x="8669" y="586"/>
                  </a:lnTo>
                  <a:cubicBezTo>
                    <a:pt x="8780" y="586"/>
                    <a:pt x="8869" y="454"/>
                    <a:pt x="8869" y="293"/>
                  </a:cubicBezTo>
                  <a:cubicBezTo>
                    <a:pt x="8869" y="130"/>
                    <a:pt x="8780" y="0"/>
                    <a:pt x="866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1"/>
            <p:cNvSpPr/>
            <p:nvPr/>
          </p:nvSpPr>
          <p:spPr>
            <a:xfrm>
              <a:off x="5935525" y="2484150"/>
              <a:ext cx="164050" cy="14625"/>
            </a:xfrm>
            <a:custGeom>
              <a:rect b="b" l="l" r="r" t="t"/>
              <a:pathLst>
                <a:path extrusionOk="0" h="585" w="6562">
                  <a:moveTo>
                    <a:pt x="198" y="1"/>
                  </a:moveTo>
                  <a:cubicBezTo>
                    <a:pt x="91" y="1"/>
                    <a:pt x="1" y="130"/>
                    <a:pt x="1" y="291"/>
                  </a:cubicBezTo>
                  <a:cubicBezTo>
                    <a:pt x="1" y="455"/>
                    <a:pt x="89" y="584"/>
                    <a:pt x="198" y="584"/>
                  </a:cubicBezTo>
                  <a:lnTo>
                    <a:pt x="6362" y="584"/>
                  </a:lnTo>
                  <a:cubicBezTo>
                    <a:pt x="6473" y="584"/>
                    <a:pt x="6562" y="455"/>
                    <a:pt x="6562" y="291"/>
                  </a:cubicBezTo>
                  <a:cubicBezTo>
                    <a:pt x="6562" y="130"/>
                    <a:pt x="6473" y="1"/>
                    <a:pt x="63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1"/>
            <p:cNvSpPr/>
            <p:nvPr/>
          </p:nvSpPr>
          <p:spPr>
            <a:xfrm>
              <a:off x="5876625" y="2484150"/>
              <a:ext cx="39400" cy="14625"/>
            </a:xfrm>
            <a:custGeom>
              <a:rect b="b" l="l" r="r" t="t"/>
              <a:pathLst>
                <a:path extrusionOk="0" h="585" w="1576">
                  <a:moveTo>
                    <a:pt x="200" y="1"/>
                  </a:moveTo>
                  <a:cubicBezTo>
                    <a:pt x="91" y="1"/>
                    <a:pt x="0" y="130"/>
                    <a:pt x="0" y="291"/>
                  </a:cubicBezTo>
                  <a:cubicBezTo>
                    <a:pt x="0" y="455"/>
                    <a:pt x="89" y="584"/>
                    <a:pt x="200" y="584"/>
                  </a:cubicBezTo>
                  <a:lnTo>
                    <a:pt x="1378" y="584"/>
                  </a:lnTo>
                  <a:cubicBezTo>
                    <a:pt x="1487" y="584"/>
                    <a:pt x="1576" y="455"/>
                    <a:pt x="1576" y="291"/>
                  </a:cubicBezTo>
                  <a:cubicBezTo>
                    <a:pt x="1576" y="130"/>
                    <a:pt x="1487" y="1"/>
                    <a:pt x="1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8" name="Google Shape;138;p11"/>
          <p:cNvGrpSpPr/>
          <p:nvPr/>
        </p:nvGrpSpPr>
        <p:grpSpPr>
          <a:xfrm flipH="1">
            <a:off x="8630820" y="4770688"/>
            <a:ext cx="388423" cy="209020"/>
            <a:chOff x="5876625" y="2431475"/>
            <a:chExt cx="222950" cy="119975"/>
          </a:xfrm>
        </p:grpSpPr>
        <p:sp>
          <p:nvSpPr>
            <p:cNvPr id="139" name="Google Shape;139;p11"/>
            <p:cNvSpPr/>
            <p:nvPr/>
          </p:nvSpPr>
          <p:spPr>
            <a:xfrm>
              <a:off x="5877850" y="2431475"/>
              <a:ext cx="221725" cy="14675"/>
            </a:xfrm>
            <a:custGeom>
              <a:rect b="b" l="l" r="r" t="t"/>
              <a:pathLst>
                <a:path extrusionOk="0" h="587" w="8869">
                  <a:moveTo>
                    <a:pt x="198" y="1"/>
                  </a:moveTo>
                  <a:cubicBezTo>
                    <a:pt x="92" y="1"/>
                    <a:pt x="1" y="130"/>
                    <a:pt x="1" y="294"/>
                  </a:cubicBezTo>
                  <a:cubicBezTo>
                    <a:pt x="1" y="455"/>
                    <a:pt x="87" y="587"/>
                    <a:pt x="198" y="587"/>
                  </a:cubicBezTo>
                  <a:lnTo>
                    <a:pt x="8669" y="587"/>
                  </a:lnTo>
                  <a:cubicBezTo>
                    <a:pt x="8780" y="587"/>
                    <a:pt x="8869" y="455"/>
                    <a:pt x="8869" y="294"/>
                  </a:cubicBezTo>
                  <a:cubicBezTo>
                    <a:pt x="8869" y="130"/>
                    <a:pt x="8780" y="1"/>
                    <a:pt x="866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1"/>
            <p:cNvSpPr/>
            <p:nvPr/>
          </p:nvSpPr>
          <p:spPr>
            <a:xfrm>
              <a:off x="5877850" y="2536775"/>
              <a:ext cx="221725" cy="14675"/>
            </a:xfrm>
            <a:custGeom>
              <a:rect b="b" l="l" r="r" t="t"/>
              <a:pathLst>
                <a:path extrusionOk="0" h="587" w="8869">
                  <a:moveTo>
                    <a:pt x="198" y="0"/>
                  </a:moveTo>
                  <a:cubicBezTo>
                    <a:pt x="92" y="0"/>
                    <a:pt x="1" y="130"/>
                    <a:pt x="1" y="293"/>
                  </a:cubicBezTo>
                  <a:cubicBezTo>
                    <a:pt x="1" y="454"/>
                    <a:pt x="87" y="586"/>
                    <a:pt x="198" y="586"/>
                  </a:cubicBezTo>
                  <a:lnTo>
                    <a:pt x="8669" y="586"/>
                  </a:lnTo>
                  <a:cubicBezTo>
                    <a:pt x="8780" y="586"/>
                    <a:pt x="8869" y="454"/>
                    <a:pt x="8869" y="293"/>
                  </a:cubicBezTo>
                  <a:cubicBezTo>
                    <a:pt x="8869" y="130"/>
                    <a:pt x="8780" y="0"/>
                    <a:pt x="866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1"/>
            <p:cNvSpPr/>
            <p:nvPr/>
          </p:nvSpPr>
          <p:spPr>
            <a:xfrm>
              <a:off x="5935525" y="2484150"/>
              <a:ext cx="164050" cy="14625"/>
            </a:xfrm>
            <a:custGeom>
              <a:rect b="b" l="l" r="r" t="t"/>
              <a:pathLst>
                <a:path extrusionOk="0" h="585" w="6562">
                  <a:moveTo>
                    <a:pt x="198" y="1"/>
                  </a:moveTo>
                  <a:cubicBezTo>
                    <a:pt x="91" y="1"/>
                    <a:pt x="1" y="130"/>
                    <a:pt x="1" y="291"/>
                  </a:cubicBezTo>
                  <a:cubicBezTo>
                    <a:pt x="1" y="455"/>
                    <a:pt x="89" y="584"/>
                    <a:pt x="198" y="584"/>
                  </a:cubicBezTo>
                  <a:lnTo>
                    <a:pt x="6362" y="584"/>
                  </a:lnTo>
                  <a:cubicBezTo>
                    <a:pt x="6473" y="584"/>
                    <a:pt x="6562" y="455"/>
                    <a:pt x="6562" y="291"/>
                  </a:cubicBezTo>
                  <a:cubicBezTo>
                    <a:pt x="6562" y="130"/>
                    <a:pt x="6473" y="1"/>
                    <a:pt x="63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1"/>
            <p:cNvSpPr/>
            <p:nvPr/>
          </p:nvSpPr>
          <p:spPr>
            <a:xfrm>
              <a:off x="5876625" y="2484150"/>
              <a:ext cx="39400" cy="14625"/>
            </a:xfrm>
            <a:custGeom>
              <a:rect b="b" l="l" r="r" t="t"/>
              <a:pathLst>
                <a:path extrusionOk="0" h="585" w="1576">
                  <a:moveTo>
                    <a:pt x="200" y="1"/>
                  </a:moveTo>
                  <a:cubicBezTo>
                    <a:pt x="91" y="1"/>
                    <a:pt x="0" y="130"/>
                    <a:pt x="0" y="291"/>
                  </a:cubicBezTo>
                  <a:cubicBezTo>
                    <a:pt x="0" y="455"/>
                    <a:pt x="89" y="584"/>
                    <a:pt x="200" y="584"/>
                  </a:cubicBezTo>
                  <a:lnTo>
                    <a:pt x="1378" y="584"/>
                  </a:lnTo>
                  <a:cubicBezTo>
                    <a:pt x="1487" y="584"/>
                    <a:pt x="1576" y="455"/>
                    <a:pt x="1576" y="291"/>
                  </a:cubicBezTo>
                  <a:cubicBezTo>
                    <a:pt x="1576" y="130"/>
                    <a:pt x="1487" y="1"/>
                    <a:pt x="1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2"/>
        </a:solidFill>
      </p:bgPr>
    </p:bg>
    <p:spTree>
      <p:nvGrpSpPr>
        <p:cNvPr id="143" name="Shape 143"/>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spTree>
      <p:nvGrpSpPr>
        <p:cNvPr id="144" name="Shape 144"/>
        <p:cNvGrpSpPr/>
        <p:nvPr/>
      </p:nvGrpSpPr>
      <p:grpSpPr>
        <a:xfrm>
          <a:off x="0" y="0"/>
          <a:ext cx="0" cy="0"/>
          <a:chOff x="0" y="0"/>
          <a:chExt cx="0" cy="0"/>
        </a:xfrm>
      </p:grpSpPr>
      <p:sp>
        <p:nvSpPr>
          <p:cNvPr id="145" name="Google Shape;145;p13"/>
          <p:cNvSpPr txBox="1"/>
          <p:nvPr>
            <p:ph idx="1" type="subTitle"/>
          </p:nvPr>
        </p:nvSpPr>
        <p:spPr>
          <a:xfrm>
            <a:off x="720000" y="2208975"/>
            <a:ext cx="2207100" cy="572700"/>
          </a:xfrm>
          <a:prstGeom prst="rect">
            <a:avLst/>
          </a:prstGeom>
          <a:solidFill>
            <a:schemeClr val="lt2"/>
          </a:solidFill>
          <a:ln cap="flat" cmpd="sng" w="19050">
            <a:solidFill>
              <a:schemeClr val="dk1"/>
            </a:solidFill>
            <a:prstDash val="solid"/>
            <a:round/>
            <a:headEnd len="sm" w="sm" type="none"/>
            <a:tailEnd len="sm" w="sm" type="none"/>
          </a:ln>
        </p:spPr>
        <p:txBody>
          <a:bodyPr anchorCtr="0" anchor="b" bIns="91425" lIns="91425" spcFirstLastPara="1" rIns="91425" wrap="square" tIns="91425">
            <a:noAutofit/>
          </a:bodyPr>
          <a:lstStyle>
            <a:lvl1pPr lvl="0" rtl="0" algn="ctr">
              <a:lnSpc>
                <a:spcPct val="100000"/>
              </a:lnSpc>
              <a:spcBef>
                <a:spcPts val="0"/>
              </a:spcBef>
              <a:spcAft>
                <a:spcPts val="0"/>
              </a:spcAft>
              <a:buSzPts val="2400"/>
              <a:buNone/>
              <a:defRPr sz="2400">
                <a:solidFill>
                  <a:schemeClr val="dk1"/>
                </a:solidFill>
              </a:defRPr>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146" name="Google Shape;146;p13"/>
          <p:cNvSpPr txBox="1"/>
          <p:nvPr>
            <p:ph idx="2" type="subTitle"/>
          </p:nvPr>
        </p:nvSpPr>
        <p:spPr>
          <a:xfrm>
            <a:off x="3426883" y="2208975"/>
            <a:ext cx="2207100" cy="572700"/>
          </a:xfrm>
          <a:prstGeom prst="rect">
            <a:avLst/>
          </a:prstGeom>
          <a:solidFill>
            <a:schemeClr val="lt2"/>
          </a:solidFill>
          <a:ln cap="flat" cmpd="sng" w="19050">
            <a:solidFill>
              <a:schemeClr val="dk1"/>
            </a:solidFill>
            <a:prstDash val="solid"/>
            <a:round/>
            <a:headEnd len="sm" w="sm" type="none"/>
            <a:tailEnd len="sm" w="sm" type="none"/>
          </a:ln>
        </p:spPr>
        <p:txBody>
          <a:bodyPr anchorCtr="0" anchor="b" bIns="91425" lIns="91425" spcFirstLastPara="1" rIns="91425" wrap="square" tIns="91425">
            <a:noAutofit/>
          </a:bodyPr>
          <a:lstStyle>
            <a:lvl1pPr lvl="0" rtl="0" algn="ctr">
              <a:lnSpc>
                <a:spcPct val="100000"/>
              </a:lnSpc>
              <a:spcBef>
                <a:spcPts val="0"/>
              </a:spcBef>
              <a:spcAft>
                <a:spcPts val="0"/>
              </a:spcAft>
              <a:buSzPts val="2400"/>
              <a:buNone/>
              <a:defRPr sz="2400">
                <a:solidFill>
                  <a:schemeClr val="dk1"/>
                </a:solidFill>
              </a:defRPr>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147" name="Google Shape;147;p13"/>
          <p:cNvSpPr txBox="1"/>
          <p:nvPr>
            <p:ph idx="3" type="subTitle"/>
          </p:nvPr>
        </p:nvSpPr>
        <p:spPr>
          <a:xfrm>
            <a:off x="6216950" y="2208975"/>
            <a:ext cx="2207100" cy="572700"/>
          </a:xfrm>
          <a:prstGeom prst="rect">
            <a:avLst/>
          </a:prstGeom>
          <a:solidFill>
            <a:schemeClr val="lt2"/>
          </a:solidFill>
          <a:ln cap="flat" cmpd="sng" w="19050">
            <a:solidFill>
              <a:schemeClr val="dk1"/>
            </a:solidFill>
            <a:prstDash val="solid"/>
            <a:round/>
            <a:headEnd len="sm" w="sm" type="none"/>
            <a:tailEnd len="sm" w="sm" type="none"/>
          </a:ln>
        </p:spPr>
        <p:txBody>
          <a:bodyPr anchorCtr="0" anchor="b" bIns="91425" lIns="91425" spcFirstLastPara="1" rIns="91425" wrap="square" tIns="91425">
            <a:noAutofit/>
          </a:bodyPr>
          <a:lstStyle>
            <a:lvl1pPr lvl="0" rtl="0" algn="ctr">
              <a:lnSpc>
                <a:spcPct val="100000"/>
              </a:lnSpc>
              <a:spcBef>
                <a:spcPts val="0"/>
              </a:spcBef>
              <a:spcAft>
                <a:spcPts val="0"/>
              </a:spcAft>
              <a:buSzPts val="2400"/>
              <a:buNone/>
              <a:defRPr sz="2400">
                <a:solidFill>
                  <a:schemeClr val="dk1"/>
                </a:solidFill>
              </a:defRPr>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148" name="Google Shape;148;p13"/>
          <p:cNvSpPr txBox="1"/>
          <p:nvPr>
            <p:ph idx="4" type="subTitle"/>
          </p:nvPr>
        </p:nvSpPr>
        <p:spPr>
          <a:xfrm>
            <a:off x="720000" y="3642450"/>
            <a:ext cx="2305500" cy="572700"/>
          </a:xfrm>
          <a:prstGeom prst="rect">
            <a:avLst/>
          </a:prstGeom>
          <a:solidFill>
            <a:schemeClr val="lt2"/>
          </a:solidFill>
          <a:ln cap="flat" cmpd="sng" w="19050">
            <a:solidFill>
              <a:schemeClr val="dk1"/>
            </a:solidFill>
            <a:prstDash val="solid"/>
            <a:round/>
            <a:headEnd len="sm" w="sm" type="none"/>
            <a:tailEnd len="sm" w="sm" type="none"/>
          </a:ln>
        </p:spPr>
        <p:txBody>
          <a:bodyPr anchorCtr="0" anchor="b" bIns="91425" lIns="91425" spcFirstLastPara="1" rIns="91425" wrap="square" tIns="91425">
            <a:noAutofit/>
          </a:bodyPr>
          <a:lstStyle>
            <a:lvl1pPr lvl="0" rtl="0" algn="ctr">
              <a:lnSpc>
                <a:spcPct val="100000"/>
              </a:lnSpc>
              <a:spcBef>
                <a:spcPts val="0"/>
              </a:spcBef>
              <a:spcAft>
                <a:spcPts val="0"/>
              </a:spcAft>
              <a:buSzPts val="2400"/>
              <a:buNone/>
              <a:defRPr sz="2400">
                <a:solidFill>
                  <a:schemeClr val="dk1"/>
                </a:solidFill>
              </a:defRPr>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149" name="Google Shape;149;p13"/>
          <p:cNvSpPr txBox="1"/>
          <p:nvPr>
            <p:ph idx="5" type="subTitle"/>
          </p:nvPr>
        </p:nvSpPr>
        <p:spPr>
          <a:xfrm>
            <a:off x="3428411" y="3642450"/>
            <a:ext cx="2207100" cy="572700"/>
          </a:xfrm>
          <a:prstGeom prst="rect">
            <a:avLst/>
          </a:prstGeom>
          <a:solidFill>
            <a:schemeClr val="lt2"/>
          </a:solidFill>
          <a:ln cap="flat" cmpd="sng" w="19050">
            <a:solidFill>
              <a:schemeClr val="dk1"/>
            </a:solidFill>
            <a:prstDash val="solid"/>
            <a:round/>
            <a:headEnd len="sm" w="sm" type="none"/>
            <a:tailEnd len="sm" w="sm" type="none"/>
          </a:ln>
        </p:spPr>
        <p:txBody>
          <a:bodyPr anchorCtr="0" anchor="b" bIns="91425" lIns="91425" spcFirstLastPara="1" rIns="91425" wrap="square" tIns="91425">
            <a:noAutofit/>
          </a:bodyPr>
          <a:lstStyle>
            <a:lvl1pPr lvl="0" rtl="0" algn="ctr">
              <a:lnSpc>
                <a:spcPct val="100000"/>
              </a:lnSpc>
              <a:spcBef>
                <a:spcPts val="0"/>
              </a:spcBef>
              <a:spcAft>
                <a:spcPts val="0"/>
              </a:spcAft>
              <a:buSzPts val="2400"/>
              <a:buNone/>
              <a:defRPr sz="2400">
                <a:solidFill>
                  <a:schemeClr val="dk1"/>
                </a:solidFill>
              </a:defRPr>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150" name="Google Shape;150;p13"/>
          <p:cNvSpPr txBox="1"/>
          <p:nvPr>
            <p:ph idx="6" type="subTitle"/>
          </p:nvPr>
        </p:nvSpPr>
        <p:spPr>
          <a:xfrm>
            <a:off x="6216950" y="3642450"/>
            <a:ext cx="2207100" cy="572700"/>
          </a:xfrm>
          <a:prstGeom prst="rect">
            <a:avLst/>
          </a:prstGeom>
          <a:solidFill>
            <a:schemeClr val="lt2"/>
          </a:solidFill>
          <a:ln cap="flat" cmpd="sng" w="19050">
            <a:solidFill>
              <a:schemeClr val="dk1"/>
            </a:solidFill>
            <a:prstDash val="solid"/>
            <a:round/>
            <a:headEnd len="sm" w="sm" type="none"/>
            <a:tailEnd len="sm" w="sm" type="none"/>
          </a:ln>
        </p:spPr>
        <p:txBody>
          <a:bodyPr anchorCtr="0" anchor="b" bIns="91425" lIns="91425" spcFirstLastPara="1" rIns="91425" wrap="square" tIns="91425">
            <a:noAutofit/>
          </a:bodyPr>
          <a:lstStyle>
            <a:lvl1pPr lvl="0" rtl="0" algn="ctr">
              <a:lnSpc>
                <a:spcPct val="100000"/>
              </a:lnSpc>
              <a:spcBef>
                <a:spcPts val="0"/>
              </a:spcBef>
              <a:spcAft>
                <a:spcPts val="0"/>
              </a:spcAft>
              <a:buSzPts val="2400"/>
              <a:buNone/>
              <a:defRPr sz="2400">
                <a:solidFill>
                  <a:schemeClr val="dk1"/>
                </a:solidFill>
              </a:defRPr>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151" name="Google Shape;151;p13"/>
          <p:cNvSpPr txBox="1"/>
          <p:nvPr>
            <p:ph hasCustomPrompt="1" type="title"/>
          </p:nvPr>
        </p:nvSpPr>
        <p:spPr>
          <a:xfrm>
            <a:off x="721258" y="1785675"/>
            <a:ext cx="2207100" cy="447600"/>
          </a:xfrm>
          <a:prstGeom prst="rect">
            <a:avLst/>
          </a:prstGeom>
          <a:solidFill>
            <a:schemeClr val="dk2"/>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3000"/>
              <a:buFont typeface="Montserrat Medium"/>
              <a:buNone/>
              <a:defRPr sz="3000">
                <a:latin typeface="Montserrat Medium"/>
                <a:ea typeface="Montserrat Medium"/>
                <a:cs typeface="Montserrat Medium"/>
                <a:sym typeface="Montserrat Medium"/>
              </a:defRPr>
            </a:lvl1pPr>
            <a:lvl2pPr lvl="1" rtl="0" algn="ctr">
              <a:spcBef>
                <a:spcPts val="0"/>
              </a:spcBef>
              <a:spcAft>
                <a:spcPts val="0"/>
              </a:spcAft>
              <a:buSzPts val="3000"/>
              <a:buFont typeface="Montserrat Medium"/>
              <a:buNone/>
              <a:defRPr sz="3000">
                <a:latin typeface="Montserrat Medium"/>
                <a:ea typeface="Montserrat Medium"/>
                <a:cs typeface="Montserrat Medium"/>
                <a:sym typeface="Montserrat Medium"/>
              </a:defRPr>
            </a:lvl2pPr>
            <a:lvl3pPr lvl="2" rtl="0" algn="ctr">
              <a:spcBef>
                <a:spcPts val="0"/>
              </a:spcBef>
              <a:spcAft>
                <a:spcPts val="0"/>
              </a:spcAft>
              <a:buSzPts val="3000"/>
              <a:buFont typeface="Montserrat Medium"/>
              <a:buNone/>
              <a:defRPr sz="3000">
                <a:latin typeface="Montserrat Medium"/>
                <a:ea typeface="Montserrat Medium"/>
                <a:cs typeface="Montserrat Medium"/>
                <a:sym typeface="Montserrat Medium"/>
              </a:defRPr>
            </a:lvl3pPr>
            <a:lvl4pPr lvl="3" rtl="0" algn="ctr">
              <a:spcBef>
                <a:spcPts val="0"/>
              </a:spcBef>
              <a:spcAft>
                <a:spcPts val="0"/>
              </a:spcAft>
              <a:buSzPts val="3000"/>
              <a:buFont typeface="Montserrat Medium"/>
              <a:buNone/>
              <a:defRPr sz="3000">
                <a:latin typeface="Montserrat Medium"/>
                <a:ea typeface="Montserrat Medium"/>
                <a:cs typeface="Montserrat Medium"/>
                <a:sym typeface="Montserrat Medium"/>
              </a:defRPr>
            </a:lvl4pPr>
            <a:lvl5pPr lvl="4" rtl="0" algn="ctr">
              <a:spcBef>
                <a:spcPts val="0"/>
              </a:spcBef>
              <a:spcAft>
                <a:spcPts val="0"/>
              </a:spcAft>
              <a:buSzPts val="3000"/>
              <a:buFont typeface="Montserrat Medium"/>
              <a:buNone/>
              <a:defRPr sz="3000">
                <a:latin typeface="Montserrat Medium"/>
                <a:ea typeface="Montserrat Medium"/>
                <a:cs typeface="Montserrat Medium"/>
                <a:sym typeface="Montserrat Medium"/>
              </a:defRPr>
            </a:lvl5pPr>
            <a:lvl6pPr lvl="5" rtl="0" algn="ctr">
              <a:spcBef>
                <a:spcPts val="0"/>
              </a:spcBef>
              <a:spcAft>
                <a:spcPts val="0"/>
              </a:spcAft>
              <a:buSzPts val="3000"/>
              <a:buFont typeface="Montserrat Medium"/>
              <a:buNone/>
              <a:defRPr sz="3000">
                <a:latin typeface="Montserrat Medium"/>
                <a:ea typeface="Montserrat Medium"/>
                <a:cs typeface="Montserrat Medium"/>
                <a:sym typeface="Montserrat Medium"/>
              </a:defRPr>
            </a:lvl6pPr>
            <a:lvl7pPr lvl="6" rtl="0" algn="ctr">
              <a:spcBef>
                <a:spcPts val="0"/>
              </a:spcBef>
              <a:spcAft>
                <a:spcPts val="0"/>
              </a:spcAft>
              <a:buSzPts val="3000"/>
              <a:buFont typeface="Montserrat Medium"/>
              <a:buNone/>
              <a:defRPr sz="3000">
                <a:latin typeface="Montserrat Medium"/>
                <a:ea typeface="Montserrat Medium"/>
                <a:cs typeface="Montserrat Medium"/>
                <a:sym typeface="Montserrat Medium"/>
              </a:defRPr>
            </a:lvl7pPr>
            <a:lvl8pPr lvl="7" rtl="0" algn="ctr">
              <a:spcBef>
                <a:spcPts val="0"/>
              </a:spcBef>
              <a:spcAft>
                <a:spcPts val="0"/>
              </a:spcAft>
              <a:buSzPts val="3000"/>
              <a:buFont typeface="Montserrat Medium"/>
              <a:buNone/>
              <a:defRPr sz="3000">
                <a:latin typeface="Montserrat Medium"/>
                <a:ea typeface="Montserrat Medium"/>
                <a:cs typeface="Montserrat Medium"/>
                <a:sym typeface="Montserrat Medium"/>
              </a:defRPr>
            </a:lvl8pPr>
            <a:lvl9pPr lvl="8" rtl="0" algn="ctr">
              <a:spcBef>
                <a:spcPts val="0"/>
              </a:spcBef>
              <a:spcAft>
                <a:spcPts val="0"/>
              </a:spcAft>
              <a:buSzPts val="3000"/>
              <a:buFont typeface="Montserrat Medium"/>
              <a:buNone/>
              <a:defRPr sz="3000">
                <a:latin typeface="Montserrat Medium"/>
                <a:ea typeface="Montserrat Medium"/>
                <a:cs typeface="Montserrat Medium"/>
                <a:sym typeface="Montserrat Medium"/>
              </a:defRPr>
            </a:lvl9pPr>
          </a:lstStyle>
          <a:p>
            <a:r>
              <a:t>xx%</a:t>
            </a:r>
          </a:p>
        </p:txBody>
      </p:sp>
      <p:sp>
        <p:nvSpPr>
          <p:cNvPr id="152" name="Google Shape;152;p13"/>
          <p:cNvSpPr txBox="1"/>
          <p:nvPr>
            <p:ph hasCustomPrompt="1" idx="7" type="title"/>
          </p:nvPr>
        </p:nvSpPr>
        <p:spPr>
          <a:xfrm>
            <a:off x="721249" y="3219100"/>
            <a:ext cx="2305500" cy="447600"/>
          </a:xfrm>
          <a:prstGeom prst="rect">
            <a:avLst/>
          </a:prstGeom>
          <a:solidFill>
            <a:schemeClr val="dk2"/>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3000"/>
              <a:buFont typeface="Montserrat Medium"/>
              <a:buNone/>
              <a:defRPr sz="3000">
                <a:latin typeface="Montserrat Medium"/>
                <a:ea typeface="Montserrat Medium"/>
                <a:cs typeface="Montserrat Medium"/>
                <a:sym typeface="Montserrat Medium"/>
              </a:defRPr>
            </a:lvl1pPr>
            <a:lvl2pPr lvl="1" rtl="0" algn="ctr">
              <a:spcBef>
                <a:spcPts val="0"/>
              </a:spcBef>
              <a:spcAft>
                <a:spcPts val="0"/>
              </a:spcAft>
              <a:buSzPts val="3000"/>
              <a:buFont typeface="Montserrat Medium"/>
              <a:buNone/>
              <a:defRPr sz="3000">
                <a:latin typeface="Montserrat Medium"/>
                <a:ea typeface="Montserrat Medium"/>
                <a:cs typeface="Montserrat Medium"/>
                <a:sym typeface="Montserrat Medium"/>
              </a:defRPr>
            </a:lvl2pPr>
            <a:lvl3pPr lvl="2" rtl="0" algn="ctr">
              <a:spcBef>
                <a:spcPts val="0"/>
              </a:spcBef>
              <a:spcAft>
                <a:spcPts val="0"/>
              </a:spcAft>
              <a:buSzPts val="3000"/>
              <a:buFont typeface="Montserrat Medium"/>
              <a:buNone/>
              <a:defRPr sz="3000">
                <a:latin typeface="Montserrat Medium"/>
                <a:ea typeface="Montserrat Medium"/>
                <a:cs typeface="Montserrat Medium"/>
                <a:sym typeface="Montserrat Medium"/>
              </a:defRPr>
            </a:lvl3pPr>
            <a:lvl4pPr lvl="3" rtl="0" algn="ctr">
              <a:spcBef>
                <a:spcPts val="0"/>
              </a:spcBef>
              <a:spcAft>
                <a:spcPts val="0"/>
              </a:spcAft>
              <a:buSzPts val="3000"/>
              <a:buFont typeface="Montserrat Medium"/>
              <a:buNone/>
              <a:defRPr sz="3000">
                <a:latin typeface="Montserrat Medium"/>
                <a:ea typeface="Montserrat Medium"/>
                <a:cs typeface="Montserrat Medium"/>
                <a:sym typeface="Montserrat Medium"/>
              </a:defRPr>
            </a:lvl4pPr>
            <a:lvl5pPr lvl="4" rtl="0" algn="ctr">
              <a:spcBef>
                <a:spcPts val="0"/>
              </a:spcBef>
              <a:spcAft>
                <a:spcPts val="0"/>
              </a:spcAft>
              <a:buSzPts val="3000"/>
              <a:buFont typeface="Montserrat Medium"/>
              <a:buNone/>
              <a:defRPr sz="3000">
                <a:latin typeface="Montserrat Medium"/>
                <a:ea typeface="Montserrat Medium"/>
                <a:cs typeface="Montserrat Medium"/>
                <a:sym typeface="Montserrat Medium"/>
              </a:defRPr>
            </a:lvl5pPr>
            <a:lvl6pPr lvl="5" rtl="0" algn="ctr">
              <a:spcBef>
                <a:spcPts val="0"/>
              </a:spcBef>
              <a:spcAft>
                <a:spcPts val="0"/>
              </a:spcAft>
              <a:buSzPts val="3000"/>
              <a:buFont typeface="Montserrat Medium"/>
              <a:buNone/>
              <a:defRPr sz="3000">
                <a:latin typeface="Montserrat Medium"/>
                <a:ea typeface="Montserrat Medium"/>
                <a:cs typeface="Montserrat Medium"/>
                <a:sym typeface="Montserrat Medium"/>
              </a:defRPr>
            </a:lvl6pPr>
            <a:lvl7pPr lvl="6" rtl="0" algn="ctr">
              <a:spcBef>
                <a:spcPts val="0"/>
              </a:spcBef>
              <a:spcAft>
                <a:spcPts val="0"/>
              </a:spcAft>
              <a:buSzPts val="3000"/>
              <a:buFont typeface="Montserrat Medium"/>
              <a:buNone/>
              <a:defRPr sz="3000">
                <a:latin typeface="Montserrat Medium"/>
                <a:ea typeface="Montserrat Medium"/>
                <a:cs typeface="Montserrat Medium"/>
                <a:sym typeface="Montserrat Medium"/>
              </a:defRPr>
            </a:lvl7pPr>
            <a:lvl8pPr lvl="7" rtl="0" algn="ctr">
              <a:spcBef>
                <a:spcPts val="0"/>
              </a:spcBef>
              <a:spcAft>
                <a:spcPts val="0"/>
              </a:spcAft>
              <a:buSzPts val="3000"/>
              <a:buFont typeface="Montserrat Medium"/>
              <a:buNone/>
              <a:defRPr sz="3000">
                <a:latin typeface="Montserrat Medium"/>
                <a:ea typeface="Montserrat Medium"/>
                <a:cs typeface="Montserrat Medium"/>
                <a:sym typeface="Montserrat Medium"/>
              </a:defRPr>
            </a:lvl8pPr>
            <a:lvl9pPr lvl="8" rtl="0" algn="ctr">
              <a:spcBef>
                <a:spcPts val="0"/>
              </a:spcBef>
              <a:spcAft>
                <a:spcPts val="0"/>
              </a:spcAft>
              <a:buSzPts val="3000"/>
              <a:buFont typeface="Montserrat Medium"/>
              <a:buNone/>
              <a:defRPr sz="3000">
                <a:latin typeface="Montserrat Medium"/>
                <a:ea typeface="Montserrat Medium"/>
                <a:cs typeface="Montserrat Medium"/>
                <a:sym typeface="Montserrat Medium"/>
              </a:defRPr>
            </a:lvl9pPr>
          </a:lstStyle>
          <a:p>
            <a:r>
              <a:t>xx%</a:t>
            </a:r>
          </a:p>
        </p:txBody>
      </p:sp>
      <p:sp>
        <p:nvSpPr>
          <p:cNvPr id="153" name="Google Shape;153;p13"/>
          <p:cNvSpPr txBox="1"/>
          <p:nvPr>
            <p:ph hasCustomPrompt="1" idx="8" type="title"/>
          </p:nvPr>
        </p:nvSpPr>
        <p:spPr>
          <a:xfrm>
            <a:off x="3426891" y="1785675"/>
            <a:ext cx="2207100" cy="447600"/>
          </a:xfrm>
          <a:prstGeom prst="rect">
            <a:avLst/>
          </a:prstGeom>
          <a:solidFill>
            <a:schemeClr val="dk2"/>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3000"/>
              <a:buFont typeface="Montserrat Medium"/>
              <a:buNone/>
              <a:defRPr sz="3000">
                <a:latin typeface="Montserrat Medium"/>
                <a:ea typeface="Montserrat Medium"/>
                <a:cs typeface="Montserrat Medium"/>
                <a:sym typeface="Montserrat Medium"/>
              </a:defRPr>
            </a:lvl1pPr>
            <a:lvl2pPr lvl="1" rtl="0" algn="ctr">
              <a:spcBef>
                <a:spcPts val="0"/>
              </a:spcBef>
              <a:spcAft>
                <a:spcPts val="0"/>
              </a:spcAft>
              <a:buSzPts val="3000"/>
              <a:buFont typeface="Montserrat Medium"/>
              <a:buNone/>
              <a:defRPr sz="3000">
                <a:latin typeface="Montserrat Medium"/>
                <a:ea typeface="Montserrat Medium"/>
                <a:cs typeface="Montserrat Medium"/>
                <a:sym typeface="Montserrat Medium"/>
              </a:defRPr>
            </a:lvl2pPr>
            <a:lvl3pPr lvl="2" rtl="0" algn="ctr">
              <a:spcBef>
                <a:spcPts val="0"/>
              </a:spcBef>
              <a:spcAft>
                <a:spcPts val="0"/>
              </a:spcAft>
              <a:buSzPts val="3000"/>
              <a:buFont typeface="Montserrat Medium"/>
              <a:buNone/>
              <a:defRPr sz="3000">
                <a:latin typeface="Montserrat Medium"/>
                <a:ea typeface="Montserrat Medium"/>
                <a:cs typeface="Montserrat Medium"/>
                <a:sym typeface="Montserrat Medium"/>
              </a:defRPr>
            </a:lvl3pPr>
            <a:lvl4pPr lvl="3" rtl="0" algn="ctr">
              <a:spcBef>
                <a:spcPts val="0"/>
              </a:spcBef>
              <a:spcAft>
                <a:spcPts val="0"/>
              </a:spcAft>
              <a:buSzPts val="3000"/>
              <a:buFont typeface="Montserrat Medium"/>
              <a:buNone/>
              <a:defRPr sz="3000">
                <a:latin typeface="Montserrat Medium"/>
                <a:ea typeface="Montserrat Medium"/>
                <a:cs typeface="Montserrat Medium"/>
                <a:sym typeface="Montserrat Medium"/>
              </a:defRPr>
            </a:lvl4pPr>
            <a:lvl5pPr lvl="4" rtl="0" algn="ctr">
              <a:spcBef>
                <a:spcPts val="0"/>
              </a:spcBef>
              <a:spcAft>
                <a:spcPts val="0"/>
              </a:spcAft>
              <a:buSzPts val="3000"/>
              <a:buFont typeface="Montserrat Medium"/>
              <a:buNone/>
              <a:defRPr sz="3000">
                <a:latin typeface="Montserrat Medium"/>
                <a:ea typeface="Montserrat Medium"/>
                <a:cs typeface="Montserrat Medium"/>
                <a:sym typeface="Montserrat Medium"/>
              </a:defRPr>
            </a:lvl5pPr>
            <a:lvl6pPr lvl="5" rtl="0" algn="ctr">
              <a:spcBef>
                <a:spcPts val="0"/>
              </a:spcBef>
              <a:spcAft>
                <a:spcPts val="0"/>
              </a:spcAft>
              <a:buSzPts val="3000"/>
              <a:buFont typeface="Montserrat Medium"/>
              <a:buNone/>
              <a:defRPr sz="3000">
                <a:latin typeface="Montserrat Medium"/>
                <a:ea typeface="Montserrat Medium"/>
                <a:cs typeface="Montserrat Medium"/>
                <a:sym typeface="Montserrat Medium"/>
              </a:defRPr>
            </a:lvl6pPr>
            <a:lvl7pPr lvl="6" rtl="0" algn="ctr">
              <a:spcBef>
                <a:spcPts val="0"/>
              </a:spcBef>
              <a:spcAft>
                <a:spcPts val="0"/>
              </a:spcAft>
              <a:buSzPts val="3000"/>
              <a:buFont typeface="Montserrat Medium"/>
              <a:buNone/>
              <a:defRPr sz="3000">
                <a:latin typeface="Montserrat Medium"/>
                <a:ea typeface="Montserrat Medium"/>
                <a:cs typeface="Montserrat Medium"/>
                <a:sym typeface="Montserrat Medium"/>
              </a:defRPr>
            </a:lvl7pPr>
            <a:lvl8pPr lvl="7" rtl="0" algn="ctr">
              <a:spcBef>
                <a:spcPts val="0"/>
              </a:spcBef>
              <a:spcAft>
                <a:spcPts val="0"/>
              </a:spcAft>
              <a:buSzPts val="3000"/>
              <a:buFont typeface="Montserrat Medium"/>
              <a:buNone/>
              <a:defRPr sz="3000">
                <a:latin typeface="Montserrat Medium"/>
                <a:ea typeface="Montserrat Medium"/>
                <a:cs typeface="Montserrat Medium"/>
                <a:sym typeface="Montserrat Medium"/>
              </a:defRPr>
            </a:lvl8pPr>
            <a:lvl9pPr lvl="8" rtl="0" algn="ctr">
              <a:spcBef>
                <a:spcPts val="0"/>
              </a:spcBef>
              <a:spcAft>
                <a:spcPts val="0"/>
              </a:spcAft>
              <a:buSzPts val="3000"/>
              <a:buFont typeface="Montserrat Medium"/>
              <a:buNone/>
              <a:defRPr sz="3000">
                <a:latin typeface="Montserrat Medium"/>
                <a:ea typeface="Montserrat Medium"/>
                <a:cs typeface="Montserrat Medium"/>
                <a:sym typeface="Montserrat Medium"/>
              </a:defRPr>
            </a:lvl9pPr>
          </a:lstStyle>
          <a:p>
            <a:r>
              <a:t>xx%</a:t>
            </a:r>
          </a:p>
        </p:txBody>
      </p:sp>
      <p:sp>
        <p:nvSpPr>
          <p:cNvPr id="154" name="Google Shape;154;p13"/>
          <p:cNvSpPr txBox="1"/>
          <p:nvPr>
            <p:ph hasCustomPrompt="1" idx="9" type="title"/>
          </p:nvPr>
        </p:nvSpPr>
        <p:spPr>
          <a:xfrm>
            <a:off x="3426887" y="3219100"/>
            <a:ext cx="2207100" cy="447600"/>
          </a:xfrm>
          <a:prstGeom prst="rect">
            <a:avLst/>
          </a:prstGeom>
          <a:solidFill>
            <a:schemeClr val="dk2"/>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3000"/>
              <a:buFont typeface="Montserrat Medium"/>
              <a:buNone/>
              <a:defRPr sz="3000">
                <a:latin typeface="Montserrat Medium"/>
                <a:ea typeface="Montserrat Medium"/>
                <a:cs typeface="Montserrat Medium"/>
                <a:sym typeface="Montserrat Medium"/>
              </a:defRPr>
            </a:lvl1pPr>
            <a:lvl2pPr lvl="1" rtl="0" algn="ctr">
              <a:spcBef>
                <a:spcPts val="0"/>
              </a:spcBef>
              <a:spcAft>
                <a:spcPts val="0"/>
              </a:spcAft>
              <a:buSzPts val="3000"/>
              <a:buFont typeface="Montserrat Medium"/>
              <a:buNone/>
              <a:defRPr sz="3000">
                <a:latin typeface="Montserrat Medium"/>
                <a:ea typeface="Montserrat Medium"/>
                <a:cs typeface="Montserrat Medium"/>
                <a:sym typeface="Montserrat Medium"/>
              </a:defRPr>
            </a:lvl2pPr>
            <a:lvl3pPr lvl="2" rtl="0" algn="ctr">
              <a:spcBef>
                <a:spcPts val="0"/>
              </a:spcBef>
              <a:spcAft>
                <a:spcPts val="0"/>
              </a:spcAft>
              <a:buSzPts val="3000"/>
              <a:buFont typeface="Montserrat Medium"/>
              <a:buNone/>
              <a:defRPr sz="3000">
                <a:latin typeface="Montserrat Medium"/>
                <a:ea typeface="Montserrat Medium"/>
                <a:cs typeface="Montserrat Medium"/>
                <a:sym typeface="Montserrat Medium"/>
              </a:defRPr>
            </a:lvl3pPr>
            <a:lvl4pPr lvl="3" rtl="0" algn="ctr">
              <a:spcBef>
                <a:spcPts val="0"/>
              </a:spcBef>
              <a:spcAft>
                <a:spcPts val="0"/>
              </a:spcAft>
              <a:buSzPts val="3000"/>
              <a:buFont typeface="Montserrat Medium"/>
              <a:buNone/>
              <a:defRPr sz="3000">
                <a:latin typeface="Montserrat Medium"/>
                <a:ea typeface="Montserrat Medium"/>
                <a:cs typeface="Montserrat Medium"/>
                <a:sym typeface="Montserrat Medium"/>
              </a:defRPr>
            </a:lvl4pPr>
            <a:lvl5pPr lvl="4" rtl="0" algn="ctr">
              <a:spcBef>
                <a:spcPts val="0"/>
              </a:spcBef>
              <a:spcAft>
                <a:spcPts val="0"/>
              </a:spcAft>
              <a:buSzPts val="3000"/>
              <a:buFont typeface="Montserrat Medium"/>
              <a:buNone/>
              <a:defRPr sz="3000">
                <a:latin typeface="Montserrat Medium"/>
                <a:ea typeface="Montserrat Medium"/>
                <a:cs typeface="Montserrat Medium"/>
                <a:sym typeface="Montserrat Medium"/>
              </a:defRPr>
            </a:lvl5pPr>
            <a:lvl6pPr lvl="5" rtl="0" algn="ctr">
              <a:spcBef>
                <a:spcPts val="0"/>
              </a:spcBef>
              <a:spcAft>
                <a:spcPts val="0"/>
              </a:spcAft>
              <a:buSzPts val="3000"/>
              <a:buFont typeface="Montserrat Medium"/>
              <a:buNone/>
              <a:defRPr sz="3000">
                <a:latin typeface="Montserrat Medium"/>
                <a:ea typeface="Montserrat Medium"/>
                <a:cs typeface="Montserrat Medium"/>
                <a:sym typeface="Montserrat Medium"/>
              </a:defRPr>
            </a:lvl6pPr>
            <a:lvl7pPr lvl="6" rtl="0" algn="ctr">
              <a:spcBef>
                <a:spcPts val="0"/>
              </a:spcBef>
              <a:spcAft>
                <a:spcPts val="0"/>
              </a:spcAft>
              <a:buSzPts val="3000"/>
              <a:buFont typeface="Montserrat Medium"/>
              <a:buNone/>
              <a:defRPr sz="3000">
                <a:latin typeface="Montserrat Medium"/>
                <a:ea typeface="Montserrat Medium"/>
                <a:cs typeface="Montserrat Medium"/>
                <a:sym typeface="Montserrat Medium"/>
              </a:defRPr>
            </a:lvl7pPr>
            <a:lvl8pPr lvl="7" rtl="0" algn="ctr">
              <a:spcBef>
                <a:spcPts val="0"/>
              </a:spcBef>
              <a:spcAft>
                <a:spcPts val="0"/>
              </a:spcAft>
              <a:buSzPts val="3000"/>
              <a:buFont typeface="Montserrat Medium"/>
              <a:buNone/>
              <a:defRPr sz="3000">
                <a:latin typeface="Montserrat Medium"/>
                <a:ea typeface="Montserrat Medium"/>
                <a:cs typeface="Montserrat Medium"/>
                <a:sym typeface="Montserrat Medium"/>
              </a:defRPr>
            </a:lvl8pPr>
            <a:lvl9pPr lvl="8" rtl="0" algn="ctr">
              <a:spcBef>
                <a:spcPts val="0"/>
              </a:spcBef>
              <a:spcAft>
                <a:spcPts val="0"/>
              </a:spcAft>
              <a:buSzPts val="3000"/>
              <a:buFont typeface="Montserrat Medium"/>
              <a:buNone/>
              <a:defRPr sz="3000">
                <a:latin typeface="Montserrat Medium"/>
                <a:ea typeface="Montserrat Medium"/>
                <a:cs typeface="Montserrat Medium"/>
                <a:sym typeface="Montserrat Medium"/>
              </a:defRPr>
            </a:lvl9pPr>
          </a:lstStyle>
          <a:p>
            <a:r>
              <a:t>xx%</a:t>
            </a:r>
          </a:p>
        </p:txBody>
      </p:sp>
      <p:sp>
        <p:nvSpPr>
          <p:cNvPr id="155" name="Google Shape;155;p13"/>
          <p:cNvSpPr txBox="1"/>
          <p:nvPr>
            <p:ph hasCustomPrompt="1" idx="13" type="title"/>
          </p:nvPr>
        </p:nvSpPr>
        <p:spPr>
          <a:xfrm>
            <a:off x="6216946" y="1785675"/>
            <a:ext cx="2207100" cy="447600"/>
          </a:xfrm>
          <a:prstGeom prst="rect">
            <a:avLst/>
          </a:prstGeom>
          <a:solidFill>
            <a:schemeClr val="dk2"/>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3000"/>
              <a:buFont typeface="Montserrat Medium"/>
              <a:buNone/>
              <a:defRPr sz="3000">
                <a:latin typeface="Montserrat Medium"/>
                <a:ea typeface="Montserrat Medium"/>
                <a:cs typeface="Montserrat Medium"/>
                <a:sym typeface="Montserrat Medium"/>
              </a:defRPr>
            </a:lvl1pPr>
            <a:lvl2pPr lvl="1" rtl="0" algn="ctr">
              <a:spcBef>
                <a:spcPts val="0"/>
              </a:spcBef>
              <a:spcAft>
                <a:spcPts val="0"/>
              </a:spcAft>
              <a:buSzPts val="3000"/>
              <a:buFont typeface="Montserrat Medium"/>
              <a:buNone/>
              <a:defRPr sz="3000">
                <a:latin typeface="Montserrat Medium"/>
                <a:ea typeface="Montserrat Medium"/>
                <a:cs typeface="Montserrat Medium"/>
                <a:sym typeface="Montserrat Medium"/>
              </a:defRPr>
            </a:lvl2pPr>
            <a:lvl3pPr lvl="2" rtl="0" algn="ctr">
              <a:spcBef>
                <a:spcPts val="0"/>
              </a:spcBef>
              <a:spcAft>
                <a:spcPts val="0"/>
              </a:spcAft>
              <a:buSzPts val="3000"/>
              <a:buFont typeface="Montserrat Medium"/>
              <a:buNone/>
              <a:defRPr sz="3000">
                <a:latin typeface="Montserrat Medium"/>
                <a:ea typeface="Montserrat Medium"/>
                <a:cs typeface="Montserrat Medium"/>
                <a:sym typeface="Montserrat Medium"/>
              </a:defRPr>
            </a:lvl3pPr>
            <a:lvl4pPr lvl="3" rtl="0" algn="ctr">
              <a:spcBef>
                <a:spcPts val="0"/>
              </a:spcBef>
              <a:spcAft>
                <a:spcPts val="0"/>
              </a:spcAft>
              <a:buSzPts val="3000"/>
              <a:buFont typeface="Montserrat Medium"/>
              <a:buNone/>
              <a:defRPr sz="3000">
                <a:latin typeface="Montserrat Medium"/>
                <a:ea typeface="Montserrat Medium"/>
                <a:cs typeface="Montserrat Medium"/>
                <a:sym typeface="Montserrat Medium"/>
              </a:defRPr>
            </a:lvl4pPr>
            <a:lvl5pPr lvl="4" rtl="0" algn="ctr">
              <a:spcBef>
                <a:spcPts val="0"/>
              </a:spcBef>
              <a:spcAft>
                <a:spcPts val="0"/>
              </a:spcAft>
              <a:buSzPts val="3000"/>
              <a:buFont typeface="Montserrat Medium"/>
              <a:buNone/>
              <a:defRPr sz="3000">
                <a:latin typeface="Montserrat Medium"/>
                <a:ea typeface="Montserrat Medium"/>
                <a:cs typeface="Montserrat Medium"/>
                <a:sym typeface="Montserrat Medium"/>
              </a:defRPr>
            </a:lvl5pPr>
            <a:lvl6pPr lvl="5" rtl="0" algn="ctr">
              <a:spcBef>
                <a:spcPts val="0"/>
              </a:spcBef>
              <a:spcAft>
                <a:spcPts val="0"/>
              </a:spcAft>
              <a:buSzPts val="3000"/>
              <a:buFont typeface="Montserrat Medium"/>
              <a:buNone/>
              <a:defRPr sz="3000">
                <a:latin typeface="Montserrat Medium"/>
                <a:ea typeface="Montserrat Medium"/>
                <a:cs typeface="Montserrat Medium"/>
                <a:sym typeface="Montserrat Medium"/>
              </a:defRPr>
            </a:lvl6pPr>
            <a:lvl7pPr lvl="6" rtl="0" algn="ctr">
              <a:spcBef>
                <a:spcPts val="0"/>
              </a:spcBef>
              <a:spcAft>
                <a:spcPts val="0"/>
              </a:spcAft>
              <a:buSzPts val="3000"/>
              <a:buFont typeface="Montserrat Medium"/>
              <a:buNone/>
              <a:defRPr sz="3000">
                <a:latin typeface="Montserrat Medium"/>
                <a:ea typeface="Montserrat Medium"/>
                <a:cs typeface="Montserrat Medium"/>
                <a:sym typeface="Montserrat Medium"/>
              </a:defRPr>
            </a:lvl7pPr>
            <a:lvl8pPr lvl="7" rtl="0" algn="ctr">
              <a:spcBef>
                <a:spcPts val="0"/>
              </a:spcBef>
              <a:spcAft>
                <a:spcPts val="0"/>
              </a:spcAft>
              <a:buSzPts val="3000"/>
              <a:buFont typeface="Montserrat Medium"/>
              <a:buNone/>
              <a:defRPr sz="3000">
                <a:latin typeface="Montserrat Medium"/>
                <a:ea typeface="Montserrat Medium"/>
                <a:cs typeface="Montserrat Medium"/>
                <a:sym typeface="Montserrat Medium"/>
              </a:defRPr>
            </a:lvl8pPr>
            <a:lvl9pPr lvl="8" rtl="0" algn="ctr">
              <a:spcBef>
                <a:spcPts val="0"/>
              </a:spcBef>
              <a:spcAft>
                <a:spcPts val="0"/>
              </a:spcAft>
              <a:buSzPts val="3000"/>
              <a:buFont typeface="Montserrat Medium"/>
              <a:buNone/>
              <a:defRPr sz="3000">
                <a:latin typeface="Montserrat Medium"/>
                <a:ea typeface="Montserrat Medium"/>
                <a:cs typeface="Montserrat Medium"/>
                <a:sym typeface="Montserrat Medium"/>
              </a:defRPr>
            </a:lvl9pPr>
          </a:lstStyle>
          <a:p>
            <a:r>
              <a:t>xx%</a:t>
            </a:r>
          </a:p>
        </p:txBody>
      </p:sp>
      <p:sp>
        <p:nvSpPr>
          <p:cNvPr id="156" name="Google Shape;156;p13"/>
          <p:cNvSpPr txBox="1"/>
          <p:nvPr>
            <p:ph hasCustomPrompt="1" idx="14" type="title"/>
          </p:nvPr>
        </p:nvSpPr>
        <p:spPr>
          <a:xfrm>
            <a:off x="6216946" y="3219100"/>
            <a:ext cx="2207100" cy="447600"/>
          </a:xfrm>
          <a:prstGeom prst="rect">
            <a:avLst/>
          </a:prstGeom>
          <a:solidFill>
            <a:schemeClr val="dk2"/>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3000"/>
              <a:buFont typeface="Montserrat Medium"/>
              <a:buNone/>
              <a:defRPr sz="3000">
                <a:latin typeface="Montserrat Medium"/>
                <a:ea typeface="Montserrat Medium"/>
                <a:cs typeface="Montserrat Medium"/>
                <a:sym typeface="Montserrat Medium"/>
              </a:defRPr>
            </a:lvl1pPr>
            <a:lvl2pPr lvl="1" rtl="0" algn="ctr">
              <a:spcBef>
                <a:spcPts val="0"/>
              </a:spcBef>
              <a:spcAft>
                <a:spcPts val="0"/>
              </a:spcAft>
              <a:buSzPts val="3000"/>
              <a:buFont typeface="Montserrat Medium"/>
              <a:buNone/>
              <a:defRPr sz="3000">
                <a:latin typeface="Montserrat Medium"/>
                <a:ea typeface="Montserrat Medium"/>
                <a:cs typeface="Montserrat Medium"/>
                <a:sym typeface="Montserrat Medium"/>
              </a:defRPr>
            </a:lvl2pPr>
            <a:lvl3pPr lvl="2" rtl="0" algn="ctr">
              <a:spcBef>
                <a:spcPts val="0"/>
              </a:spcBef>
              <a:spcAft>
                <a:spcPts val="0"/>
              </a:spcAft>
              <a:buSzPts val="3000"/>
              <a:buFont typeface="Montserrat Medium"/>
              <a:buNone/>
              <a:defRPr sz="3000">
                <a:latin typeface="Montserrat Medium"/>
                <a:ea typeface="Montserrat Medium"/>
                <a:cs typeface="Montserrat Medium"/>
                <a:sym typeface="Montserrat Medium"/>
              </a:defRPr>
            </a:lvl3pPr>
            <a:lvl4pPr lvl="3" rtl="0" algn="ctr">
              <a:spcBef>
                <a:spcPts val="0"/>
              </a:spcBef>
              <a:spcAft>
                <a:spcPts val="0"/>
              </a:spcAft>
              <a:buSzPts val="3000"/>
              <a:buFont typeface="Montserrat Medium"/>
              <a:buNone/>
              <a:defRPr sz="3000">
                <a:latin typeface="Montserrat Medium"/>
                <a:ea typeface="Montserrat Medium"/>
                <a:cs typeface="Montserrat Medium"/>
                <a:sym typeface="Montserrat Medium"/>
              </a:defRPr>
            </a:lvl4pPr>
            <a:lvl5pPr lvl="4" rtl="0" algn="ctr">
              <a:spcBef>
                <a:spcPts val="0"/>
              </a:spcBef>
              <a:spcAft>
                <a:spcPts val="0"/>
              </a:spcAft>
              <a:buSzPts val="3000"/>
              <a:buFont typeface="Montserrat Medium"/>
              <a:buNone/>
              <a:defRPr sz="3000">
                <a:latin typeface="Montserrat Medium"/>
                <a:ea typeface="Montserrat Medium"/>
                <a:cs typeface="Montserrat Medium"/>
                <a:sym typeface="Montserrat Medium"/>
              </a:defRPr>
            </a:lvl5pPr>
            <a:lvl6pPr lvl="5" rtl="0" algn="ctr">
              <a:spcBef>
                <a:spcPts val="0"/>
              </a:spcBef>
              <a:spcAft>
                <a:spcPts val="0"/>
              </a:spcAft>
              <a:buSzPts val="3000"/>
              <a:buFont typeface="Montserrat Medium"/>
              <a:buNone/>
              <a:defRPr sz="3000">
                <a:latin typeface="Montserrat Medium"/>
                <a:ea typeface="Montserrat Medium"/>
                <a:cs typeface="Montserrat Medium"/>
                <a:sym typeface="Montserrat Medium"/>
              </a:defRPr>
            </a:lvl6pPr>
            <a:lvl7pPr lvl="6" rtl="0" algn="ctr">
              <a:spcBef>
                <a:spcPts val="0"/>
              </a:spcBef>
              <a:spcAft>
                <a:spcPts val="0"/>
              </a:spcAft>
              <a:buSzPts val="3000"/>
              <a:buFont typeface="Montserrat Medium"/>
              <a:buNone/>
              <a:defRPr sz="3000">
                <a:latin typeface="Montserrat Medium"/>
                <a:ea typeface="Montserrat Medium"/>
                <a:cs typeface="Montserrat Medium"/>
                <a:sym typeface="Montserrat Medium"/>
              </a:defRPr>
            </a:lvl7pPr>
            <a:lvl8pPr lvl="7" rtl="0" algn="ctr">
              <a:spcBef>
                <a:spcPts val="0"/>
              </a:spcBef>
              <a:spcAft>
                <a:spcPts val="0"/>
              </a:spcAft>
              <a:buSzPts val="3000"/>
              <a:buFont typeface="Montserrat Medium"/>
              <a:buNone/>
              <a:defRPr sz="3000">
                <a:latin typeface="Montserrat Medium"/>
                <a:ea typeface="Montserrat Medium"/>
                <a:cs typeface="Montserrat Medium"/>
                <a:sym typeface="Montserrat Medium"/>
              </a:defRPr>
            </a:lvl8pPr>
            <a:lvl9pPr lvl="8" rtl="0" algn="ctr">
              <a:spcBef>
                <a:spcPts val="0"/>
              </a:spcBef>
              <a:spcAft>
                <a:spcPts val="0"/>
              </a:spcAft>
              <a:buSzPts val="3000"/>
              <a:buFont typeface="Montserrat Medium"/>
              <a:buNone/>
              <a:defRPr sz="3000">
                <a:latin typeface="Montserrat Medium"/>
                <a:ea typeface="Montserrat Medium"/>
                <a:cs typeface="Montserrat Medium"/>
                <a:sym typeface="Montserrat Medium"/>
              </a:defRPr>
            </a:lvl9pPr>
          </a:lstStyle>
          <a:p>
            <a:r>
              <a:t>xx%</a:t>
            </a:r>
          </a:p>
        </p:txBody>
      </p:sp>
      <p:sp>
        <p:nvSpPr>
          <p:cNvPr id="157" name="Google Shape;157;p13"/>
          <p:cNvSpPr txBox="1"/>
          <p:nvPr>
            <p:ph idx="15" type="title"/>
          </p:nvPr>
        </p:nvSpPr>
        <p:spPr>
          <a:xfrm>
            <a:off x="720000" y="533326"/>
            <a:ext cx="7704000" cy="6618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58" name="Google Shape;158;p13"/>
          <p:cNvSpPr/>
          <p:nvPr/>
        </p:nvSpPr>
        <p:spPr>
          <a:xfrm>
            <a:off x="0" y="4599100"/>
            <a:ext cx="9144000" cy="544200"/>
          </a:xfrm>
          <a:prstGeom prst="rect">
            <a:avLst/>
          </a:pr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3"/>
          <p:cNvSpPr/>
          <p:nvPr/>
        </p:nvSpPr>
        <p:spPr>
          <a:xfrm>
            <a:off x="8765063" y="277200"/>
            <a:ext cx="315595" cy="315575"/>
          </a:xfrm>
          <a:custGeom>
            <a:rect b="b" l="l" r="r" t="t"/>
            <a:pathLst>
              <a:path extrusionOk="0" h="31748" w="31750">
                <a:moveTo>
                  <a:pt x="11622" y="1"/>
                </a:moveTo>
                <a:lnTo>
                  <a:pt x="11765" y="8758"/>
                </a:lnTo>
                <a:lnTo>
                  <a:pt x="11765" y="8758"/>
                </a:lnTo>
                <a:lnTo>
                  <a:pt x="4255" y="4255"/>
                </a:lnTo>
                <a:lnTo>
                  <a:pt x="8757" y="11766"/>
                </a:lnTo>
                <a:lnTo>
                  <a:pt x="0" y="11618"/>
                </a:lnTo>
                <a:lnTo>
                  <a:pt x="7656" y="15873"/>
                </a:lnTo>
                <a:lnTo>
                  <a:pt x="0" y="20128"/>
                </a:lnTo>
                <a:lnTo>
                  <a:pt x="8757" y="19982"/>
                </a:lnTo>
                <a:lnTo>
                  <a:pt x="8757" y="19982"/>
                </a:lnTo>
                <a:lnTo>
                  <a:pt x="4255" y="27495"/>
                </a:lnTo>
                <a:lnTo>
                  <a:pt x="4255" y="27495"/>
                </a:lnTo>
                <a:lnTo>
                  <a:pt x="11765" y="22990"/>
                </a:lnTo>
                <a:lnTo>
                  <a:pt x="11622" y="31747"/>
                </a:lnTo>
                <a:lnTo>
                  <a:pt x="11622" y="31747"/>
                </a:lnTo>
                <a:lnTo>
                  <a:pt x="15875" y="24092"/>
                </a:lnTo>
                <a:lnTo>
                  <a:pt x="20127" y="31747"/>
                </a:lnTo>
                <a:lnTo>
                  <a:pt x="20127" y="31747"/>
                </a:lnTo>
                <a:lnTo>
                  <a:pt x="19982" y="22990"/>
                </a:lnTo>
                <a:lnTo>
                  <a:pt x="19982" y="22990"/>
                </a:lnTo>
                <a:lnTo>
                  <a:pt x="27494" y="27495"/>
                </a:lnTo>
                <a:lnTo>
                  <a:pt x="22990" y="19982"/>
                </a:lnTo>
                <a:lnTo>
                  <a:pt x="31749" y="20128"/>
                </a:lnTo>
                <a:lnTo>
                  <a:pt x="31749" y="20128"/>
                </a:lnTo>
                <a:lnTo>
                  <a:pt x="24091" y="15873"/>
                </a:lnTo>
                <a:lnTo>
                  <a:pt x="31749" y="11618"/>
                </a:lnTo>
                <a:lnTo>
                  <a:pt x="22990" y="11766"/>
                </a:lnTo>
                <a:lnTo>
                  <a:pt x="27494" y="4255"/>
                </a:lnTo>
                <a:lnTo>
                  <a:pt x="19982" y="8758"/>
                </a:lnTo>
                <a:lnTo>
                  <a:pt x="20127" y="1"/>
                </a:lnTo>
                <a:lnTo>
                  <a:pt x="15875" y="7656"/>
                </a:lnTo>
                <a:lnTo>
                  <a:pt x="11622" y="1"/>
                </a:ln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3"/>
          <p:cNvSpPr/>
          <p:nvPr/>
        </p:nvSpPr>
        <p:spPr>
          <a:xfrm>
            <a:off x="-130500" y="3767538"/>
            <a:ext cx="447611" cy="447611"/>
          </a:xfrm>
          <a:custGeom>
            <a:rect b="b" l="l" r="r" t="t"/>
            <a:pathLst>
              <a:path extrusionOk="0" h="32465" w="32465">
                <a:moveTo>
                  <a:pt x="18804" y="0"/>
                </a:moveTo>
                <a:lnTo>
                  <a:pt x="18804" y="0"/>
                </a:lnTo>
                <a:lnTo>
                  <a:pt x="18804" y="0"/>
                </a:lnTo>
                <a:close/>
                <a:moveTo>
                  <a:pt x="13662" y="0"/>
                </a:moveTo>
                <a:lnTo>
                  <a:pt x="13696" y="8414"/>
                </a:lnTo>
                <a:lnTo>
                  <a:pt x="8771" y="1587"/>
                </a:lnTo>
                <a:lnTo>
                  <a:pt x="11405" y="9584"/>
                </a:lnTo>
                <a:lnTo>
                  <a:pt x="4614" y="4609"/>
                </a:lnTo>
                <a:lnTo>
                  <a:pt x="9584" y="11400"/>
                </a:lnTo>
                <a:lnTo>
                  <a:pt x="1590" y="8769"/>
                </a:lnTo>
                <a:lnTo>
                  <a:pt x="8419" y="13691"/>
                </a:lnTo>
                <a:lnTo>
                  <a:pt x="1" y="13659"/>
                </a:lnTo>
                <a:lnTo>
                  <a:pt x="8015" y="16231"/>
                </a:lnTo>
                <a:lnTo>
                  <a:pt x="1" y="18801"/>
                </a:lnTo>
                <a:lnTo>
                  <a:pt x="8419" y="18769"/>
                </a:lnTo>
                <a:lnTo>
                  <a:pt x="1590" y="23692"/>
                </a:lnTo>
                <a:lnTo>
                  <a:pt x="9584" y="21060"/>
                </a:lnTo>
                <a:lnTo>
                  <a:pt x="4614" y="27851"/>
                </a:lnTo>
                <a:lnTo>
                  <a:pt x="11405" y="22877"/>
                </a:lnTo>
                <a:lnTo>
                  <a:pt x="8771" y="30875"/>
                </a:lnTo>
                <a:lnTo>
                  <a:pt x="13696" y="24046"/>
                </a:lnTo>
                <a:lnTo>
                  <a:pt x="13662" y="32464"/>
                </a:lnTo>
                <a:lnTo>
                  <a:pt x="16232" y="24445"/>
                </a:lnTo>
                <a:lnTo>
                  <a:pt x="18804" y="32464"/>
                </a:lnTo>
                <a:lnTo>
                  <a:pt x="18772" y="24046"/>
                </a:lnTo>
                <a:lnTo>
                  <a:pt x="18772" y="24046"/>
                </a:lnTo>
                <a:lnTo>
                  <a:pt x="23692" y="30875"/>
                </a:lnTo>
                <a:lnTo>
                  <a:pt x="21063" y="22877"/>
                </a:lnTo>
                <a:lnTo>
                  <a:pt x="21063" y="22877"/>
                </a:lnTo>
                <a:lnTo>
                  <a:pt x="27854" y="27851"/>
                </a:lnTo>
                <a:lnTo>
                  <a:pt x="22882" y="21060"/>
                </a:lnTo>
                <a:lnTo>
                  <a:pt x="30876" y="23692"/>
                </a:lnTo>
                <a:lnTo>
                  <a:pt x="30876" y="23692"/>
                </a:lnTo>
                <a:lnTo>
                  <a:pt x="24049" y="18769"/>
                </a:lnTo>
                <a:lnTo>
                  <a:pt x="24049" y="18769"/>
                </a:lnTo>
                <a:lnTo>
                  <a:pt x="32465" y="18801"/>
                </a:lnTo>
                <a:lnTo>
                  <a:pt x="24450" y="16231"/>
                </a:lnTo>
                <a:lnTo>
                  <a:pt x="32465" y="13659"/>
                </a:lnTo>
                <a:lnTo>
                  <a:pt x="24049" y="13691"/>
                </a:lnTo>
                <a:lnTo>
                  <a:pt x="30876" y="8769"/>
                </a:lnTo>
                <a:lnTo>
                  <a:pt x="22882" y="11400"/>
                </a:lnTo>
                <a:lnTo>
                  <a:pt x="27854" y="4609"/>
                </a:lnTo>
                <a:lnTo>
                  <a:pt x="21063" y="9584"/>
                </a:lnTo>
                <a:lnTo>
                  <a:pt x="23692" y="1587"/>
                </a:lnTo>
                <a:lnTo>
                  <a:pt x="18772" y="8414"/>
                </a:lnTo>
                <a:lnTo>
                  <a:pt x="18804" y="0"/>
                </a:lnTo>
                <a:lnTo>
                  <a:pt x="16232" y="8015"/>
                </a:lnTo>
                <a:lnTo>
                  <a:pt x="13662" y="0"/>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3"/>
          <p:cNvSpPr/>
          <p:nvPr/>
        </p:nvSpPr>
        <p:spPr>
          <a:xfrm>
            <a:off x="-115275" y="-291324"/>
            <a:ext cx="884103" cy="884103"/>
          </a:xfrm>
          <a:custGeom>
            <a:rect b="b" l="l" r="r" t="t"/>
            <a:pathLst>
              <a:path extrusionOk="0" h="32465" w="32465">
                <a:moveTo>
                  <a:pt x="18804" y="0"/>
                </a:moveTo>
                <a:lnTo>
                  <a:pt x="18804" y="0"/>
                </a:lnTo>
                <a:lnTo>
                  <a:pt x="18804" y="0"/>
                </a:lnTo>
                <a:close/>
                <a:moveTo>
                  <a:pt x="13662" y="0"/>
                </a:moveTo>
                <a:lnTo>
                  <a:pt x="13696" y="8414"/>
                </a:lnTo>
                <a:lnTo>
                  <a:pt x="8771" y="1587"/>
                </a:lnTo>
                <a:lnTo>
                  <a:pt x="11405" y="9584"/>
                </a:lnTo>
                <a:lnTo>
                  <a:pt x="4614" y="4609"/>
                </a:lnTo>
                <a:lnTo>
                  <a:pt x="9584" y="11400"/>
                </a:lnTo>
                <a:lnTo>
                  <a:pt x="1590" y="8769"/>
                </a:lnTo>
                <a:lnTo>
                  <a:pt x="8419" y="13691"/>
                </a:lnTo>
                <a:lnTo>
                  <a:pt x="1" y="13659"/>
                </a:lnTo>
                <a:lnTo>
                  <a:pt x="8015" y="16231"/>
                </a:lnTo>
                <a:lnTo>
                  <a:pt x="1" y="18801"/>
                </a:lnTo>
                <a:lnTo>
                  <a:pt x="8419" y="18769"/>
                </a:lnTo>
                <a:lnTo>
                  <a:pt x="1590" y="23692"/>
                </a:lnTo>
                <a:lnTo>
                  <a:pt x="9584" y="21060"/>
                </a:lnTo>
                <a:lnTo>
                  <a:pt x="4614" y="27851"/>
                </a:lnTo>
                <a:lnTo>
                  <a:pt x="11405" y="22877"/>
                </a:lnTo>
                <a:lnTo>
                  <a:pt x="8771" y="30875"/>
                </a:lnTo>
                <a:lnTo>
                  <a:pt x="13696" y="24046"/>
                </a:lnTo>
                <a:lnTo>
                  <a:pt x="13662" y="32464"/>
                </a:lnTo>
                <a:lnTo>
                  <a:pt x="16232" y="24445"/>
                </a:lnTo>
                <a:lnTo>
                  <a:pt x="18804" y="32464"/>
                </a:lnTo>
                <a:lnTo>
                  <a:pt x="18772" y="24046"/>
                </a:lnTo>
                <a:lnTo>
                  <a:pt x="18772" y="24046"/>
                </a:lnTo>
                <a:lnTo>
                  <a:pt x="23692" y="30875"/>
                </a:lnTo>
                <a:lnTo>
                  <a:pt x="21063" y="22877"/>
                </a:lnTo>
                <a:lnTo>
                  <a:pt x="21063" y="22877"/>
                </a:lnTo>
                <a:lnTo>
                  <a:pt x="27854" y="27851"/>
                </a:lnTo>
                <a:lnTo>
                  <a:pt x="22882" y="21060"/>
                </a:lnTo>
                <a:lnTo>
                  <a:pt x="30876" y="23692"/>
                </a:lnTo>
                <a:lnTo>
                  <a:pt x="30876" y="23692"/>
                </a:lnTo>
                <a:lnTo>
                  <a:pt x="24049" y="18769"/>
                </a:lnTo>
                <a:lnTo>
                  <a:pt x="24049" y="18769"/>
                </a:lnTo>
                <a:lnTo>
                  <a:pt x="32465" y="18801"/>
                </a:lnTo>
                <a:lnTo>
                  <a:pt x="24450" y="16231"/>
                </a:lnTo>
                <a:lnTo>
                  <a:pt x="32465" y="13659"/>
                </a:lnTo>
                <a:lnTo>
                  <a:pt x="24049" y="13691"/>
                </a:lnTo>
                <a:lnTo>
                  <a:pt x="30876" y="8769"/>
                </a:lnTo>
                <a:lnTo>
                  <a:pt x="22882" y="11400"/>
                </a:lnTo>
                <a:lnTo>
                  <a:pt x="27854" y="4609"/>
                </a:lnTo>
                <a:lnTo>
                  <a:pt x="21063" y="9584"/>
                </a:lnTo>
                <a:lnTo>
                  <a:pt x="23692" y="1587"/>
                </a:lnTo>
                <a:lnTo>
                  <a:pt x="18772" y="8414"/>
                </a:lnTo>
                <a:lnTo>
                  <a:pt x="18804" y="0"/>
                </a:lnTo>
                <a:lnTo>
                  <a:pt x="16232" y="8015"/>
                </a:lnTo>
                <a:lnTo>
                  <a:pt x="13662" y="0"/>
                </a:lnTo>
                <a:close/>
              </a:path>
            </a:pathLst>
          </a:cu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3"/>
          <p:cNvSpPr/>
          <p:nvPr/>
        </p:nvSpPr>
        <p:spPr>
          <a:xfrm>
            <a:off x="8694663" y="2777685"/>
            <a:ext cx="303635" cy="303175"/>
          </a:xfrm>
          <a:custGeom>
            <a:rect b="b" l="l" r="r" t="t"/>
            <a:pathLst>
              <a:path extrusionOk="0" h="21772" w="21805">
                <a:moveTo>
                  <a:pt x="10902" y="0"/>
                </a:moveTo>
                <a:cubicBezTo>
                  <a:pt x="10878" y="0"/>
                  <a:pt x="10855" y="16"/>
                  <a:pt x="10852" y="46"/>
                </a:cubicBezTo>
                <a:lnTo>
                  <a:pt x="10133" y="9657"/>
                </a:lnTo>
                <a:lnTo>
                  <a:pt x="6834" y="6819"/>
                </a:lnTo>
                <a:lnTo>
                  <a:pt x="6834" y="6819"/>
                </a:lnTo>
                <a:lnTo>
                  <a:pt x="9672" y="10115"/>
                </a:lnTo>
                <a:lnTo>
                  <a:pt x="64" y="10837"/>
                </a:lnTo>
                <a:cubicBezTo>
                  <a:pt x="0" y="10842"/>
                  <a:pt x="0" y="10933"/>
                  <a:pt x="64" y="10937"/>
                </a:cubicBezTo>
                <a:lnTo>
                  <a:pt x="9672" y="11657"/>
                </a:lnTo>
                <a:lnTo>
                  <a:pt x="6834" y="14956"/>
                </a:lnTo>
                <a:lnTo>
                  <a:pt x="6834" y="14956"/>
                </a:lnTo>
                <a:lnTo>
                  <a:pt x="10133" y="12118"/>
                </a:lnTo>
                <a:lnTo>
                  <a:pt x="10852" y="21726"/>
                </a:lnTo>
                <a:cubicBezTo>
                  <a:pt x="10856" y="21757"/>
                  <a:pt x="10880" y="21772"/>
                  <a:pt x="10904" y="21772"/>
                </a:cubicBezTo>
                <a:cubicBezTo>
                  <a:pt x="10928" y="21772"/>
                  <a:pt x="10951" y="21757"/>
                  <a:pt x="10952" y="21726"/>
                </a:cubicBezTo>
                <a:lnTo>
                  <a:pt x="11674" y="12118"/>
                </a:lnTo>
                <a:lnTo>
                  <a:pt x="14971" y="14956"/>
                </a:lnTo>
                <a:lnTo>
                  <a:pt x="14971" y="14956"/>
                </a:lnTo>
                <a:lnTo>
                  <a:pt x="12133" y="11657"/>
                </a:lnTo>
                <a:lnTo>
                  <a:pt x="21743" y="10937"/>
                </a:lnTo>
                <a:cubicBezTo>
                  <a:pt x="21805" y="10930"/>
                  <a:pt x="21805" y="10839"/>
                  <a:pt x="21743" y="10837"/>
                </a:cubicBezTo>
                <a:lnTo>
                  <a:pt x="12133" y="10115"/>
                </a:lnTo>
                <a:lnTo>
                  <a:pt x="14971" y="6819"/>
                </a:lnTo>
                <a:lnTo>
                  <a:pt x="14971" y="6819"/>
                </a:lnTo>
                <a:lnTo>
                  <a:pt x="11674" y="9657"/>
                </a:lnTo>
                <a:lnTo>
                  <a:pt x="10952" y="46"/>
                </a:lnTo>
                <a:cubicBezTo>
                  <a:pt x="10949" y="16"/>
                  <a:pt x="10925" y="0"/>
                  <a:pt x="10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3"/>
          <p:cNvSpPr/>
          <p:nvPr/>
        </p:nvSpPr>
        <p:spPr>
          <a:xfrm>
            <a:off x="2029788" y="4709935"/>
            <a:ext cx="303635" cy="303175"/>
          </a:xfrm>
          <a:custGeom>
            <a:rect b="b" l="l" r="r" t="t"/>
            <a:pathLst>
              <a:path extrusionOk="0" h="21772" w="21805">
                <a:moveTo>
                  <a:pt x="10902" y="0"/>
                </a:moveTo>
                <a:cubicBezTo>
                  <a:pt x="10878" y="0"/>
                  <a:pt x="10855" y="16"/>
                  <a:pt x="10852" y="46"/>
                </a:cubicBezTo>
                <a:lnTo>
                  <a:pt x="10133" y="9657"/>
                </a:lnTo>
                <a:lnTo>
                  <a:pt x="6834" y="6819"/>
                </a:lnTo>
                <a:lnTo>
                  <a:pt x="6834" y="6819"/>
                </a:lnTo>
                <a:lnTo>
                  <a:pt x="9672" y="10115"/>
                </a:lnTo>
                <a:lnTo>
                  <a:pt x="64" y="10837"/>
                </a:lnTo>
                <a:cubicBezTo>
                  <a:pt x="0" y="10842"/>
                  <a:pt x="0" y="10933"/>
                  <a:pt x="64" y="10937"/>
                </a:cubicBezTo>
                <a:lnTo>
                  <a:pt x="9672" y="11657"/>
                </a:lnTo>
                <a:lnTo>
                  <a:pt x="6834" y="14956"/>
                </a:lnTo>
                <a:lnTo>
                  <a:pt x="6834" y="14956"/>
                </a:lnTo>
                <a:lnTo>
                  <a:pt x="10133" y="12118"/>
                </a:lnTo>
                <a:lnTo>
                  <a:pt x="10852" y="21726"/>
                </a:lnTo>
                <a:cubicBezTo>
                  <a:pt x="10856" y="21757"/>
                  <a:pt x="10880" y="21772"/>
                  <a:pt x="10904" y="21772"/>
                </a:cubicBezTo>
                <a:cubicBezTo>
                  <a:pt x="10928" y="21772"/>
                  <a:pt x="10951" y="21757"/>
                  <a:pt x="10952" y="21726"/>
                </a:cubicBezTo>
                <a:lnTo>
                  <a:pt x="11674" y="12118"/>
                </a:lnTo>
                <a:lnTo>
                  <a:pt x="14971" y="14956"/>
                </a:lnTo>
                <a:lnTo>
                  <a:pt x="14971" y="14956"/>
                </a:lnTo>
                <a:lnTo>
                  <a:pt x="12133" y="11657"/>
                </a:lnTo>
                <a:lnTo>
                  <a:pt x="21743" y="10937"/>
                </a:lnTo>
                <a:cubicBezTo>
                  <a:pt x="21805" y="10930"/>
                  <a:pt x="21805" y="10839"/>
                  <a:pt x="21743" y="10837"/>
                </a:cubicBezTo>
                <a:lnTo>
                  <a:pt x="12133" y="10115"/>
                </a:lnTo>
                <a:lnTo>
                  <a:pt x="14971" y="6819"/>
                </a:lnTo>
                <a:lnTo>
                  <a:pt x="14971" y="6819"/>
                </a:lnTo>
                <a:lnTo>
                  <a:pt x="11674" y="9657"/>
                </a:lnTo>
                <a:lnTo>
                  <a:pt x="10952" y="46"/>
                </a:lnTo>
                <a:cubicBezTo>
                  <a:pt x="10949" y="16"/>
                  <a:pt x="10925" y="0"/>
                  <a:pt x="10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10">
    <p:spTree>
      <p:nvGrpSpPr>
        <p:cNvPr id="164" name="Shape 164"/>
        <p:cNvGrpSpPr/>
        <p:nvPr/>
      </p:nvGrpSpPr>
      <p:grpSpPr>
        <a:xfrm>
          <a:off x="0" y="0"/>
          <a:ext cx="0" cy="0"/>
          <a:chOff x="0" y="0"/>
          <a:chExt cx="0" cy="0"/>
        </a:xfrm>
      </p:grpSpPr>
      <p:sp>
        <p:nvSpPr>
          <p:cNvPr id="165" name="Google Shape;165;p14"/>
          <p:cNvSpPr/>
          <p:nvPr/>
        </p:nvSpPr>
        <p:spPr>
          <a:xfrm>
            <a:off x="0" y="4599100"/>
            <a:ext cx="9144000" cy="544200"/>
          </a:xfrm>
          <a:prstGeom prst="rect">
            <a:avLst/>
          </a:prstGeom>
          <a:solidFill>
            <a:schemeClr val="lt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4"/>
          <p:cNvSpPr/>
          <p:nvPr/>
        </p:nvSpPr>
        <p:spPr>
          <a:xfrm>
            <a:off x="8424007" y="128250"/>
            <a:ext cx="503952" cy="503920"/>
          </a:xfrm>
          <a:custGeom>
            <a:rect b="b" l="l" r="r" t="t"/>
            <a:pathLst>
              <a:path extrusionOk="0" h="31748" w="31750">
                <a:moveTo>
                  <a:pt x="11622" y="1"/>
                </a:moveTo>
                <a:lnTo>
                  <a:pt x="11765" y="8758"/>
                </a:lnTo>
                <a:lnTo>
                  <a:pt x="11765" y="8758"/>
                </a:lnTo>
                <a:lnTo>
                  <a:pt x="4255" y="4255"/>
                </a:lnTo>
                <a:lnTo>
                  <a:pt x="8757" y="11766"/>
                </a:lnTo>
                <a:lnTo>
                  <a:pt x="0" y="11618"/>
                </a:lnTo>
                <a:lnTo>
                  <a:pt x="7656" y="15873"/>
                </a:lnTo>
                <a:lnTo>
                  <a:pt x="0" y="20128"/>
                </a:lnTo>
                <a:lnTo>
                  <a:pt x="8757" y="19982"/>
                </a:lnTo>
                <a:lnTo>
                  <a:pt x="8757" y="19982"/>
                </a:lnTo>
                <a:lnTo>
                  <a:pt x="4255" y="27495"/>
                </a:lnTo>
                <a:lnTo>
                  <a:pt x="4255" y="27495"/>
                </a:lnTo>
                <a:lnTo>
                  <a:pt x="11765" y="22990"/>
                </a:lnTo>
                <a:lnTo>
                  <a:pt x="11622" y="31747"/>
                </a:lnTo>
                <a:lnTo>
                  <a:pt x="11622" y="31747"/>
                </a:lnTo>
                <a:lnTo>
                  <a:pt x="15875" y="24092"/>
                </a:lnTo>
                <a:lnTo>
                  <a:pt x="20127" y="31747"/>
                </a:lnTo>
                <a:lnTo>
                  <a:pt x="20127" y="31747"/>
                </a:lnTo>
                <a:lnTo>
                  <a:pt x="19982" y="22990"/>
                </a:lnTo>
                <a:lnTo>
                  <a:pt x="19982" y="22990"/>
                </a:lnTo>
                <a:lnTo>
                  <a:pt x="27494" y="27495"/>
                </a:lnTo>
                <a:lnTo>
                  <a:pt x="22990" y="19982"/>
                </a:lnTo>
                <a:lnTo>
                  <a:pt x="31749" y="20128"/>
                </a:lnTo>
                <a:lnTo>
                  <a:pt x="31749" y="20128"/>
                </a:lnTo>
                <a:lnTo>
                  <a:pt x="24091" y="15873"/>
                </a:lnTo>
                <a:lnTo>
                  <a:pt x="31749" y="11618"/>
                </a:lnTo>
                <a:lnTo>
                  <a:pt x="22990" y="11766"/>
                </a:lnTo>
                <a:lnTo>
                  <a:pt x="27494" y="4255"/>
                </a:lnTo>
                <a:lnTo>
                  <a:pt x="19982" y="8758"/>
                </a:lnTo>
                <a:lnTo>
                  <a:pt x="20127" y="1"/>
                </a:lnTo>
                <a:lnTo>
                  <a:pt x="15875" y="7656"/>
                </a:lnTo>
                <a:lnTo>
                  <a:pt x="11622" y="1"/>
                </a:ln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4"/>
          <p:cNvSpPr/>
          <p:nvPr/>
        </p:nvSpPr>
        <p:spPr>
          <a:xfrm>
            <a:off x="1302550" y="-291324"/>
            <a:ext cx="884103" cy="884103"/>
          </a:xfrm>
          <a:custGeom>
            <a:rect b="b" l="l" r="r" t="t"/>
            <a:pathLst>
              <a:path extrusionOk="0" h="32465" w="32465">
                <a:moveTo>
                  <a:pt x="18804" y="0"/>
                </a:moveTo>
                <a:lnTo>
                  <a:pt x="18804" y="0"/>
                </a:lnTo>
                <a:lnTo>
                  <a:pt x="18804" y="0"/>
                </a:lnTo>
                <a:close/>
                <a:moveTo>
                  <a:pt x="13662" y="0"/>
                </a:moveTo>
                <a:lnTo>
                  <a:pt x="13696" y="8414"/>
                </a:lnTo>
                <a:lnTo>
                  <a:pt x="8771" y="1587"/>
                </a:lnTo>
                <a:lnTo>
                  <a:pt x="11405" y="9584"/>
                </a:lnTo>
                <a:lnTo>
                  <a:pt x="4614" y="4609"/>
                </a:lnTo>
                <a:lnTo>
                  <a:pt x="9584" y="11400"/>
                </a:lnTo>
                <a:lnTo>
                  <a:pt x="1590" y="8769"/>
                </a:lnTo>
                <a:lnTo>
                  <a:pt x="8419" y="13691"/>
                </a:lnTo>
                <a:lnTo>
                  <a:pt x="1" y="13659"/>
                </a:lnTo>
                <a:lnTo>
                  <a:pt x="8015" y="16231"/>
                </a:lnTo>
                <a:lnTo>
                  <a:pt x="1" y="18801"/>
                </a:lnTo>
                <a:lnTo>
                  <a:pt x="8419" y="18769"/>
                </a:lnTo>
                <a:lnTo>
                  <a:pt x="1590" y="23692"/>
                </a:lnTo>
                <a:lnTo>
                  <a:pt x="9584" y="21060"/>
                </a:lnTo>
                <a:lnTo>
                  <a:pt x="4614" y="27851"/>
                </a:lnTo>
                <a:lnTo>
                  <a:pt x="11405" y="22877"/>
                </a:lnTo>
                <a:lnTo>
                  <a:pt x="8771" y="30875"/>
                </a:lnTo>
                <a:lnTo>
                  <a:pt x="13696" y="24046"/>
                </a:lnTo>
                <a:lnTo>
                  <a:pt x="13662" y="32464"/>
                </a:lnTo>
                <a:lnTo>
                  <a:pt x="16232" y="24445"/>
                </a:lnTo>
                <a:lnTo>
                  <a:pt x="18804" y="32464"/>
                </a:lnTo>
                <a:lnTo>
                  <a:pt x="18772" y="24046"/>
                </a:lnTo>
                <a:lnTo>
                  <a:pt x="18772" y="24046"/>
                </a:lnTo>
                <a:lnTo>
                  <a:pt x="23692" y="30875"/>
                </a:lnTo>
                <a:lnTo>
                  <a:pt x="21063" y="22877"/>
                </a:lnTo>
                <a:lnTo>
                  <a:pt x="21063" y="22877"/>
                </a:lnTo>
                <a:lnTo>
                  <a:pt x="27854" y="27851"/>
                </a:lnTo>
                <a:lnTo>
                  <a:pt x="22882" y="21060"/>
                </a:lnTo>
                <a:lnTo>
                  <a:pt x="30876" y="23692"/>
                </a:lnTo>
                <a:lnTo>
                  <a:pt x="30876" y="23692"/>
                </a:lnTo>
                <a:lnTo>
                  <a:pt x="24049" y="18769"/>
                </a:lnTo>
                <a:lnTo>
                  <a:pt x="24049" y="18769"/>
                </a:lnTo>
                <a:lnTo>
                  <a:pt x="32465" y="18801"/>
                </a:lnTo>
                <a:lnTo>
                  <a:pt x="24450" y="16231"/>
                </a:lnTo>
                <a:lnTo>
                  <a:pt x="32465" y="13659"/>
                </a:lnTo>
                <a:lnTo>
                  <a:pt x="24049" y="13691"/>
                </a:lnTo>
                <a:lnTo>
                  <a:pt x="30876" y="8769"/>
                </a:lnTo>
                <a:lnTo>
                  <a:pt x="22882" y="11400"/>
                </a:lnTo>
                <a:lnTo>
                  <a:pt x="27854" y="4609"/>
                </a:lnTo>
                <a:lnTo>
                  <a:pt x="21063" y="9584"/>
                </a:lnTo>
                <a:lnTo>
                  <a:pt x="23692" y="1587"/>
                </a:lnTo>
                <a:lnTo>
                  <a:pt x="18772" y="8414"/>
                </a:lnTo>
                <a:lnTo>
                  <a:pt x="18804" y="0"/>
                </a:lnTo>
                <a:lnTo>
                  <a:pt x="16232" y="8015"/>
                </a:lnTo>
                <a:lnTo>
                  <a:pt x="13662" y="0"/>
                </a:ln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4"/>
          <p:cNvSpPr/>
          <p:nvPr/>
        </p:nvSpPr>
        <p:spPr>
          <a:xfrm>
            <a:off x="128288" y="816375"/>
            <a:ext cx="545125" cy="544300"/>
          </a:xfrm>
          <a:custGeom>
            <a:rect b="b" l="l" r="r" t="t"/>
            <a:pathLst>
              <a:path extrusionOk="0" h="21772" w="21805">
                <a:moveTo>
                  <a:pt x="10902" y="0"/>
                </a:moveTo>
                <a:cubicBezTo>
                  <a:pt x="10878" y="0"/>
                  <a:pt x="10855" y="16"/>
                  <a:pt x="10852" y="46"/>
                </a:cubicBezTo>
                <a:lnTo>
                  <a:pt x="10133" y="9657"/>
                </a:lnTo>
                <a:lnTo>
                  <a:pt x="6834" y="6819"/>
                </a:lnTo>
                <a:lnTo>
                  <a:pt x="6834" y="6819"/>
                </a:lnTo>
                <a:lnTo>
                  <a:pt x="9672" y="10115"/>
                </a:lnTo>
                <a:lnTo>
                  <a:pt x="64" y="10837"/>
                </a:lnTo>
                <a:cubicBezTo>
                  <a:pt x="0" y="10842"/>
                  <a:pt x="0" y="10933"/>
                  <a:pt x="64" y="10937"/>
                </a:cubicBezTo>
                <a:lnTo>
                  <a:pt x="9672" y="11657"/>
                </a:lnTo>
                <a:lnTo>
                  <a:pt x="6834" y="14956"/>
                </a:lnTo>
                <a:lnTo>
                  <a:pt x="6834" y="14956"/>
                </a:lnTo>
                <a:lnTo>
                  <a:pt x="10133" y="12118"/>
                </a:lnTo>
                <a:lnTo>
                  <a:pt x="10852" y="21726"/>
                </a:lnTo>
                <a:cubicBezTo>
                  <a:pt x="10856" y="21757"/>
                  <a:pt x="10880" y="21772"/>
                  <a:pt x="10904" y="21772"/>
                </a:cubicBezTo>
                <a:cubicBezTo>
                  <a:pt x="10928" y="21772"/>
                  <a:pt x="10951" y="21757"/>
                  <a:pt x="10952" y="21726"/>
                </a:cubicBezTo>
                <a:lnTo>
                  <a:pt x="11674" y="12118"/>
                </a:lnTo>
                <a:lnTo>
                  <a:pt x="14971" y="14956"/>
                </a:lnTo>
                <a:lnTo>
                  <a:pt x="14971" y="14956"/>
                </a:lnTo>
                <a:lnTo>
                  <a:pt x="12133" y="11657"/>
                </a:lnTo>
                <a:lnTo>
                  <a:pt x="21743" y="10937"/>
                </a:lnTo>
                <a:cubicBezTo>
                  <a:pt x="21805" y="10930"/>
                  <a:pt x="21805" y="10839"/>
                  <a:pt x="21743" y="10837"/>
                </a:cubicBezTo>
                <a:lnTo>
                  <a:pt x="12133" y="10115"/>
                </a:lnTo>
                <a:lnTo>
                  <a:pt x="14971" y="6819"/>
                </a:lnTo>
                <a:lnTo>
                  <a:pt x="14971" y="6819"/>
                </a:lnTo>
                <a:lnTo>
                  <a:pt x="11674" y="9657"/>
                </a:lnTo>
                <a:lnTo>
                  <a:pt x="10952" y="46"/>
                </a:lnTo>
                <a:cubicBezTo>
                  <a:pt x="10949" y="16"/>
                  <a:pt x="10925" y="0"/>
                  <a:pt x="10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4"/>
          <p:cNvSpPr/>
          <p:nvPr/>
        </p:nvSpPr>
        <p:spPr>
          <a:xfrm>
            <a:off x="8694663" y="3455085"/>
            <a:ext cx="303635" cy="303175"/>
          </a:xfrm>
          <a:custGeom>
            <a:rect b="b" l="l" r="r" t="t"/>
            <a:pathLst>
              <a:path extrusionOk="0" h="21772" w="21805">
                <a:moveTo>
                  <a:pt x="10902" y="0"/>
                </a:moveTo>
                <a:cubicBezTo>
                  <a:pt x="10878" y="0"/>
                  <a:pt x="10855" y="16"/>
                  <a:pt x="10852" y="46"/>
                </a:cubicBezTo>
                <a:lnTo>
                  <a:pt x="10133" y="9657"/>
                </a:lnTo>
                <a:lnTo>
                  <a:pt x="6834" y="6819"/>
                </a:lnTo>
                <a:lnTo>
                  <a:pt x="6834" y="6819"/>
                </a:lnTo>
                <a:lnTo>
                  <a:pt x="9672" y="10115"/>
                </a:lnTo>
                <a:lnTo>
                  <a:pt x="64" y="10837"/>
                </a:lnTo>
                <a:cubicBezTo>
                  <a:pt x="0" y="10842"/>
                  <a:pt x="0" y="10933"/>
                  <a:pt x="64" y="10937"/>
                </a:cubicBezTo>
                <a:lnTo>
                  <a:pt x="9672" y="11657"/>
                </a:lnTo>
                <a:lnTo>
                  <a:pt x="6834" y="14956"/>
                </a:lnTo>
                <a:lnTo>
                  <a:pt x="6834" y="14956"/>
                </a:lnTo>
                <a:lnTo>
                  <a:pt x="10133" y="12118"/>
                </a:lnTo>
                <a:lnTo>
                  <a:pt x="10852" y="21726"/>
                </a:lnTo>
                <a:cubicBezTo>
                  <a:pt x="10856" y="21757"/>
                  <a:pt x="10880" y="21772"/>
                  <a:pt x="10904" y="21772"/>
                </a:cubicBezTo>
                <a:cubicBezTo>
                  <a:pt x="10928" y="21772"/>
                  <a:pt x="10951" y="21757"/>
                  <a:pt x="10952" y="21726"/>
                </a:cubicBezTo>
                <a:lnTo>
                  <a:pt x="11674" y="12118"/>
                </a:lnTo>
                <a:lnTo>
                  <a:pt x="14971" y="14956"/>
                </a:lnTo>
                <a:lnTo>
                  <a:pt x="14971" y="14956"/>
                </a:lnTo>
                <a:lnTo>
                  <a:pt x="12133" y="11657"/>
                </a:lnTo>
                <a:lnTo>
                  <a:pt x="21743" y="10937"/>
                </a:lnTo>
                <a:cubicBezTo>
                  <a:pt x="21805" y="10930"/>
                  <a:pt x="21805" y="10839"/>
                  <a:pt x="21743" y="10837"/>
                </a:cubicBezTo>
                <a:lnTo>
                  <a:pt x="12133" y="10115"/>
                </a:lnTo>
                <a:lnTo>
                  <a:pt x="14971" y="6819"/>
                </a:lnTo>
                <a:lnTo>
                  <a:pt x="14971" y="6819"/>
                </a:lnTo>
                <a:lnTo>
                  <a:pt x="11674" y="9657"/>
                </a:lnTo>
                <a:lnTo>
                  <a:pt x="10952" y="46"/>
                </a:lnTo>
                <a:cubicBezTo>
                  <a:pt x="10949" y="16"/>
                  <a:pt x="10925" y="0"/>
                  <a:pt x="10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4"/>
          <p:cNvSpPr/>
          <p:nvPr/>
        </p:nvSpPr>
        <p:spPr>
          <a:xfrm>
            <a:off x="2029788" y="4709935"/>
            <a:ext cx="303635" cy="303175"/>
          </a:xfrm>
          <a:custGeom>
            <a:rect b="b" l="l" r="r" t="t"/>
            <a:pathLst>
              <a:path extrusionOk="0" h="21772" w="21805">
                <a:moveTo>
                  <a:pt x="10902" y="0"/>
                </a:moveTo>
                <a:cubicBezTo>
                  <a:pt x="10878" y="0"/>
                  <a:pt x="10855" y="16"/>
                  <a:pt x="10852" y="46"/>
                </a:cubicBezTo>
                <a:lnTo>
                  <a:pt x="10133" y="9657"/>
                </a:lnTo>
                <a:lnTo>
                  <a:pt x="6834" y="6819"/>
                </a:lnTo>
                <a:lnTo>
                  <a:pt x="6834" y="6819"/>
                </a:lnTo>
                <a:lnTo>
                  <a:pt x="9672" y="10115"/>
                </a:lnTo>
                <a:lnTo>
                  <a:pt x="64" y="10837"/>
                </a:lnTo>
                <a:cubicBezTo>
                  <a:pt x="0" y="10842"/>
                  <a:pt x="0" y="10933"/>
                  <a:pt x="64" y="10937"/>
                </a:cubicBezTo>
                <a:lnTo>
                  <a:pt x="9672" y="11657"/>
                </a:lnTo>
                <a:lnTo>
                  <a:pt x="6834" y="14956"/>
                </a:lnTo>
                <a:lnTo>
                  <a:pt x="6834" y="14956"/>
                </a:lnTo>
                <a:lnTo>
                  <a:pt x="10133" y="12118"/>
                </a:lnTo>
                <a:lnTo>
                  <a:pt x="10852" y="21726"/>
                </a:lnTo>
                <a:cubicBezTo>
                  <a:pt x="10856" y="21757"/>
                  <a:pt x="10880" y="21772"/>
                  <a:pt x="10904" y="21772"/>
                </a:cubicBezTo>
                <a:cubicBezTo>
                  <a:pt x="10928" y="21772"/>
                  <a:pt x="10951" y="21757"/>
                  <a:pt x="10952" y="21726"/>
                </a:cubicBezTo>
                <a:lnTo>
                  <a:pt x="11674" y="12118"/>
                </a:lnTo>
                <a:lnTo>
                  <a:pt x="14971" y="14956"/>
                </a:lnTo>
                <a:lnTo>
                  <a:pt x="14971" y="14956"/>
                </a:lnTo>
                <a:lnTo>
                  <a:pt x="12133" y="11657"/>
                </a:lnTo>
                <a:lnTo>
                  <a:pt x="21743" y="10937"/>
                </a:lnTo>
                <a:cubicBezTo>
                  <a:pt x="21805" y="10930"/>
                  <a:pt x="21805" y="10839"/>
                  <a:pt x="21743" y="10837"/>
                </a:cubicBezTo>
                <a:lnTo>
                  <a:pt x="12133" y="10115"/>
                </a:lnTo>
                <a:lnTo>
                  <a:pt x="14971" y="6819"/>
                </a:lnTo>
                <a:lnTo>
                  <a:pt x="14971" y="6819"/>
                </a:lnTo>
                <a:lnTo>
                  <a:pt x="11674" y="9657"/>
                </a:lnTo>
                <a:lnTo>
                  <a:pt x="10952" y="46"/>
                </a:lnTo>
                <a:cubicBezTo>
                  <a:pt x="10949" y="16"/>
                  <a:pt x="10925" y="0"/>
                  <a:pt x="10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4"/>
          <p:cNvSpPr/>
          <p:nvPr/>
        </p:nvSpPr>
        <p:spPr>
          <a:xfrm>
            <a:off x="8550700" y="4637713"/>
            <a:ext cx="447611" cy="447611"/>
          </a:xfrm>
          <a:custGeom>
            <a:rect b="b" l="l" r="r" t="t"/>
            <a:pathLst>
              <a:path extrusionOk="0" h="32465" w="32465">
                <a:moveTo>
                  <a:pt x="18804" y="0"/>
                </a:moveTo>
                <a:lnTo>
                  <a:pt x="18804" y="0"/>
                </a:lnTo>
                <a:lnTo>
                  <a:pt x="18804" y="0"/>
                </a:lnTo>
                <a:close/>
                <a:moveTo>
                  <a:pt x="13662" y="0"/>
                </a:moveTo>
                <a:lnTo>
                  <a:pt x="13696" y="8414"/>
                </a:lnTo>
                <a:lnTo>
                  <a:pt x="8771" y="1587"/>
                </a:lnTo>
                <a:lnTo>
                  <a:pt x="11405" y="9584"/>
                </a:lnTo>
                <a:lnTo>
                  <a:pt x="4614" y="4609"/>
                </a:lnTo>
                <a:lnTo>
                  <a:pt x="9584" y="11400"/>
                </a:lnTo>
                <a:lnTo>
                  <a:pt x="1590" y="8769"/>
                </a:lnTo>
                <a:lnTo>
                  <a:pt x="8419" y="13691"/>
                </a:lnTo>
                <a:lnTo>
                  <a:pt x="1" y="13659"/>
                </a:lnTo>
                <a:lnTo>
                  <a:pt x="8015" y="16231"/>
                </a:lnTo>
                <a:lnTo>
                  <a:pt x="1" y="18801"/>
                </a:lnTo>
                <a:lnTo>
                  <a:pt x="8419" y="18769"/>
                </a:lnTo>
                <a:lnTo>
                  <a:pt x="1590" y="23692"/>
                </a:lnTo>
                <a:lnTo>
                  <a:pt x="9584" y="21060"/>
                </a:lnTo>
                <a:lnTo>
                  <a:pt x="4614" y="27851"/>
                </a:lnTo>
                <a:lnTo>
                  <a:pt x="11405" y="22877"/>
                </a:lnTo>
                <a:lnTo>
                  <a:pt x="8771" y="30875"/>
                </a:lnTo>
                <a:lnTo>
                  <a:pt x="13696" y="24046"/>
                </a:lnTo>
                <a:lnTo>
                  <a:pt x="13662" y="32464"/>
                </a:lnTo>
                <a:lnTo>
                  <a:pt x="16232" y="24445"/>
                </a:lnTo>
                <a:lnTo>
                  <a:pt x="18804" y="32464"/>
                </a:lnTo>
                <a:lnTo>
                  <a:pt x="18772" y="24046"/>
                </a:lnTo>
                <a:lnTo>
                  <a:pt x="18772" y="24046"/>
                </a:lnTo>
                <a:lnTo>
                  <a:pt x="23692" y="30875"/>
                </a:lnTo>
                <a:lnTo>
                  <a:pt x="21063" y="22877"/>
                </a:lnTo>
                <a:lnTo>
                  <a:pt x="21063" y="22877"/>
                </a:lnTo>
                <a:lnTo>
                  <a:pt x="27854" y="27851"/>
                </a:lnTo>
                <a:lnTo>
                  <a:pt x="22882" y="21060"/>
                </a:lnTo>
                <a:lnTo>
                  <a:pt x="30876" y="23692"/>
                </a:lnTo>
                <a:lnTo>
                  <a:pt x="30876" y="23692"/>
                </a:lnTo>
                <a:lnTo>
                  <a:pt x="24049" y="18769"/>
                </a:lnTo>
                <a:lnTo>
                  <a:pt x="24049" y="18769"/>
                </a:lnTo>
                <a:lnTo>
                  <a:pt x="32465" y="18801"/>
                </a:lnTo>
                <a:lnTo>
                  <a:pt x="24450" y="16231"/>
                </a:lnTo>
                <a:lnTo>
                  <a:pt x="32465" y="13659"/>
                </a:lnTo>
                <a:lnTo>
                  <a:pt x="24049" y="13691"/>
                </a:lnTo>
                <a:lnTo>
                  <a:pt x="30876" y="8769"/>
                </a:lnTo>
                <a:lnTo>
                  <a:pt x="22882" y="11400"/>
                </a:lnTo>
                <a:lnTo>
                  <a:pt x="27854" y="4609"/>
                </a:lnTo>
                <a:lnTo>
                  <a:pt x="21063" y="9584"/>
                </a:lnTo>
                <a:lnTo>
                  <a:pt x="23692" y="1587"/>
                </a:lnTo>
                <a:lnTo>
                  <a:pt x="18772" y="8414"/>
                </a:lnTo>
                <a:lnTo>
                  <a:pt x="18804" y="0"/>
                </a:lnTo>
                <a:lnTo>
                  <a:pt x="16232" y="8015"/>
                </a:lnTo>
                <a:lnTo>
                  <a:pt x="13662" y="0"/>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4"/>
          <p:cNvSpPr txBox="1"/>
          <p:nvPr>
            <p:ph type="title"/>
          </p:nvPr>
        </p:nvSpPr>
        <p:spPr>
          <a:xfrm>
            <a:off x="720000" y="539500"/>
            <a:ext cx="7704000" cy="655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500"/>
              <a:buNone/>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10_1">
    <p:spTree>
      <p:nvGrpSpPr>
        <p:cNvPr id="173" name="Shape 173"/>
        <p:cNvGrpSpPr/>
        <p:nvPr/>
      </p:nvGrpSpPr>
      <p:grpSpPr>
        <a:xfrm>
          <a:off x="0" y="0"/>
          <a:ext cx="0" cy="0"/>
          <a:chOff x="0" y="0"/>
          <a:chExt cx="0" cy="0"/>
        </a:xfrm>
      </p:grpSpPr>
      <p:sp>
        <p:nvSpPr>
          <p:cNvPr id="174" name="Google Shape;174;p15"/>
          <p:cNvSpPr txBox="1"/>
          <p:nvPr>
            <p:ph type="title"/>
          </p:nvPr>
        </p:nvSpPr>
        <p:spPr>
          <a:xfrm>
            <a:off x="720000" y="539500"/>
            <a:ext cx="7704000" cy="655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500"/>
              <a:buNone/>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175" name="Google Shape;175;p15"/>
          <p:cNvSpPr/>
          <p:nvPr/>
        </p:nvSpPr>
        <p:spPr>
          <a:xfrm>
            <a:off x="9" y="4599100"/>
            <a:ext cx="9144000" cy="544200"/>
          </a:xfrm>
          <a:prstGeom prst="rect">
            <a:avLst/>
          </a:prstGeom>
          <a:solidFill>
            <a:schemeClr val="lt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5"/>
          <p:cNvSpPr/>
          <p:nvPr/>
        </p:nvSpPr>
        <p:spPr>
          <a:xfrm>
            <a:off x="128288" y="816375"/>
            <a:ext cx="545125" cy="544300"/>
          </a:xfrm>
          <a:custGeom>
            <a:rect b="b" l="l" r="r" t="t"/>
            <a:pathLst>
              <a:path extrusionOk="0" h="21772" w="21805">
                <a:moveTo>
                  <a:pt x="10902" y="0"/>
                </a:moveTo>
                <a:cubicBezTo>
                  <a:pt x="10878" y="0"/>
                  <a:pt x="10855" y="16"/>
                  <a:pt x="10852" y="46"/>
                </a:cubicBezTo>
                <a:lnTo>
                  <a:pt x="10133" y="9657"/>
                </a:lnTo>
                <a:lnTo>
                  <a:pt x="6834" y="6819"/>
                </a:lnTo>
                <a:lnTo>
                  <a:pt x="6834" y="6819"/>
                </a:lnTo>
                <a:lnTo>
                  <a:pt x="9672" y="10115"/>
                </a:lnTo>
                <a:lnTo>
                  <a:pt x="64" y="10837"/>
                </a:lnTo>
                <a:cubicBezTo>
                  <a:pt x="0" y="10842"/>
                  <a:pt x="0" y="10933"/>
                  <a:pt x="64" y="10937"/>
                </a:cubicBezTo>
                <a:lnTo>
                  <a:pt x="9672" y="11657"/>
                </a:lnTo>
                <a:lnTo>
                  <a:pt x="6834" y="14956"/>
                </a:lnTo>
                <a:lnTo>
                  <a:pt x="6834" y="14956"/>
                </a:lnTo>
                <a:lnTo>
                  <a:pt x="10133" y="12118"/>
                </a:lnTo>
                <a:lnTo>
                  <a:pt x="10852" y="21726"/>
                </a:lnTo>
                <a:cubicBezTo>
                  <a:pt x="10856" y="21757"/>
                  <a:pt x="10880" y="21772"/>
                  <a:pt x="10904" y="21772"/>
                </a:cubicBezTo>
                <a:cubicBezTo>
                  <a:pt x="10928" y="21772"/>
                  <a:pt x="10951" y="21757"/>
                  <a:pt x="10952" y="21726"/>
                </a:cubicBezTo>
                <a:lnTo>
                  <a:pt x="11674" y="12118"/>
                </a:lnTo>
                <a:lnTo>
                  <a:pt x="14971" y="14956"/>
                </a:lnTo>
                <a:lnTo>
                  <a:pt x="14971" y="14956"/>
                </a:lnTo>
                <a:lnTo>
                  <a:pt x="12133" y="11657"/>
                </a:lnTo>
                <a:lnTo>
                  <a:pt x="21743" y="10937"/>
                </a:lnTo>
                <a:cubicBezTo>
                  <a:pt x="21805" y="10930"/>
                  <a:pt x="21805" y="10839"/>
                  <a:pt x="21743" y="10837"/>
                </a:cubicBezTo>
                <a:lnTo>
                  <a:pt x="12133" y="10115"/>
                </a:lnTo>
                <a:lnTo>
                  <a:pt x="14971" y="6819"/>
                </a:lnTo>
                <a:lnTo>
                  <a:pt x="14971" y="6819"/>
                </a:lnTo>
                <a:lnTo>
                  <a:pt x="11674" y="9657"/>
                </a:lnTo>
                <a:lnTo>
                  <a:pt x="10952" y="46"/>
                </a:lnTo>
                <a:cubicBezTo>
                  <a:pt x="10949" y="16"/>
                  <a:pt x="10925" y="0"/>
                  <a:pt x="10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5"/>
          <p:cNvSpPr/>
          <p:nvPr/>
        </p:nvSpPr>
        <p:spPr>
          <a:xfrm>
            <a:off x="8694663" y="3455085"/>
            <a:ext cx="303635" cy="303175"/>
          </a:xfrm>
          <a:custGeom>
            <a:rect b="b" l="l" r="r" t="t"/>
            <a:pathLst>
              <a:path extrusionOk="0" h="21772" w="21805">
                <a:moveTo>
                  <a:pt x="10902" y="0"/>
                </a:moveTo>
                <a:cubicBezTo>
                  <a:pt x="10878" y="0"/>
                  <a:pt x="10855" y="16"/>
                  <a:pt x="10852" y="46"/>
                </a:cubicBezTo>
                <a:lnTo>
                  <a:pt x="10133" y="9657"/>
                </a:lnTo>
                <a:lnTo>
                  <a:pt x="6834" y="6819"/>
                </a:lnTo>
                <a:lnTo>
                  <a:pt x="6834" y="6819"/>
                </a:lnTo>
                <a:lnTo>
                  <a:pt x="9672" y="10115"/>
                </a:lnTo>
                <a:lnTo>
                  <a:pt x="64" y="10837"/>
                </a:lnTo>
                <a:cubicBezTo>
                  <a:pt x="0" y="10842"/>
                  <a:pt x="0" y="10933"/>
                  <a:pt x="64" y="10937"/>
                </a:cubicBezTo>
                <a:lnTo>
                  <a:pt x="9672" y="11657"/>
                </a:lnTo>
                <a:lnTo>
                  <a:pt x="6834" y="14956"/>
                </a:lnTo>
                <a:lnTo>
                  <a:pt x="6834" y="14956"/>
                </a:lnTo>
                <a:lnTo>
                  <a:pt x="10133" y="12118"/>
                </a:lnTo>
                <a:lnTo>
                  <a:pt x="10852" y="21726"/>
                </a:lnTo>
                <a:cubicBezTo>
                  <a:pt x="10856" y="21757"/>
                  <a:pt x="10880" y="21772"/>
                  <a:pt x="10904" y="21772"/>
                </a:cubicBezTo>
                <a:cubicBezTo>
                  <a:pt x="10928" y="21772"/>
                  <a:pt x="10951" y="21757"/>
                  <a:pt x="10952" y="21726"/>
                </a:cubicBezTo>
                <a:lnTo>
                  <a:pt x="11674" y="12118"/>
                </a:lnTo>
                <a:lnTo>
                  <a:pt x="14971" y="14956"/>
                </a:lnTo>
                <a:lnTo>
                  <a:pt x="14971" y="14956"/>
                </a:lnTo>
                <a:lnTo>
                  <a:pt x="12133" y="11657"/>
                </a:lnTo>
                <a:lnTo>
                  <a:pt x="21743" y="10937"/>
                </a:lnTo>
                <a:cubicBezTo>
                  <a:pt x="21805" y="10930"/>
                  <a:pt x="21805" y="10839"/>
                  <a:pt x="21743" y="10837"/>
                </a:cubicBezTo>
                <a:lnTo>
                  <a:pt x="12133" y="10115"/>
                </a:lnTo>
                <a:lnTo>
                  <a:pt x="14971" y="6819"/>
                </a:lnTo>
                <a:lnTo>
                  <a:pt x="14971" y="6819"/>
                </a:lnTo>
                <a:lnTo>
                  <a:pt x="11674" y="9657"/>
                </a:lnTo>
                <a:lnTo>
                  <a:pt x="10952" y="46"/>
                </a:lnTo>
                <a:cubicBezTo>
                  <a:pt x="10949" y="16"/>
                  <a:pt x="10925" y="0"/>
                  <a:pt x="10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5"/>
          <p:cNvSpPr/>
          <p:nvPr/>
        </p:nvSpPr>
        <p:spPr>
          <a:xfrm>
            <a:off x="2029788" y="103135"/>
            <a:ext cx="303635" cy="303175"/>
          </a:xfrm>
          <a:custGeom>
            <a:rect b="b" l="l" r="r" t="t"/>
            <a:pathLst>
              <a:path extrusionOk="0" h="21772" w="21805">
                <a:moveTo>
                  <a:pt x="10902" y="0"/>
                </a:moveTo>
                <a:cubicBezTo>
                  <a:pt x="10878" y="0"/>
                  <a:pt x="10855" y="16"/>
                  <a:pt x="10852" y="46"/>
                </a:cubicBezTo>
                <a:lnTo>
                  <a:pt x="10133" y="9657"/>
                </a:lnTo>
                <a:lnTo>
                  <a:pt x="6834" y="6819"/>
                </a:lnTo>
                <a:lnTo>
                  <a:pt x="6834" y="6819"/>
                </a:lnTo>
                <a:lnTo>
                  <a:pt x="9672" y="10115"/>
                </a:lnTo>
                <a:lnTo>
                  <a:pt x="64" y="10837"/>
                </a:lnTo>
                <a:cubicBezTo>
                  <a:pt x="0" y="10842"/>
                  <a:pt x="0" y="10933"/>
                  <a:pt x="64" y="10937"/>
                </a:cubicBezTo>
                <a:lnTo>
                  <a:pt x="9672" y="11657"/>
                </a:lnTo>
                <a:lnTo>
                  <a:pt x="6834" y="14956"/>
                </a:lnTo>
                <a:lnTo>
                  <a:pt x="6834" y="14956"/>
                </a:lnTo>
                <a:lnTo>
                  <a:pt x="10133" y="12118"/>
                </a:lnTo>
                <a:lnTo>
                  <a:pt x="10852" y="21726"/>
                </a:lnTo>
                <a:cubicBezTo>
                  <a:pt x="10856" y="21757"/>
                  <a:pt x="10880" y="21772"/>
                  <a:pt x="10904" y="21772"/>
                </a:cubicBezTo>
                <a:cubicBezTo>
                  <a:pt x="10928" y="21772"/>
                  <a:pt x="10951" y="21757"/>
                  <a:pt x="10952" y="21726"/>
                </a:cubicBezTo>
                <a:lnTo>
                  <a:pt x="11674" y="12118"/>
                </a:lnTo>
                <a:lnTo>
                  <a:pt x="14971" y="14956"/>
                </a:lnTo>
                <a:lnTo>
                  <a:pt x="14971" y="14956"/>
                </a:lnTo>
                <a:lnTo>
                  <a:pt x="12133" y="11657"/>
                </a:lnTo>
                <a:lnTo>
                  <a:pt x="21743" y="10937"/>
                </a:lnTo>
                <a:cubicBezTo>
                  <a:pt x="21805" y="10930"/>
                  <a:pt x="21805" y="10839"/>
                  <a:pt x="21743" y="10837"/>
                </a:cubicBezTo>
                <a:lnTo>
                  <a:pt x="12133" y="10115"/>
                </a:lnTo>
                <a:lnTo>
                  <a:pt x="14971" y="6819"/>
                </a:lnTo>
                <a:lnTo>
                  <a:pt x="14971" y="6819"/>
                </a:lnTo>
                <a:lnTo>
                  <a:pt x="11674" y="9657"/>
                </a:lnTo>
                <a:lnTo>
                  <a:pt x="10952" y="46"/>
                </a:lnTo>
                <a:cubicBezTo>
                  <a:pt x="10949" y="16"/>
                  <a:pt x="10925" y="0"/>
                  <a:pt x="10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5"/>
          <p:cNvSpPr/>
          <p:nvPr/>
        </p:nvSpPr>
        <p:spPr>
          <a:xfrm>
            <a:off x="150000" y="4719622"/>
            <a:ext cx="303635" cy="303175"/>
          </a:xfrm>
          <a:custGeom>
            <a:rect b="b" l="l" r="r" t="t"/>
            <a:pathLst>
              <a:path extrusionOk="0" h="21772" w="21805">
                <a:moveTo>
                  <a:pt x="10902" y="0"/>
                </a:moveTo>
                <a:cubicBezTo>
                  <a:pt x="10878" y="0"/>
                  <a:pt x="10855" y="16"/>
                  <a:pt x="10852" y="46"/>
                </a:cubicBezTo>
                <a:lnTo>
                  <a:pt x="10133" y="9657"/>
                </a:lnTo>
                <a:lnTo>
                  <a:pt x="6834" y="6819"/>
                </a:lnTo>
                <a:lnTo>
                  <a:pt x="6834" y="6819"/>
                </a:lnTo>
                <a:lnTo>
                  <a:pt x="9672" y="10115"/>
                </a:lnTo>
                <a:lnTo>
                  <a:pt x="64" y="10837"/>
                </a:lnTo>
                <a:cubicBezTo>
                  <a:pt x="0" y="10842"/>
                  <a:pt x="0" y="10933"/>
                  <a:pt x="64" y="10937"/>
                </a:cubicBezTo>
                <a:lnTo>
                  <a:pt x="9672" y="11657"/>
                </a:lnTo>
                <a:lnTo>
                  <a:pt x="6834" y="14956"/>
                </a:lnTo>
                <a:lnTo>
                  <a:pt x="6834" y="14956"/>
                </a:lnTo>
                <a:lnTo>
                  <a:pt x="10133" y="12118"/>
                </a:lnTo>
                <a:lnTo>
                  <a:pt x="10852" y="21726"/>
                </a:lnTo>
                <a:cubicBezTo>
                  <a:pt x="10856" y="21757"/>
                  <a:pt x="10880" y="21772"/>
                  <a:pt x="10904" y="21772"/>
                </a:cubicBezTo>
                <a:cubicBezTo>
                  <a:pt x="10928" y="21772"/>
                  <a:pt x="10951" y="21757"/>
                  <a:pt x="10952" y="21726"/>
                </a:cubicBezTo>
                <a:lnTo>
                  <a:pt x="11674" y="12118"/>
                </a:lnTo>
                <a:lnTo>
                  <a:pt x="14971" y="14956"/>
                </a:lnTo>
                <a:lnTo>
                  <a:pt x="14971" y="14956"/>
                </a:lnTo>
                <a:lnTo>
                  <a:pt x="12133" y="11657"/>
                </a:lnTo>
                <a:lnTo>
                  <a:pt x="21743" y="10937"/>
                </a:lnTo>
                <a:cubicBezTo>
                  <a:pt x="21805" y="10930"/>
                  <a:pt x="21805" y="10839"/>
                  <a:pt x="21743" y="10837"/>
                </a:cubicBezTo>
                <a:lnTo>
                  <a:pt x="12133" y="10115"/>
                </a:lnTo>
                <a:lnTo>
                  <a:pt x="14971" y="6819"/>
                </a:lnTo>
                <a:lnTo>
                  <a:pt x="14971" y="6819"/>
                </a:lnTo>
                <a:lnTo>
                  <a:pt x="11674" y="9657"/>
                </a:lnTo>
                <a:lnTo>
                  <a:pt x="10952" y="46"/>
                </a:lnTo>
                <a:cubicBezTo>
                  <a:pt x="10949" y="16"/>
                  <a:pt x="10925" y="0"/>
                  <a:pt x="10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5"/>
          <p:cNvSpPr/>
          <p:nvPr/>
        </p:nvSpPr>
        <p:spPr>
          <a:xfrm>
            <a:off x="8522532" y="2762"/>
            <a:ext cx="503952" cy="503920"/>
          </a:xfrm>
          <a:custGeom>
            <a:rect b="b" l="l" r="r" t="t"/>
            <a:pathLst>
              <a:path extrusionOk="0" h="31748" w="31750">
                <a:moveTo>
                  <a:pt x="11622" y="1"/>
                </a:moveTo>
                <a:lnTo>
                  <a:pt x="11765" y="8758"/>
                </a:lnTo>
                <a:lnTo>
                  <a:pt x="11765" y="8758"/>
                </a:lnTo>
                <a:lnTo>
                  <a:pt x="4255" y="4255"/>
                </a:lnTo>
                <a:lnTo>
                  <a:pt x="8757" y="11766"/>
                </a:lnTo>
                <a:lnTo>
                  <a:pt x="0" y="11618"/>
                </a:lnTo>
                <a:lnTo>
                  <a:pt x="7656" y="15873"/>
                </a:lnTo>
                <a:lnTo>
                  <a:pt x="0" y="20128"/>
                </a:lnTo>
                <a:lnTo>
                  <a:pt x="8757" y="19982"/>
                </a:lnTo>
                <a:lnTo>
                  <a:pt x="8757" y="19982"/>
                </a:lnTo>
                <a:lnTo>
                  <a:pt x="4255" y="27495"/>
                </a:lnTo>
                <a:lnTo>
                  <a:pt x="4255" y="27495"/>
                </a:lnTo>
                <a:lnTo>
                  <a:pt x="11765" y="22990"/>
                </a:lnTo>
                <a:lnTo>
                  <a:pt x="11622" y="31747"/>
                </a:lnTo>
                <a:lnTo>
                  <a:pt x="11622" y="31747"/>
                </a:lnTo>
                <a:lnTo>
                  <a:pt x="15875" y="24092"/>
                </a:lnTo>
                <a:lnTo>
                  <a:pt x="20127" y="31747"/>
                </a:lnTo>
                <a:lnTo>
                  <a:pt x="20127" y="31747"/>
                </a:lnTo>
                <a:lnTo>
                  <a:pt x="19982" y="22990"/>
                </a:lnTo>
                <a:lnTo>
                  <a:pt x="19982" y="22990"/>
                </a:lnTo>
                <a:lnTo>
                  <a:pt x="27494" y="27495"/>
                </a:lnTo>
                <a:lnTo>
                  <a:pt x="22990" y="19982"/>
                </a:lnTo>
                <a:lnTo>
                  <a:pt x="31749" y="20128"/>
                </a:lnTo>
                <a:lnTo>
                  <a:pt x="31749" y="20128"/>
                </a:lnTo>
                <a:lnTo>
                  <a:pt x="24091" y="15873"/>
                </a:lnTo>
                <a:lnTo>
                  <a:pt x="31749" y="11618"/>
                </a:lnTo>
                <a:lnTo>
                  <a:pt x="22990" y="11766"/>
                </a:lnTo>
                <a:lnTo>
                  <a:pt x="27494" y="4255"/>
                </a:lnTo>
                <a:lnTo>
                  <a:pt x="19982" y="8758"/>
                </a:lnTo>
                <a:lnTo>
                  <a:pt x="20127" y="1"/>
                </a:lnTo>
                <a:lnTo>
                  <a:pt x="15875" y="7656"/>
                </a:lnTo>
                <a:lnTo>
                  <a:pt x="11622" y="1"/>
                </a:ln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5"/>
          <p:cNvSpPr/>
          <p:nvPr/>
        </p:nvSpPr>
        <p:spPr>
          <a:xfrm>
            <a:off x="-170887" y="4419476"/>
            <a:ext cx="884103" cy="884103"/>
          </a:xfrm>
          <a:custGeom>
            <a:rect b="b" l="l" r="r" t="t"/>
            <a:pathLst>
              <a:path extrusionOk="0" h="32465" w="32465">
                <a:moveTo>
                  <a:pt x="18804" y="0"/>
                </a:moveTo>
                <a:lnTo>
                  <a:pt x="18804" y="0"/>
                </a:lnTo>
                <a:lnTo>
                  <a:pt x="18804" y="0"/>
                </a:lnTo>
                <a:close/>
                <a:moveTo>
                  <a:pt x="13662" y="0"/>
                </a:moveTo>
                <a:lnTo>
                  <a:pt x="13696" y="8414"/>
                </a:lnTo>
                <a:lnTo>
                  <a:pt x="8771" y="1587"/>
                </a:lnTo>
                <a:lnTo>
                  <a:pt x="11405" y="9584"/>
                </a:lnTo>
                <a:lnTo>
                  <a:pt x="4614" y="4609"/>
                </a:lnTo>
                <a:lnTo>
                  <a:pt x="9584" y="11400"/>
                </a:lnTo>
                <a:lnTo>
                  <a:pt x="1590" y="8769"/>
                </a:lnTo>
                <a:lnTo>
                  <a:pt x="8419" y="13691"/>
                </a:lnTo>
                <a:lnTo>
                  <a:pt x="1" y="13659"/>
                </a:lnTo>
                <a:lnTo>
                  <a:pt x="8015" y="16231"/>
                </a:lnTo>
                <a:lnTo>
                  <a:pt x="1" y="18801"/>
                </a:lnTo>
                <a:lnTo>
                  <a:pt x="8419" y="18769"/>
                </a:lnTo>
                <a:lnTo>
                  <a:pt x="1590" y="23692"/>
                </a:lnTo>
                <a:lnTo>
                  <a:pt x="9584" y="21060"/>
                </a:lnTo>
                <a:lnTo>
                  <a:pt x="4614" y="27851"/>
                </a:lnTo>
                <a:lnTo>
                  <a:pt x="11405" y="22877"/>
                </a:lnTo>
                <a:lnTo>
                  <a:pt x="8771" y="30875"/>
                </a:lnTo>
                <a:lnTo>
                  <a:pt x="13696" y="24046"/>
                </a:lnTo>
                <a:lnTo>
                  <a:pt x="13662" y="32464"/>
                </a:lnTo>
                <a:lnTo>
                  <a:pt x="16232" y="24445"/>
                </a:lnTo>
                <a:lnTo>
                  <a:pt x="18804" y="32464"/>
                </a:lnTo>
                <a:lnTo>
                  <a:pt x="18772" y="24046"/>
                </a:lnTo>
                <a:lnTo>
                  <a:pt x="18772" y="24046"/>
                </a:lnTo>
                <a:lnTo>
                  <a:pt x="23692" y="30875"/>
                </a:lnTo>
                <a:lnTo>
                  <a:pt x="21063" y="22877"/>
                </a:lnTo>
                <a:lnTo>
                  <a:pt x="21063" y="22877"/>
                </a:lnTo>
                <a:lnTo>
                  <a:pt x="27854" y="27851"/>
                </a:lnTo>
                <a:lnTo>
                  <a:pt x="22882" y="21060"/>
                </a:lnTo>
                <a:lnTo>
                  <a:pt x="30876" y="23692"/>
                </a:lnTo>
                <a:lnTo>
                  <a:pt x="30876" y="23692"/>
                </a:lnTo>
                <a:lnTo>
                  <a:pt x="24049" y="18769"/>
                </a:lnTo>
                <a:lnTo>
                  <a:pt x="24049" y="18769"/>
                </a:lnTo>
                <a:lnTo>
                  <a:pt x="32465" y="18801"/>
                </a:lnTo>
                <a:lnTo>
                  <a:pt x="24450" y="16231"/>
                </a:lnTo>
                <a:lnTo>
                  <a:pt x="32465" y="13659"/>
                </a:lnTo>
                <a:lnTo>
                  <a:pt x="24049" y="13691"/>
                </a:lnTo>
                <a:lnTo>
                  <a:pt x="30876" y="8769"/>
                </a:lnTo>
                <a:lnTo>
                  <a:pt x="22882" y="11400"/>
                </a:lnTo>
                <a:lnTo>
                  <a:pt x="27854" y="4609"/>
                </a:lnTo>
                <a:lnTo>
                  <a:pt x="21063" y="9584"/>
                </a:lnTo>
                <a:lnTo>
                  <a:pt x="23692" y="1587"/>
                </a:lnTo>
                <a:lnTo>
                  <a:pt x="18772" y="8414"/>
                </a:lnTo>
                <a:lnTo>
                  <a:pt x="18804" y="0"/>
                </a:lnTo>
                <a:lnTo>
                  <a:pt x="16232" y="8015"/>
                </a:lnTo>
                <a:lnTo>
                  <a:pt x="13662" y="0"/>
                </a:ln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5"/>
          <p:cNvSpPr/>
          <p:nvPr/>
        </p:nvSpPr>
        <p:spPr>
          <a:xfrm>
            <a:off x="128288" y="816375"/>
            <a:ext cx="545125" cy="544300"/>
          </a:xfrm>
          <a:custGeom>
            <a:rect b="b" l="l" r="r" t="t"/>
            <a:pathLst>
              <a:path extrusionOk="0" h="21772" w="21805">
                <a:moveTo>
                  <a:pt x="10902" y="0"/>
                </a:moveTo>
                <a:cubicBezTo>
                  <a:pt x="10878" y="0"/>
                  <a:pt x="10855" y="16"/>
                  <a:pt x="10852" y="46"/>
                </a:cubicBezTo>
                <a:lnTo>
                  <a:pt x="10133" y="9657"/>
                </a:lnTo>
                <a:lnTo>
                  <a:pt x="6834" y="6819"/>
                </a:lnTo>
                <a:lnTo>
                  <a:pt x="6834" y="6819"/>
                </a:lnTo>
                <a:lnTo>
                  <a:pt x="9672" y="10115"/>
                </a:lnTo>
                <a:lnTo>
                  <a:pt x="64" y="10837"/>
                </a:lnTo>
                <a:cubicBezTo>
                  <a:pt x="0" y="10842"/>
                  <a:pt x="0" y="10933"/>
                  <a:pt x="64" y="10937"/>
                </a:cubicBezTo>
                <a:lnTo>
                  <a:pt x="9672" y="11657"/>
                </a:lnTo>
                <a:lnTo>
                  <a:pt x="6834" y="14956"/>
                </a:lnTo>
                <a:lnTo>
                  <a:pt x="6834" y="14956"/>
                </a:lnTo>
                <a:lnTo>
                  <a:pt x="10133" y="12118"/>
                </a:lnTo>
                <a:lnTo>
                  <a:pt x="10852" y="21726"/>
                </a:lnTo>
                <a:cubicBezTo>
                  <a:pt x="10856" y="21757"/>
                  <a:pt x="10880" y="21772"/>
                  <a:pt x="10904" y="21772"/>
                </a:cubicBezTo>
                <a:cubicBezTo>
                  <a:pt x="10928" y="21772"/>
                  <a:pt x="10951" y="21757"/>
                  <a:pt x="10952" y="21726"/>
                </a:cubicBezTo>
                <a:lnTo>
                  <a:pt x="11674" y="12118"/>
                </a:lnTo>
                <a:lnTo>
                  <a:pt x="14971" y="14956"/>
                </a:lnTo>
                <a:lnTo>
                  <a:pt x="14971" y="14956"/>
                </a:lnTo>
                <a:lnTo>
                  <a:pt x="12133" y="11657"/>
                </a:lnTo>
                <a:lnTo>
                  <a:pt x="21743" y="10937"/>
                </a:lnTo>
                <a:cubicBezTo>
                  <a:pt x="21805" y="10930"/>
                  <a:pt x="21805" y="10839"/>
                  <a:pt x="21743" y="10837"/>
                </a:cubicBezTo>
                <a:lnTo>
                  <a:pt x="12133" y="10115"/>
                </a:lnTo>
                <a:lnTo>
                  <a:pt x="14971" y="6819"/>
                </a:lnTo>
                <a:lnTo>
                  <a:pt x="14971" y="6819"/>
                </a:lnTo>
                <a:lnTo>
                  <a:pt x="11674" y="9657"/>
                </a:lnTo>
                <a:lnTo>
                  <a:pt x="10952" y="46"/>
                </a:lnTo>
                <a:cubicBezTo>
                  <a:pt x="10949" y="16"/>
                  <a:pt x="10925" y="0"/>
                  <a:pt x="10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5"/>
          <p:cNvSpPr/>
          <p:nvPr/>
        </p:nvSpPr>
        <p:spPr>
          <a:xfrm>
            <a:off x="2029788" y="4709935"/>
            <a:ext cx="303635" cy="303175"/>
          </a:xfrm>
          <a:custGeom>
            <a:rect b="b" l="l" r="r" t="t"/>
            <a:pathLst>
              <a:path extrusionOk="0" h="21772" w="21805">
                <a:moveTo>
                  <a:pt x="10902" y="0"/>
                </a:moveTo>
                <a:cubicBezTo>
                  <a:pt x="10878" y="0"/>
                  <a:pt x="10855" y="16"/>
                  <a:pt x="10852" y="46"/>
                </a:cubicBezTo>
                <a:lnTo>
                  <a:pt x="10133" y="9657"/>
                </a:lnTo>
                <a:lnTo>
                  <a:pt x="6834" y="6819"/>
                </a:lnTo>
                <a:lnTo>
                  <a:pt x="6834" y="6819"/>
                </a:lnTo>
                <a:lnTo>
                  <a:pt x="9672" y="10115"/>
                </a:lnTo>
                <a:lnTo>
                  <a:pt x="64" y="10837"/>
                </a:lnTo>
                <a:cubicBezTo>
                  <a:pt x="0" y="10842"/>
                  <a:pt x="0" y="10933"/>
                  <a:pt x="64" y="10937"/>
                </a:cubicBezTo>
                <a:lnTo>
                  <a:pt x="9672" y="11657"/>
                </a:lnTo>
                <a:lnTo>
                  <a:pt x="6834" y="14956"/>
                </a:lnTo>
                <a:lnTo>
                  <a:pt x="6834" y="14956"/>
                </a:lnTo>
                <a:lnTo>
                  <a:pt x="10133" y="12118"/>
                </a:lnTo>
                <a:lnTo>
                  <a:pt x="10852" y="21726"/>
                </a:lnTo>
                <a:cubicBezTo>
                  <a:pt x="10856" y="21757"/>
                  <a:pt x="10880" y="21772"/>
                  <a:pt x="10904" y="21772"/>
                </a:cubicBezTo>
                <a:cubicBezTo>
                  <a:pt x="10928" y="21772"/>
                  <a:pt x="10951" y="21757"/>
                  <a:pt x="10952" y="21726"/>
                </a:cubicBezTo>
                <a:lnTo>
                  <a:pt x="11674" y="12118"/>
                </a:lnTo>
                <a:lnTo>
                  <a:pt x="14971" y="14956"/>
                </a:lnTo>
                <a:lnTo>
                  <a:pt x="14971" y="14956"/>
                </a:lnTo>
                <a:lnTo>
                  <a:pt x="12133" y="11657"/>
                </a:lnTo>
                <a:lnTo>
                  <a:pt x="21743" y="10937"/>
                </a:lnTo>
                <a:cubicBezTo>
                  <a:pt x="21805" y="10930"/>
                  <a:pt x="21805" y="10839"/>
                  <a:pt x="21743" y="10837"/>
                </a:cubicBezTo>
                <a:lnTo>
                  <a:pt x="12133" y="10115"/>
                </a:lnTo>
                <a:lnTo>
                  <a:pt x="14971" y="6819"/>
                </a:lnTo>
                <a:lnTo>
                  <a:pt x="14971" y="6819"/>
                </a:lnTo>
                <a:lnTo>
                  <a:pt x="11674" y="9657"/>
                </a:lnTo>
                <a:lnTo>
                  <a:pt x="10952" y="46"/>
                </a:lnTo>
                <a:cubicBezTo>
                  <a:pt x="10949" y="16"/>
                  <a:pt x="10925" y="0"/>
                  <a:pt x="10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5"/>
          <p:cNvSpPr/>
          <p:nvPr/>
        </p:nvSpPr>
        <p:spPr>
          <a:xfrm>
            <a:off x="8550700" y="4637713"/>
            <a:ext cx="447611" cy="447611"/>
          </a:xfrm>
          <a:custGeom>
            <a:rect b="b" l="l" r="r" t="t"/>
            <a:pathLst>
              <a:path extrusionOk="0" h="32465" w="32465">
                <a:moveTo>
                  <a:pt x="18804" y="0"/>
                </a:moveTo>
                <a:lnTo>
                  <a:pt x="18804" y="0"/>
                </a:lnTo>
                <a:lnTo>
                  <a:pt x="18804" y="0"/>
                </a:lnTo>
                <a:close/>
                <a:moveTo>
                  <a:pt x="13662" y="0"/>
                </a:moveTo>
                <a:lnTo>
                  <a:pt x="13696" y="8414"/>
                </a:lnTo>
                <a:lnTo>
                  <a:pt x="8771" y="1587"/>
                </a:lnTo>
                <a:lnTo>
                  <a:pt x="11405" y="9584"/>
                </a:lnTo>
                <a:lnTo>
                  <a:pt x="4614" y="4609"/>
                </a:lnTo>
                <a:lnTo>
                  <a:pt x="9584" y="11400"/>
                </a:lnTo>
                <a:lnTo>
                  <a:pt x="1590" y="8769"/>
                </a:lnTo>
                <a:lnTo>
                  <a:pt x="8419" y="13691"/>
                </a:lnTo>
                <a:lnTo>
                  <a:pt x="1" y="13659"/>
                </a:lnTo>
                <a:lnTo>
                  <a:pt x="8015" y="16231"/>
                </a:lnTo>
                <a:lnTo>
                  <a:pt x="1" y="18801"/>
                </a:lnTo>
                <a:lnTo>
                  <a:pt x="8419" y="18769"/>
                </a:lnTo>
                <a:lnTo>
                  <a:pt x="1590" y="23692"/>
                </a:lnTo>
                <a:lnTo>
                  <a:pt x="9584" y="21060"/>
                </a:lnTo>
                <a:lnTo>
                  <a:pt x="4614" y="27851"/>
                </a:lnTo>
                <a:lnTo>
                  <a:pt x="11405" y="22877"/>
                </a:lnTo>
                <a:lnTo>
                  <a:pt x="8771" y="30875"/>
                </a:lnTo>
                <a:lnTo>
                  <a:pt x="13696" y="24046"/>
                </a:lnTo>
                <a:lnTo>
                  <a:pt x="13662" y="32464"/>
                </a:lnTo>
                <a:lnTo>
                  <a:pt x="16232" y="24445"/>
                </a:lnTo>
                <a:lnTo>
                  <a:pt x="18804" y="32464"/>
                </a:lnTo>
                <a:lnTo>
                  <a:pt x="18772" y="24046"/>
                </a:lnTo>
                <a:lnTo>
                  <a:pt x="18772" y="24046"/>
                </a:lnTo>
                <a:lnTo>
                  <a:pt x="23692" y="30875"/>
                </a:lnTo>
                <a:lnTo>
                  <a:pt x="21063" y="22877"/>
                </a:lnTo>
                <a:lnTo>
                  <a:pt x="21063" y="22877"/>
                </a:lnTo>
                <a:lnTo>
                  <a:pt x="27854" y="27851"/>
                </a:lnTo>
                <a:lnTo>
                  <a:pt x="22882" y="21060"/>
                </a:lnTo>
                <a:lnTo>
                  <a:pt x="30876" y="23692"/>
                </a:lnTo>
                <a:lnTo>
                  <a:pt x="30876" y="23692"/>
                </a:lnTo>
                <a:lnTo>
                  <a:pt x="24049" y="18769"/>
                </a:lnTo>
                <a:lnTo>
                  <a:pt x="24049" y="18769"/>
                </a:lnTo>
                <a:lnTo>
                  <a:pt x="32465" y="18801"/>
                </a:lnTo>
                <a:lnTo>
                  <a:pt x="24450" y="16231"/>
                </a:lnTo>
                <a:lnTo>
                  <a:pt x="32465" y="13659"/>
                </a:lnTo>
                <a:lnTo>
                  <a:pt x="24049" y="13691"/>
                </a:lnTo>
                <a:lnTo>
                  <a:pt x="30876" y="8769"/>
                </a:lnTo>
                <a:lnTo>
                  <a:pt x="22882" y="11400"/>
                </a:lnTo>
                <a:lnTo>
                  <a:pt x="27854" y="4609"/>
                </a:lnTo>
                <a:lnTo>
                  <a:pt x="21063" y="9584"/>
                </a:lnTo>
                <a:lnTo>
                  <a:pt x="23692" y="1587"/>
                </a:lnTo>
                <a:lnTo>
                  <a:pt x="18772" y="8414"/>
                </a:lnTo>
                <a:lnTo>
                  <a:pt x="18804" y="0"/>
                </a:lnTo>
                <a:lnTo>
                  <a:pt x="16232" y="8015"/>
                </a:lnTo>
                <a:lnTo>
                  <a:pt x="13662" y="0"/>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4">
    <p:spTree>
      <p:nvGrpSpPr>
        <p:cNvPr id="185" name="Shape 185"/>
        <p:cNvGrpSpPr/>
        <p:nvPr/>
      </p:nvGrpSpPr>
      <p:grpSpPr>
        <a:xfrm>
          <a:off x="0" y="0"/>
          <a:ext cx="0" cy="0"/>
          <a:chOff x="0" y="0"/>
          <a:chExt cx="0" cy="0"/>
        </a:xfrm>
      </p:grpSpPr>
      <p:sp>
        <p:nvSpPr>
          <p:cNvPr id="186" name="Google Shape;186;p16"/>
          <p:cNvSpPr txBox="1"/>
          <p:nvPr>
            <p:ph type="title"/>
          </p:nvPr>
        </p:nvSpPr>
        <p:spPr>
          <a:xfrm>
            <a:off x="4675500" y="1697600"/>
            <a:ext cx="2801100" cy="620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87" name="Google Shape;187;p16"/>
          <p:cNvSpPr txBox="1"/>
          <p:nvPr>
            <p:ph idx="1" type="subTitle"/>
          </p:nvPr>
        </p:nvSpPr>
        <p:spPr>
          <a:xfrm>
            <a:off x="4675500" y="2433650"/>
            <a:ext cx="2801100" cy="805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188" name="Google Shape;188;p16"/>
          <p:cNvSpPr/>
          <p:nvPr/>
        </p:nvSpPr>
        <p:spPr>
          <a:xfrm>
            <a:off x="-8216" y="0"/>
            <a:ext cx="9144000" cy="544200"/>
          </a:xfrm>
          <a:prstGeom prst="rect">
            <a:avLst/>
          </a:pr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6"/>
          <p:cNvSpPr/>
          <p:nvPr/>
        </p:nvSpPr>
        <p:spPr>
          <a:xfrm>
            <a:off x="49845" y="2727925"/>
            <a:ext cx="503952" cy="503920"/>
          </a:xfrm>
          <a:custGeom>
            <a:rect b="b" l="l" r="r" t="t"/>
            <a:pathLst>
              <a:path extrusionOk="0" h="31748" w="31750">
                <a:moveTo>
                  <a:pt x="11622" y="1"/>
                </a:moveTo>
                <a:lnTo>
                  <a:pt x="11765" y="8758"/>
                </a:lnTo>
                <a:lnTo>
                  <a:pt x="11765" y="8758"/>
                </a:lnTo>
                <a:lnTo>
                  <a:pt x="4255" y="4255"/>
                </a:lnTo>
                <a:lnTo>
                  <a:pt x="8757" y="11766"/>
                </a:lnTo>
                <a:lnTo>
                  <a:pt x="0" y="11618"/>
                </a:lnTo>
                <a:lnTo>
                  <a:pt x="7656" y="15873"/>
                </a:lnTo>
                <a:lnTo>
                  <a:pt x="0" y="20128"/>
                </a:lnTo>
                <a:lnTo>
                  <a:pt x="8757" y="19982"/>
                </a:lnTo>
                <a:lnTo>
                  <a:pt x="8757" y="19982"/>
                </a:lnTo>
                <a:lnTo>
                  <a:pt x="4255" y="27495"/>
                </a:lnTo>
                <a:lnTo>
                  <a:pt x="4255" y="27495"/>
                </a:lnTo>
                <a:lnTo>
                  <a:pt x="11765" y="22990"/>
                </a:lnTo>
                <a:lnTo>
                  <a:pt x="11622" y="31747"/>
                </a:lnTo>
                <a:lnTo>
                  <a:pt x="11622" y="31747"/>
                </a:lnTo>
                <a:lnTo>
                  <a:pt x="15875" y="24092"/>
                </a:lnTo>
                <a:lnTo>
                  <a:pt x="20127" y="31747"/>
                </a:lnTo>
                <a:lnTo>
                  <a:pt x="20127" y="31747"/>
                </a:lnTo>
                <a:lnTo>
                  <a:pt x="19982" y="22990"/>
                </a:lnTo>
                <a:lnTo>
                  <a:pt x="19982" y="22990"/>
                </a:lnTo>
                <a:lnTo>
                  <a:pt x="27494" y="27495"/>
                </a:lnTo>
                <a:lnTo>
                  <a:pt x="22990" y="19982"/>
                </a:lnTo>
                <a:lnTo>
                  <a:pt x="31749" y="20128"/>
                </a:lnTo>
                <a:lnTo>
                  <a:pt x="31749" y="20128"/>
                </a:lnTo>
                <a:lnTo>
                  <a:pt x="24091" y="15873"/>
                </a:lnTo>
                <a:lnTo>
                  <a:pt x="31749" y="11618"/>
                </a:lnTo>
                <a:lnTo>
                  <a:pt x="22990" y="11766"/>
                </a:lnTo>
                <a:lnTo>
                  <a:pt x="27494" y="4255"/>
                </a:lnTo>
                <a:lnTo>
                  <a:pt x="19982" y="8758"/>
                </a:lnTo>
                <a:lnTo>
                  <a:pt x="20127" y="1"/>
                </a:lnTo>
                <a:lnTo>
                  <a:pt x="15875" y="7656"/>
                </a:lnTo>
                <a:lnTo>
                  <a:pt x="11622" y="1"/>
                </a:ln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6"/>
          <p:cNvSpPr/>
          <p:nvPr/>
        </p:nvSpPr>
        <p:spPr>
          <a:xfrm>
            <a:off x="8202550" y="1"/>
            <a:ext cx="884103" cy="884103"/>
          </a:xfrm>
          <a:custGeom>
            <a:rect b="b" l="l" r="r" t="t"/>
            <a:pathLst>
              <a:path extrusionOk="0" h="32465" w="32465">
                <a:moveTo>
                  <a:pt x="18804" y="0"/>
                </a:moveTo>
                <a:lnTo>
                  <a:pt x="18804" y="0"/>
                </a:lnTo>
                <a:lnTo>
                  <a:pt x="18804" y="0"/>
                </a:lnTo>
                <a:close/>
                <a:moveTo>
                  <a:pt x="13662" y="0"/>
                </a:moveTo>
                <a:lnTo>
                  <a:pt x="13696" y="8414"/>
                </a:lnTo>
                <a:lnTo>
                  <a:pt x="8771" y="1587"/>
                </a:lnTo>
                <a:lnTo>
                  <a:pt x="11405" y="9584"/>
                </a:lnTo>
                <a:lnTo>
                  <a:pt x="4614" y="4609"/>
                </a:lnTo>
                <a:lnTo>
                  <a:pt x="9584" y="11400"/>
                </a:lnTo>
                <a:lnTo>
                  <a:pt x="1590" y="8769"/>
                </a:lnTo>
                <a:lnTo>
                  <a:pt x="8419" y="13691"/>
                </a:lnTo>
                <a:lnTo>
                  <a:pt x="1" y="13659"/>
                </a:lnTo>
                <a:lnTo>
                  <a:pt x="8015" y="16231"/>
                </a:lnTo>
                <a:lnTo>
                  <a:pt x="1" y="18801"/>
                </a:lnTo>
                <a:lnTo>
                  <a:pt x="8419" y="18769"/>
                </a:lnTo>
                <a:lnTo>
                  <a:pt x="1590" y="23692"/>
                </a:lnTo>
                <a:lnTo>
                  <a:pt x="9584" y="21060"/>
                </a:lnTo>
                <a:lnTo>
                  <a:pt x="4614" y="27851"/>
                </a:lnTo>
                <a:lnTo>
                  <a:pt x="11405" y="22877"/>
                </a:lnTo>
                <a:lnTo>
                  <a:pt x="8771" y="30875"/>
                </a:lnTo>
                <a:lnTo>
                  <a:pt x="13696" y="24046"/>
                </a:lnTo>
                <a:lnTo>
                  <a:pt x="13662" y="32464"/>
                </a:lnTo>
                <a:lnTo>
                  <a:pt x="16232" y="24445"/>
                </a:lnTo>
                <a:lnTo>
                  <a:pt x="18804" y="32464"/>
                </a:lnTo>
                <a:lnTo>
                  <a:pt x="18772" y="24046"/>
                </a:lnTo>
                <a:lnTo>
                  <a:pt x="18772" y="24046"/>
                </a:lnTo>
                <a:lnTo>
                  <a:pt x="23692" y="30875"/>
                </a:lnTo>
                <a:lnTo>
                  <a:pt x="21063" y="22877"/>
                </a:lnTo>
                <a:lnTo>
                  <a:pt x="21063" y="22877"/>
                </a:lnTo>
                <a:lnTo>
                  <a:pt x="27854" y="27851"/>
                </a:lnTo>
                <a:lnTo>
                  <a:pt x="22882" y="21060"/>
                </a:lnTo>
                <a:lnTo>
                  <a:pt x="30876" y="23692"/>
                </a:lnTo>
                <a:lnTo>
                  <a:pt x="30876" y="23692"/>
                </a:lnTo>
                <a:lnTo>
                  <a:pt x="24049" y="18769"/>
                </a:lnTo>
                <a:lnTo>
                  <a:pt x="24049" y="18769"/>
                </a:lnTo>
                <a:lnTo>
                  <a:pt x="32465" y="18801"/>
                </a:lnTo>
                <a:lnTo>
                  <a:pt x="24450" y="16231"/>
                </a:lnTo>
                <a:lnTo>
                  <a:pt x="32465" y="13659"/>
                </a:lnTo>
                <a:lnTo>
                  <a:pt x="24049" y="13691"/>
                </a:lnTo>
                <a:lnTo>
                  <a:pt x="30876" y="8769"/>
                </a:lnTo>
                <a:lnTo>
                  <a:pt x="22882" y="11400"/>
                </a:lnTo>
                <a:lnTo>
                  <a:pt x="27854" y="4609"/>
                </a:lnTo>
                <a:lnTo>
                  <a:pt x="21063" y="9584"/>
                </a:lnTo>
                <a:lnTo>
                  <a:pt x="23692" y="1587"/>
                </a:lnTo>
                <a:lnTo>
                  <a:pt x="18772" y="8414"/>
                </a:lnTo>
                <a:lnTo>
                  <a:pt x="18804" y="0"/>
                </a:lnTo>
                <a:lnTo>
                  <a:pt x="16232" y="8015"/>
                </a:lnTo>
                <a:lnTo>
                  <a:pt x="13662" y="0"/>
                </a:lnTo>
                <a:close/>
              </a:path>
            </a:pathLst>
          </a:cu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6"/>
          <p:cNvSpPr/>
          <p:nvPr/>
        </p:nvSpPr>
        <p:spPr>
          <a:xfrm>
            <a:off x="128288" y="816375"/>
            <a:ext cx="545125" cy="544300"/>
          </a:xfrm>
          <a:custGeom>
            <a:rect b="b" l="l" r="r" t="t"/>
            <a:pathLst>
              <a:path extrusionOk="0" h="21772" w="21805">
                <a:moveTo>
                  <a:pt x="10902" y="0"/>
                </a:moveTo>
                <a:cubicBezTo>
                  <a:pt x="10878" y="0"/>
                  <a:pt x="10855" y="16"/>
                  <a:pt x="10852" y="46"/>
                </a:cubicBezTo>
                <a:lnTo>
                  <a:pt x="10133" y="9657"/>
                </a:lnTo>
                <a:lnTo>
                  <a:pt x="6834" y="6819"/>
                </a:lnTo>
                <a:lnTo>
                  <a:pt x="6834" y="6819"/>
                </a:lnTo>
                <a:lnTo>
                  <a:pt x="9672" y="10115"/>
                </a:lnTo>
                <a:lnTo>
                  <a:pt x="64" y="10837"/>
                </a:lnTo>
                <a:cubicBezTo>
                  <a:pt x="0" y="10842"/>
                  <a:pt x="0" y="10933"/>
                  <a:pt x="64" y="10937"/>
                </a:cubicBezTo>
                <a:lnTo>
                  <a:pt x="9672" y="11657"/>
                </a:lnTo>
                <a:lnTo>
                  <a:pt x="6834" y="14956"/>
                </a:lnTo>
                <a:lnTo>
                  <a:pt x="6834" y="14956"/>
                </a:lnTo>
                <a:lnTo>
                  <a:pt x="10133" y="12118"/>
                </a:lnTo>
                <a:lnTo>
                  <a:pt x="10852" y="21726"/>
                </a:lnTo>
                <a:cubicBezTo>
                  <a:pt x="10856" y="21757"/>
                  <a:pt x="10880" y="21772"/>
                  <a:pt x="10904" y="21772"/>
                </a:cubicBezTo>
                <a:cubicBezTo>
                  <a:pt x="10928" y="21772"/>
                  <a:pt x="10951" y="21757"/>
                  <a:pt x="10952" y="21726"/>
                </a:cubicBezTo>
                <a:lnTo>
                  <a:pt x="11674" y="12118"/>
                </a:lnTo>
                <a:lnTo>
                  <a:pt x="14971" y="14956"/>
                </a:lnTo>
                <a:lnTo>
                  <a:pt x="14971" y="14956"/>
                </a:lnTo>
                <a:lnTo>
                  <a:pt x="12133" y="11657"/>
                </a:lnTo>
                <a:lnTo>
                  <a:pt x="21743" y="10937"/>
                </a:lnTo>
                <a:cubicBezTo>
                  <a:pt x="21805" y="10930"/>
                  <a:pt x="21805" y="10839"/>
                  <a:pt x="21743" y="10837"/>
                </a:cubicBezTo>
                <a:lnTo>
                  <a:pt x="12133" y="10115"/>
                </a:lnTo>
                <a:lnTo>
                  <a:pt x="14971" y="6819"/>
                </a:lnTo>
                <a:lnTo>
                  <a:pt x="14971" y="6819"/>
                </a:lnTo>
                <a:lnTo>
                  <a:pt x="11674" y="9657"/>
                </a:lnTo>
                <a:lnTo>
                  <a:pt x="10952" y="46"/>
                </a:lnTo>
                <a:cubicBezTo>
                  <a:pt x="10949" y="16"/>
                  <a:pt x="10925" y="0"/>
                  <a:pt x="10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6"/>
          <p:cNvSpPr/>
          <p:nvPr/>
        </p:nvSpPr>
        <p:spPr>
          <a:xfrm>
            <a:off x="8694663" y="3455085"/>
            <a:ext cx="303635" cy="303175"/>
          </a:xfrm>
          <a:custGeom>
            <a:rect b="b" l="l" r="r" t="t"/>
            <a:pathLst>
              <a:path extrusionOk="0" h="21772" w="21805">
                <a:moveTo>
                  <a:pt x="10902" y="0"/>
                </a:moveTo>
                <a:cubicBezTo>
                  <a:pt x="10878" y="0"/>
                  <a:pt x="10855" y="16"/>
                  <a:pt x="10852" y="46"/>
                </a:cubicBezTo>
                <a:lnTo>
                  <a:pt x="10133" y="9657"/>
                </a:lnTo>
                <a:lnTo>
                  <a:pt x="6834" y="6819"/>
                </a:lnTo>
                <a:lnTo>
                  <a:pt x="6834" y="6819"/>
                </a:lnTo>
                <a:lnTo>
                  <a:pt x="9672" y="10115"/>
                </a:lnTo>
                <a:lnTo>
                  <a:pt x="64" y="10837"/>
                </a:lnTo>
                <a:cubicBezTo>
                  <a:pt x="0" y="10842"/>
                  <a:pt x="0" y="10933"/>
                  <a:pt x="64" y="10937"/>
                </a:cubicBezTo>
                <a:lnTo>
                  <a:pt x="9672" y="11657"/>
                </a:lnTo>
                <a:lnTo>
                  <a:pt x="6834" y="14956"/>
                </a:lnTo>
                <a:lnTo>
                  <a:pt x="6834" y="14956"/>
                </a:lnTo>
                <a:lnTo>
                  <a:pt x="10133" y="12118"/>
                </a:lnTo>
                <a:lnTo>
                  <a:pt x="10852" y="21726"/>
                </a:lnTo>
                <a:cubicBezTo>
                  <a:pt x="10856" y="21757"/>
                  <a:pt x="10880" y="21772"/>
                  <a:pt x="10904" y="21772"/>
                </a:cubicBezTo>
                <a:cubicBezTo>
                  <a:pt x="10928" y="21772"/>
                  <a:pt x="10951" y="21757"/>
                  <a:pt x="10952" y="21726"/>
                </a:cubicBezTo>
                <a:lnTo>
                  <a:pt x="11674" y="12118"/>
                </a:lnTo>
                <a:lnTo>
                  <a:pt x="14971" y="14956"/>
                </a:lnTo>
                <a:lnTo>
                  <a:pt x="14971" y="14956"/>
                </a:lnTo>
                <a:lnTo>
                  <a:pt x="12133" y="11657"/>
                </a:lnTo>
                <a:lnTo>
                  <a:pt x="21743" y="10937"/>
                </a:lnTo>
                <a:cubicBezTo>
                  <a:pt x="21805" y="10930"/>
                  <a:pt x="21805" y="10839"/>
                  <a:pt x="21743" y="10837"/>
                </a:cubicBezTo>
                <a:lnTo>
                  <a:pt x="12133" y="10115"/>
                </a:lnTo>
                <a:lnTo>
                  <a:pt x="14971" y="6819"/>
                </a:lnTo>
                <a:lnTo>
                  <a:pt x="14971" y="6819"/>
                </a:lnTo>
                <a:lnTo>
                  <a:pt x="11674" y="9657"/>
                </a:lnTo>
                <a:lnTo>
                  <a:pt x="10952" y="46"/>
                </a:lnTo>
                <a:cubicBezTo>
                  <a:pt x="10949" y="16"/>
                  <a:pt x="10925" y="0"/>
                  <a:pt x="10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6"/>
          <p:cNvSpPr/>
          <p:nvPr/>
        </p:nvSpPr>
        <p:spPr>
          <a:xfrm>
            <a:off x="2029788" y="103135"/>
            <a:ext cx="303635" cy="303175"/>
          </a:xfrm>
          <a:custGeom>
            <a:rect b="b" l="l" r="r" t="t"/>
            <a:pathLst>
              <a:path extrusionOk="0" h="21772" w="21805">
                <a:moveTo>
                  <a:pt x="10902" y="0"/>
                </a:moveTo>
                <a:cubicBezTo>
                  <a:pt x="10878" y="0"/>
                  <a:pt x="10855" y="16"/>
                  <a:pt x="10852" y="46"/>
                </a:cubicBezTo>
                <a:lnTo>
                  <a:pt x="10133" y="9657"/>
                </a:lnTo>
                <a:lnTo>
                  <a:pt x="6834" y="6819"/>
                </a:lnTo>
                <a:lnTo>
                  <a:pt x="6834" y="6819"/>
                </a:lnTo>
                <a:lnTo>
                  <a:pt x="9672" y="10115"/>
                </a:lnTo>
                <a:lnTo>
                  <a:pt x="64" y="10837"/>
                </a:lnTo>
                <a:cubicBezTo>
                  <a:pt x="0" y="10842"/>
                  <a:pt x="0" y="10933"/>
                  <a:pt x="64" y="10937"/>
                </a:cubicBezTo>
                <a:lnTo>
                  <a:pt x="9672" y="11657"/>
                </a:lnTo>
                <a:lnTo>
                  <a:pt x="6834" y="14956"/>
                </a:lnTo>
                <a:lnTo>
                  <a:pt x="6834" y="14956"/>
                </a:lnTo>
                <a:lnTo>
                  <a:pt x="10133" y="12118"/>
                </a:lnTo>
                <a:lnTo>
                  <a:pt x="10852" y="21726"/>
                </a:lnTo>
                <a:cubicBezTo>
                  <a:pt x="10856" y="21757"/>
                  <a:pt x="10880" y="21772"/>
                  <a:pt x="10904" y="21772"/>
                </a:cubicBezTo>
                <a:cubicBezTo>
                  <a:pt x="10928" y="21772"/>
                  <a:pt x="10951" y="21757"/>
                  <a:pt x="10952" y="21726"/>
                </a:cubicBezTo>
                <a:lnTo>
                  <a:pt x="11674" y="12118"/>
                </a:lnTo>
                <a:lnTo>
                  <a:pt x="14971" y="14956"/>
                </a:lnTo>
                <a:lnTo>
                  <a:pt x="14971" y="14956"/>
                </a:lnTo>
                <a:lnTo>
                  <a:pt x="12133" y="11657"/>
                </a:lnTo>
                <a:lnTo>
                  <a:pt x="21743" y="10937"/>
                </a:lnTo>
                <a:cubicBezTo>
                  <a:pt x="21805" y="10930"/>
                  <a:pt x="21805" y="10839"/>
                  <a:pt x="21743" y="10837"/>
                </a:cubicBezTo>
                <a:lnTo>
                  <a:pt x="12133" y="10115"/>
                </a:lnTo>
                <a:lnTo>
                  <a:pt x="14971" y="6819"/>
                </a:lnTo>
                <a:lnTo>
                  <a:pt x="14971" y="6819"/>
                </a:lnTo>
                <a:lnTo>
                  <a:pt x="11674" y="9657"/>
                </a:lnTo>
                <a:lnTo>
                  <a:pt x="10952" y="46"/>
                </a:lnTo>
                <a:cubicBezTo>
                  <a:pt x="10949" y="16"/>
                  <a:pt x="10925" y="0"/>
                  <a:pt x="10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6"/>
          <p:cNvSpPr/>
          <p:nvPr/>
        </p:nvSpPr>
        <p:spPr>
          <a:xfrm>
            <a:off x="150000" y="4719622"/>
            <a:ext cx="303635" cy="303175"/>
          </a:xfrm>
          <a:custGeom>
            <a:rect b="b" l="l" r="r" t="t"/>
            <a:pathLst>
              <a:path extrusionOk="0" h="21772" w="21805">
                <a:moveTo>
                  <a:pt x="10902" y="0"/>
                </a:moveTo>
                <a:cubicBezTo>
                  <a:pt x="10878" y="0"/>
                  <a:pt x="10855" y="16"/>
                  <a:pt x="10852" y="46"/>
                </a:cubicBezTo>
                <a:lnTo>
                  <a:pt x="10133" y="9657"/>
                </a:lnTo>
                <a:lnTo>
                  <a:pt x="6834" y="6819"/>
                </a:lnTo>
                <a:lnTo>
                  <a:pt x="6834" y="6819"/>
                </a:lnTo>
                <a:lnTo>
                  <a:pt x="9672" y="10115"/>
                </a:lnTo>
                <a:lnTo>
                  <a:pt x="64" y="10837"/>
                </a:lnTo>
                <a:cubicBezTo>
                  <a:pt x="0" y="10842"/>
                  <a:pt x="0" y="10933"/>
                  <a:pt x="64" y="10937"/>
                </a:cubicBezTo>
                <a:lnTo>
                  <a:pt x="9672" y="11657"/>
                </a:lnTo>
                <a:lnTo>
                  <a:pt x="6834" y="14956"/>
                </a:lnTo>
                <a:lnTo>
                  <a:pt x="6834" y="14956"/>
                </a:lnTo>
                <a:lnTo>
                  <a:pt x="10133" y="12118"/>
                </a:lnTo>
                <a:lnTo>
                  <a:pt x="10852" y="21726"/>
                </a:lnTo>
                <a:cubicBezTo>
                  <a:pt x="10856" y="21757"/>
                  <a:pt x="10880" y="21772"/>
                  <a:pt x="10904" y="21772"/>
                </a:cubicBezTo>
                <a:cubicBezTo>
                  <a:pt x="10928" y="21772"/>
                  <a:pt x="10951" y="21757"/>
                  <a:pt x="10952" y="21726"/>
                </a:cubicBezTo>
                <a:lnTo>
                  <a:pt x="11674" y="12118"/>
                </a:lnTo>
                <a:lnTo>
                  <a:pt x="14971" y="14956"/>
                </a:lnTo>
                <a:lnTo>
                  <a:pt x="14971" y="14956"/>
                </a:lnTo>
                <a:lnTo>
                  <a:pt x="12133" y="11657"/>
                </a:lnTo>
                <a:lnTo>
                  <a:pt x="21743" y="10937"/>
                </a:lnTo>
                <a:cubicBezTo>
                  <a:pt x="21805" y="10930"/>
                  <a:pt x="21805" y="10839"/>
                  <a:pt x="21743" y="10837"/>
                </a:cubicBezTo>
                <a:lnTo>
                  <a:pt x="12133" y="10115"/>
                </a:lnTo>
                <a:lnTo>
                  <a:pt x="14971" y="6819"/>
                </a:lnTo>
                <a:lnTo>
                  <a:pt x="14971" y="6819"/>
                </a:lnTo>
                <a:lnTo>
                  <a:pt x="11674" y="9657"/>
                </a:lnTo>
                <a:lnTo>
                  <a:pt x="10952" y="46"/>
                </a:lnTo>
                <a:cubicBezTo>
                  <a:pt x="10949" y="16"/>
                  <a:pt x="10925" y="0"/>
                  <a:pt x="10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195" name="Shape 195"/>
        <p:cNvGrpSpPr/>
        <p:nvPr/>
      </p:nvGrpSpPr>
      <p:grpSpPr>
        <a:xfrm>
          <a:off x="0" y="0"/>
          <a:ext cx="0" cy="0"/>
          <a:chOff x="0" y="0"/>
          <a:chExt cx="0" cy="0"/>
        </a:xfrm>
      </p:grpSpPr>
      <p:sp>
        <p:nvSpPr>
          <p:cNvPr id="196" name="Google Shape;196;p17"/>
          <p:cNvSpPr txBox="1"/>
          <p:nvPr>
            <p:ph idx="1" type="subTitle"/>
          </p:nvPr>
        </p:nvSpPr>
        <p:spPr>
          <a:xfrm>
            <a:off x="937625" y="2334801"/>
            <a:ext cx="2175300" cy="1640400"/>
          </a:xfrm>
          <a:prstGeom prst="rect">
            <a:avLst/>
          </a:prstGeom>
          <a:solidFill>
            <a:schemeClr val="lt2"/>
          </a:solidFill>
          <a:ln cap="flat" cmpd="sng" w="19050">
            <a:solidFill>
              <a:schemeClr val="dk1"/>
            </a:solidFill>
            <a:prstDash val="solid"/>
            <a:round/>
            <a:headEnd len="sm" w="sm" type="none"/>
            <a:tailEnd len="sm" w="sm" type="none"/>
          </a:ln>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197" name="Google Shape;197;p17"/>
          <p:cNvSpPr txBox="1"/>
          <p:nvPr>
            <p:ph idx="2" type="subTitle"/>
          </p:nvPr>
        </p:nvSpPr>
        <p:spPr>
          <a:xfrm>
            <a:off x="3484347" y="2334801"/>
            <a:ext cx="2175300" cy="1640400"/>
          </a:xfrm>
          <a:prstGeom prst="rect">
            <a:avLst/>
          </a:prstGeom>
          <a:solidFill>
            <a:schemeClr val="lt2"/>
          </a:solidFill>
          <a:ln cap="flat" cmpd="sng" w="19050">
            <a:solidFill>
              <a:schemeClr val="dk1"/>
            </a:solidFill>
            <a:prstDash val="solid"/>
            <a:round/>
            <a:headEnd len="sm" w="sm" type="none"/>
            <a:tailEnd len="sm" w="sm" type="none"/>
          </a:ln>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198" name="Google Shape;198;p17"/>
          <p:cNvSpPr txBox="1"/>
          <p:nvPr>
            <p:ph idx="3" type="subTitle"/>
          </p:nvPr>
        </p:nvSpPr>
        <p:spPr>
          <a:xfrm>
            <a:off x="6031075" y="2334801"/>
            <a:ext cx="2175300" cy="1640400"/>
          </a:xfrm>
          <a:prstGeom prst="rect">
            <a:avLst/>
          </a:prstGeom>
          <a:solidFill>
            <a:schemeClr val="lt2"/>
          </a:solidFill>
          <a:ln cap="flat" cmpd="sng" w="19050">
            <a:solidFill>
              <a:schemeClr val="dk1"/>
            </a:solidFill>
            <a:prstDash val="solid"/>
            <a:round/>
            <a:headEnd len="sm" w="sm" type="none"/>
            <a:tailEnd len="sm" w="sm" type="none"/>
          </a:ln>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199" name="Google Shape;199;p17"/>
          <p:cNvSpPr txBox="1"/>
          <p:nvPr>
            <p:ph idx="4" type="subTitle"/>
          </p:nvPr>
        </p:nvSpPr>
        <p:spPr>
          <a:xfrm>
            <a:off x="937625" y="1806676"/>
            <a:ext cx="2175300" cy="527700"/>
          </a:xfrm>
          <a:prstGeom prst="rect">
            <a:avLst/>
          </a:prstGeom>
          <a:solidFill>
            <a:schemeClr val="dk2"/>
          </a:solidFill>
          <a:ln cap="flat" cmpd="sng" w="19050">
            <a:solidFill>
              <a:schemeClr val="dk1"/>
            </a:solidFill>
            <a:prstDash val="solid"/>
            <a:round/>
            <a:headEnd len="sm" w="sm" type="none"/>
            <a:tailEnd len="sm" w="sm" type="none"/>
          </a:ln>
        </p:spPr>
        <p:txBody>
          <a:bodyPr anchorCtr="0" anchor="b" bIns="91425" lIns="91425" spcFirstLastPara="1" rIns="91425" wrap="square" tIns="91425">
            <a:noAutofit/>
          </a:bodyPr>
          <a:lstStyle>
            <a:lvl1pPr lvl="0" rtl="0" algn="ctr">
              <a:lnSpc>
                <a:spcPct val="100000"/>
              </a:lnSpc>
              <a:spcBef>
                <a:spcPts val="0"/>
              </a:spcBef>
              <a:spcAft>
                <a:spcPts val="0"/>
              </a:spcAft>
              <a:buSzPts val="2400"/>
              <a:buNone/>
              <a:defRPr sz="2400">
                <a:solidFill>
                  <a:schemeClr val="dk1"/>
                </a:solidFill>
              </a:defRPr>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200" name="Google Shape;200;p17"/>
          <p:cNvSpPr txBox="1"/>
          <p:nvPr>
            <p:ph idx="5" type="subTitle"/>
          </p:nvPr>
        </p:nvSpPr>
        <p:spPr>
          <a:xfrm>
            <a:off x="3484350" y="1806676"/>
            <a:ext cx="2175300" cy="527700"/>
          </a:xfrm>
          <a:prstGeom prst="rect">
            <a:avLst/>
          </a:prstGeom>
          <a:solidFill>
            <a:schemeClr val="dk2"/>
          </a:solidFill>
          <a:ln cap="flat" cmpd="sng" w="19050">
            <a:solidFill>
              <a:schemeClr val="dk1"/>
            </a:solidFill>
            <a:prstDash val="solid"/>
            <a:round/>
            <a:headEnd len="sm" w="sm" type="none"/>
            <a:tailEnd len="sm" w="sm" type="none"/>
          </a:ln>
        </p:spPr>
        <p:txBody>
          <a:bodyPr anchorCtr="0" anchor="b" bIns="91425" lIns="91425" spcFirstLastPara="1" rIns="91425" wrap="square" tIns="91425">
            <a:noAutofit/>
          </a:bodyPr>
          <a:lstStyle>
            <a:lvl1pPr lvl="0" rtl="0" algn="ctr">
              <a:lnSpc>
                <a:spcPct val="100000"/>
              </a:lnSpc>
              <a:spcBef>
                <a:spcPts val="0"/>
              </a:spcBef>
              <a:spcAft>
                <a:spcPts val="0"/>
              </a:spcAft>
              <a:buSzPts val="2400"/>
              <a:buNone/>
              <a:defRPr sz="2400">
                <a:solidFill>
                  <a:schemeClr val="dk1"/>
                </a:solidFill>
              </a:defRPr>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201" name="Google Shape;201;p17"/>
          <p:cNvSpPr txBox="1"/>
          <p:nvPr>
            <p:ph idx="6" type="subTitle"/>
          </p:nvPr>
        </p:nvSpPr>
        <p:spPr>
          <a:xfrm>
            <a:off x="6031075" y="1806676"/>
            <a:ext cx="2175300" cy="527700"/>
          </a:xfrm>
          <a:prstGeom prst="rect">
            <a:avLst/>
          </a:prstGeom>
          <a:solidFill>
            <a:schemeClr val="dk2"/>
          </a:solidFill>
          <a:ln cap="flat" cmpd="sng" w="19050">
            <a:solidFill>
              <a:schemeClr val="dk1"/>
            </a:solidFill>
            <a:prstDash val="solid"/>
            <a:round/>
            <a:headEnd len="sm" w="sm" type="none"/>
            <a:tailEnd len="sm" w="sm" type="none"/>
          </a:ln>
        </p:spPr>
        <p:txBody>
          <a:bodyPr anchorCtr="0" anchor="b" bIns="91425" lIns="91425" spcFirstLastPara="1" rIns="91425" wrap="square" tIns="91425">
            <a:noAutofit/>
          </a:bodyPr>
          <a:lstStyle>
            <a:lvl1pPr lvl="0" rtl="0" algn="ctr">
              <a:lnSpc>
                <a:spcPct val="100000"/>
              </a:lnSpc>
              <a:spcBef>
                <a:spcPts val="0"/>
              </a:spcBef>
              <a:spcAft>
                <a:spcPts val="0"/>
              </a:spcAft>
              <a:buSzPts val="2400"/>
              <a:buNone/>
              <a:defRPr sz="2400">
                <a:solidFill>
                  <a:schemeClr val="dk1"/>
                </a:solidFill>
              </a:defRPr>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202" name="Google Shape;202;p17"/>
          <p:cNvSpPr txBox="1"/>
          <p:nvPr>
            <p:ph type="title"/>
          </p:nvPr>
        </p:nvSpPr>
        <p:spPr>
          <a:xfrm>
            <a:off x="720000" y="533326"/>
            <a:ext cx="7704000" cy="6618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03" name="Google Shape;203;p17"/>
          <p:cNvSpPr/>
          <p:nvPr/>
        </p:nvSpPr>
        <p:spPr>
          <a:xfrm>
            <a:off x="0" y="-3"/>
            <a:ext cx="9144000" cy="447600"/>
          </a:xfrm>
          <a:prstGeom prst="rect">
            <a:avLst/>
          </a:prstGeom>
          <a:solidFill>
            <a:schemeClr val="lt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7"/>
          <p:cNvSpPr/>
          <p:nvPr/>
        </p:nvSpPr>
        <p:spPr>
          <a:xfrm>
            <a:off x="8424007" y="641637"/>
            <a:ext cx="503952" cy="503920"/>
          </a:xfrm>
          <a:custGeom>
            <a:rect b="b" l="l" r="r" t="t"/>
            <a:pathLst>
              <a:path extrusionOk="0" h="31748" w="31750">
                <a:moveTo>
                  <a:pt x="11622" y="1"/>
                </a:moveTo>
                <a:lnTo>
                  <a:pt x="11765" y="8758"/>
                </a:lnTo>
                <a:lnTo>
                  <a:pt x="11765" y="8758"/>
                </a:lnTo>
                <a:lnTo>
                  <a:pt x="4255" y="4255"/>
                </a:lnTo>
                <a:lnTo>
                  <a:pt x="8757" y="11766"/>
                </a:lnTo>
                <a:lnTo>
                  <a:pt x="0" y="11618"/>
                </a:lnTo>
                <a:lnTo>
                  <a:pt x="7656" y="15873"/>
                </a:lnTo>
                <a:lnTo>
                  <a:pt x="0" y="20128"/>
                </a:lnTo>
                <a:lnTo>
                  <a:pt x="8757" y="19982"/>
                </a:lnTo>
                <a:lnTo>
                  <a:pt x="8757" y="19982"/>
                </a:lnTo>
                <a:lnTo>
                  <a:pt x="4255" y="27495"/>
                </a:lnTo>
                <a:lnTo>
                  <a:pt x="4255" y="27495"/>
                </a:lnTo>
                <a:lnTo>
                  <a:pt x="11765" y="22990"/>
                </a:lnTo>
                <a:lnTo>
                  <a:pt x="11622" y="31747"/>
                </a:lnTo>
                <a:lnTo>
                  <a:pt x="11622" y="31747"/>
                </a:lnTo>
                <a:lnTo>
                  <a:pt x="15875" y="24092"/>
                </a:lnTo>
                <a:lnTo>
                  <a:pt x="20127" y="31747"/>
                </a:lnTo>
                <a:lnTo>
                  <a:pt x="20127" y="31747"/>
                </a:lnTo>
                <a:lnTo>
                  <a:pt x="19982" y="22990"/>
                </a:lnTo>
                <a:lnTo>
                  <a:pt x="19982" y="22990"/>
                </a:lnTo>
                <a:lnTo>
                  <a:pt x="27494" y="27495"/>
                </a:lnTo>
                <a:lnTo>
                  <a:pt x="22990" y="19982"/>
                </a:lnTo>
                <a:lnTo>
                  <a:pt x="31749" y="20128"/>
                </a:lnTo>
                <a:lnTo>
                  <a:pt x="31749" y="20128"/>
                </a:lnTo>
                <a:lnTo>
                  <a:pt x="24091" y="15873"/>
                </a:lnTo>
                <a:lnTo>
                  <a:pt x="31749" y="11618"/>
                </a:lnTo>
                <a:lnTo>
                  <a:pt x="22990" y="11766"/>
                </a:lnTo>
                <a:lnTo>
                  <a:pt x="27494" y="4255"/>
                </a:lnTo>
                <a:lnTo>
                  <a:pt x="19982" y="8758"/>
                </a:lnTo>
                <a:lnTo>
                  <a:pt x="20127" y="1"/>
                </a:lnTo>
                <a:lnTo>
                  <a:pt x="15875" y="7656"/>
                </a:lnTo>
                <a:lnTo>
                  <a:pt x="11622" y="1"/>
                </a:ln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7"/>
          <p:cNvSpPr/>
          <p:nvPr/>
        </p:nvSpPr>
        <p:spPr>
          <a:xfrm>
            <a:off x="-41187" y="4419476"/>
            <a:ext cx="884103" cy="884103"/>
          </a:xfrm>
          <a:custGeom>
            <a:rect b="b" l="l" r="r" t="t"/>
            <a:pathLst>
              <a:path extrusionOk="0" h="32465" w="32465">
                <a:moveTo>
                  <a:pt x="18804" y="0"/>
                </a:moveTo>
                <a:lnTo>
                  <a:pt x="18804" y="0"/>
                </a:lnTo>
                <a:lnTo>
                  <a:pt x="18804" y="0"/>
                </a:lnTo>
                <a:close/>
                <a:moveTo>
                  <a:pt x="13662" y="0"/>
                </a:moveTo>
                <a:lnTo>
                  <a:pt x="13696" y="8414"/>
                </a:lnTo>
                <a:lnTo>
                  <a:pt x="8771" y="1587"/>
                </a:lnTo>
                <a:lnTo>
                  <a:pt x="11405" y="9584"/>
                </a:lnTo>
                <a:lnTo>
                  <a:pt x="4614" y="4609"/>
                </a:lnTo>
                <a:lnTo>
                  <a:pt x="9584" y="11400"/>
                </a:lnTo>
                <a:lnTo>
                  <a:pt x="1590" y="8769"/>
                </a:lnTo>
                <a:lnTo>
                  <a:pt x="8419" y="13691"/>
                </a:lnTo>
                <a:lnTo>
                  <a:pt x="1" y="13659"/>
                </a:lnTo>
                <a:lnTo>
                  <a:pt x="8015" y="16231"/>
                </a:lnTo>
                <a:lnTo>
                  <a:pt x="1" y="18801"/>
                </a:lnTo>
                <a:lnTo>
                  <a:pt x="8419" y="18769"/>
                </a:lnTo>
                <a:lnTo>
                  <a:pt x="1590" y="23692"/>
                </a:lnTo>
                <a:lnTo>
                  <a:pt x="9584" y="21060"/>
                </a:lnTo>
                <a:lnTo>
                  <a:pt x="4614" y="27851"/>
                </a:lnTo>
                <a:lnTo>
                  <a:pt x="11405" y="22877"/>
                </a:lnTo>
                <a:lnTo>
                  <a:pt x="8771" y="30875"/>
                </a:lnTo>
                <a:lnTo>
                  <a:pt x="13696" y="24046"/>
                </a:lnTo>
                <a:lnTo>
                  <a:pt x="13662" y="32464"/>
                </a:lnTo>
                <a:lnTo>
                  <a:pt x="16232" y="24445"/>
                </a:lnTo>
                <a:lnTo>
                  <a:pt x="18804" y="32464"/>
                </a:lnTo>
                <a:lnTo>
                  <a:pt x="18772" y="24046"/>
                </a:lnTo>
                <a:lnTo>
                  <a:pt x="18772" y="24046"/>
                </a:lnTo>
                <a:lnTo>
                  <a:pt x="23692" y="30875"/>
                </a:lnTo>
                <a:lnTo>
                  <a:pt x="21063" y="22877"/>
                </a:lnTo>
                <a:lnTo>
                  <a:pt x="21063" y="22877"/>
                </a:lnTo>
                <a:lnTo>
                  <a:pt x="27854" y="27851"/>
                </a:lnTo>
                <a:lnTo>
                  <a:pt x="22882" y="21060"/>
                </a:lnTo>
                <a:lnTo>
                  <a:pt x="30876" y="23692"/>
                </a:lnTo>
                <a:lnTo>
                  <a:pt x="30876" y="23692"/>
                </a:lnTo>
                <a:lnTo>
                  <a:pt x="24049" y="18769"/>
                </a:lnTo>
                <a:lnTo>
                  <a:pt x="24049" y="18769"/>
                </a:lnTo>
                <a:lnTo>
                  <a:pt x="32465" y="18801"/>
                </a:lnTo>
                <a:lnTo>
                  <a:pt x="24450" y="16231"/>
                </a:lnTo>
                <a:lnTo>
                  <a:pt x="32465" y="13659"/>
                </a:lnTo>
                <a:lnTo>
                  <a:pt x="24049" y="13691"/>
                </a:lnTo>
                <a:lnTo>
                  <a:pt x="30876" y="8769"/>
                </a:lnTo>
                <a:lnTo>
                  <a:pt x="22882" y="11400"/>
                </a:lnTo>
                <a:lnTo>
                  <a:pt x="27854" y="4609"/>
                </a:lnTo>
                <a:lnTo>
                  <a:pt x="21063" y="9584"/>
                </a:lnTo>
                <a:lnTo>
                  <a:pt x="23692" y="1587"/>
                </a:lnTo>
                <a:lnTo>
                  <a:pt x="18772" y="8414"/>
                </a:lnTo>
                <a:lnTo>
                  <a:pt x="18804" y="0"/>
                </a:lnTo>
                <a:lnTo>
                  <a:pt x="16232" y="8015"/>
                </a:lnTo>
                <a:lnTo>
                  <a:pt x="13662" y="0"/>
                </a:lnTo>
                <a:close/>
              </a:path>
            </a:pathLst>
          </a:cu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7"/>
          <p:cNvSpPr/>
          <p:nvPr/>
        </p:nvSpPr>
        <p:spPr>
          <a:xfrm>
            <a:off x="128288" y="816375"/>
            <a:ext cx="545125" cy="544300"/>
          </a:xfrm>
          <a:custGeom>
            <a:rect b="b" l="l" r="r" t="t"/>
            <a:pathLst>
              <a:path extrusionOk="0" h="21772" w="21805">
                <a:moveTo>
                  <a:pt x="10902" y="0"/>
                </a:moveTo>
                <a:cubicBezTo>
                  <a:pt x="10878" y="0"/>
                  <a:pt x="10855" y="16"/>
                  <a:pt x="10852" y="46"/>
                </a:cubicBezTo>
                <a:lnTo>
                  <a:pt x="10133" y="9657"/>
                </a:lnTo>
                <a:lnTo>
                  <a:pt x="6834" y="6819"/>
                </a:lnTo>
                <a:lnTo>
                  <a:pt x="6834" y="6819"/>
                </a:lnTo>
                <a:lnTo>
                  <a:pt x="9672" y="10115"/>
                </a:lnTo>
                <a:lnTo>
                  <a:pt x="64" y="10837"/>
                </a:lnTo>
                <a:cubicBezTo>
                  <a:pt x="0" y="10842"/>
                  <a:pt x="0" y="10933"/>
                  <a:pt x="64" y="10937"/>
                </a:cubicBezTo>
                <a:lnTo>
                  <a:pt x="9672" y="11657"/>
                </a:lnTo>
                <a:lnTo>
                  <a:pt x="6834" y="14956"/>
                </a:lnTo>
                <a:lnTo>
                  <a:pt x="6834" y="14956"/>
                </a:lnTo>
                <a:lnTo>
                  <a:pt x="10133" y="12118"/>
                </a:lnTo>
                <a:lnTo>
                  <a:pt x="10852" y="21726"/>
                </a:lnTo>
                <a:cubicBezTo>
                  <a:pt x="10856" y="21757"/>
                  <a:pt x="10880" y="21772"/>
                  <a:pt x="10904" y="21772"/>
                </a:cubicBezTo>
                <a:cubicBezTo>
                  <a:pt x="10928" y="21772"/>
                  <a:pt x="10951" y="21757"/>
                  <a:pt x="10952" y="21726"/>
                </a:cubicBezTo>
                <a:lnTo>
                  <a:pt x="11674" y="12118"/>
                </a:lnTo>
                <a:lnTo>
                  <a:pt x="14971" y="14956"/>
                </a:lnTo>
                <a:lnTo>
                  <a:pt x="14971" y="14956"/>
                </a:lnTo>
                <a:lnTo>
                  <a:pt x="12133" y="11657"/>
                </a:lnTo>
                <a:lnTo>
                  <a:pt x="21743" y="10937"/>
                </a:lnTo>
                <a:cubicBezTo>
                  <a:pt x="21805" y="10930"/>
                  <a:pt x="21805" y="10839"/>
                  <a:pt x="21743" y="10837"/>
                </a:cubicBezTo>
                <a:lnTo>
                  <a:pt x="12133" y="10115"/>
                </a:lnTo>
                <a:lnTo>
                  <a:pt x="14971" y="6819"/>
                </a:lnTo>
                <a:lnTo>
                  <a:pt x="14971" y="6819"/>
                </a:lnTo>
                <a:lnTo>
                  <a:pt x="11674" y="9657"/>
                </a:lnTo>
                <a:lnTo>
                  <a:pt x="10952" y="46"/>
                </a:lnTo>
                <a:cubicBezTo>
                  <a:pt x="10949" y="16"/>
                  <a:pt x="10925" y="0"/>
                  <a:pt x="10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7"/>
          <p:cNvSpPr/>
          <p:nvPr/>
        </p:nvSpPr>
        <p:spPr>
          <a:xfrm>
            <a:off x="8694663" y="3455085"/>
            <a:ext cx="303635" cy="303175"/>
          </a:xfrm>
          <a:custGeom>
            <a:rect b="b" l="l" r="r" t="t"/>
            <a:pathLst>
              <a:path extrusionOk="0" h="21772" w="21805">
                <a:moveTo>
                  <a:pt x="10902" y="0"/>
                </a:moveTo>
                <a:cubicBezTo>
                  <a:pt x="10878" y="0"/>
                  <a:pt x="10855" y="16"/>
                  <a:pt x="10852" y="46"/>
                </a:cubicBezTo>
                <a:lnTo>
                  <a:pt x="10133" y="9657"/>
                </a:lnTo>
                <a:lnTo>
                  <a:pt x="6834" y="6819"/>
                </a:lnTo>
                <a:lnTo>
                  <a:pt x="6834" y="6819"/>
                </a:lnTo>
                <a:lnTo>
                  <a:pt x="9672" y="10115"/>
                </a:lnTo>
                <a:lnTo>
                  <a:pt x="64" y="10837"/>
                </a:lnTo>
                <a:cubicBezTo>
                  <a:pt x="0" y="10842"/>
                  <a:pt x="0" y="10933"/>
                  <a:pt x="64" y="10937"/>
                </a:cubicBezTo>
                <a:lnTo>
                  <a:pt x="9672" y="11657"/>
                </a:lnTo>
                <a:lnTo>
                  <a:pt x="6834" y="14956"/>
                </a:lnTo>
                <a:lnTo>
                  <a:pt x="6834" y="14956"/>
                </a:lnTo>
                <a:lnTo>
                  <a:pt x="10133" y="12118"/>
                </a:lnTo>
                <a:lnTo>
                  <a:pt x="10852" y="21726"/>
                </a:lnTo>
                <a:cubicBezTo>
                  <a:pt x="10856" y="21757"/>
                  <a:pt x="10880" y="21772"/>
                  <a:pt x="10904" y="21772"/>
                </a:cubicBezTo>
                <a:cubicBezTo>
                  <a:pt x="10928" y="21772"/>
                  <a:pt x="10951" y="21757"/>
                  <a:pt x="10952" y="21726"/>
                </a:cubicBezTo>
                <a:lnTo>
                  <a:pt x="11674" y="12118"/>
                </a:lnTo>
                <a:lnTo>
                  <a:pt x="14971" y="14956"/>
                </a:lnTo>
                <a:lnTo>
                  <a:pt x="14971" y="14956"/>
                </a:lnTo>
                <a:lnTo>
                  <a:pt x="12133" y="11657"/>
                </a:lnTo>
                <a:lnTo>
                  <a:pt x="21743" y="10937"/>
                </a:lnTo>
                <a:cubicBezTo>
                  <a:pt x="21805" y="10930"/>
                  <a:pt x="21805" y="10839"/>
                  <a:pt x="21743" y="10837"/>
                </a:cubicBezTo>
                <a:lnTo>
                  <a:pt x="12133" y="10115"/>
                </a:lnTo>
                <a:lnTo>
                  <a:pt x="14971" y="6819"/>
                </a:lnTo>
                <a:lnTo>
                  <a:pt x="14971" y="6819"/>
                </a:lnTo>
                <a:lnTo>
                  <a:pt x="11674" y="9657"/>
                </a:lnTo>
                <a:lnTo>
                  <a:pt x="10952" y="46"/>
                </a:lnTo>
                <a:cubicBezTo>
                  <a:pt x="10949" y="16"/>
                  <a:pt x="10925" y="0"/>
                  <a:pt x="10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7"/>
          <p:cNvSpPr/>
          <p:nvPr/>
        </p:nvSpPr>
        <p:spPr>
          <a:xfrm>
            <a:off x="2029788" y="4709935"/>
            <a:ext cx="303635" cy="303175"/>
          </a:xfrm>
          <a:custGeom>
            <a:rect b="b" l="l" r="r" t="t"/>
            <a:pathLst>
              <a:path extrusionOk="0" h="21772" w="21805">
                <a:moveTo>
                  <a:pt x="10902" y="0"/>
                </a:moveTo>
                <a:cubicBezTo>
                  <a:pt x="10878" y="0"/>
                  <a:pt x="10855" y="16"/>
                  <a:pt x="10852" y="46"/>
                </a:cubicBezTo>
                <a:lnTo>
                  <a:pt x="10133" y="9657"/>
                </a:lnTo>
                <a:lnTo>
                  <a:pt x="6834" y="6819"/>
                </a:lnTo>
                <a:lnTo>
                  <a:pt x="6834" y="6819"/>
                </a:lnTo>
                <a:lnTo>
                  <a:pt x="9672" y="10115"/>
                </a:lnTo>
                <a:lnTo>
                  <a:pt x="64" y="10837"/>
                </a:lnTo>
                <a:cubicBezTo>
                  <a:pt x="0" y="10842"/>
                  <a:pt x="0" y="10933"/>
                  <a:pt x="64" y="10937"/>
                </a:cubicBezTo>
                <a:lnTo>
                  <a:pt x="9672" y="11657"/>
                </a:lnTo>
                <a:lnTo>
                  <a:pt x="6834" y="14956"/>
                </a:lnTo>
                <a:lnTo>
                  <a:pt x="6834" y="14956"/>
                </a:lnTo>
                <a:lnTo>
                  <a:pt x="10133" y="12118"/>
                </a:lnTo>
                <a:lnTo>
                  <a:pt x="10852" y="21726"/>
                </a:lnTo>
                <a:cubicBezTo>
                  <a:pt x="10856" y="21757"/>
                  <a:pt x="10880" y="21772"/>
                  <a:pt x="10904" y="21772"/>
                </a:cubicBezTo>
                <a:cubicBezTo>
                  <a:pt x="10928" y="21772"/>
                  <a:pt x="10951" y="21757"/>
                  <a:pt x="10952" y="21726"/>
                </a:cubicBezTo>
                <a:lnTo>
                  <a:pt x="11674" y="12118"/>
                </a:lnTo>
                <a:lnTo>
                  <a:pt x="14971" y="14956"/>
                </a:lnTo>
                <a:lnTo>
                  <a:pt x="14971" y="14956"/>
                </a:lnTo>
                <a:lnTo>
                  <a:pt x="12133" y="11657"/>
                </a:lnTo>
                <a:lnTo>
                  <a:pt x="21743" y="10937"/>
                </a:lnTo>
                <a:cubicBezTo>
                  <a:pt x="21805" y="10930"/>
                  <a:pt x="21805" y="10839"/>
                  <a:pt x="21743" y="10837"/>
                </a:cubicBezTo>
                <a:lnTo>
                  <a:pt x="12133" y="10115"/>
                </a:lnTo>
                <a:lnTo>
                  <a:pt x="14971" y="6819"/>
                </a:lnTo>
                <a:lnTo>
                  <a:pt x="14971" y="6819"/>
                </a:lnTo>
                <a:lnTo>
                  <a:pt x="11674" y="9657"/>
                </a:lnTo>
                <a:lnTo>
                  <a:pt x="10952" y="46"/>
                </a:lnTo>
                <a:cubicBezTo>
                  <a:pt x="10949" y="16"/>
                  <a:pt x="10925" y="0"/>
                  <a:pt x="10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7"/>
          <p:cNvSpPr/>
          <p:nvPr/>
        </p:nvSpPr>
        <p:spPr>
          <a:xfrm>
            <a:off x="8550700" y="4637713"/>
            <a:ext cx="447611" cy="447611"/>
          </a:xfrm>
          <a:custGeom>
            <a:rect b="b" l="l" r="r" t="t"/>
            <a:pathLst>
              <a:path extrusionOk="0" h="32465" w="32465">
                <a:moveTo>
                  <a:pt x="18804" y="0"/>
                </a:moveTo>
                <a:lnTo>
                  <a:pt x="18804" y="0"/>
                </a:lnTo>
                <a:lnTo>
                  <a:pt x="18804" y="0"/>
                </a:lnTo>
                <a:close/>
                <a:moveTo>
                  <a:pt x="13662" y="0"/>
                </a:moveTo>
                <a:lnTo>
                  <a:pt x="13696" y="8414"/>
                </a:lnTo>
                <a:lnTo>
                  <a:pt x="8771" y="1587"/>
                </a:lnTo>
                <a:lnTo>
                  <a:pt x="11405" y="9584"/>
                </a:lnTo>
                <a:lnTo>
                  <a:pt x="4614" y="4609"/>
                </a:lnTo>
                <a:lnTo>
                  <a:pt x="9584" y="11400"/>
                </a:lnTo>
                <a:lnTo>
                  <a:pt x="1590" y="8769"/>
                </a:lnTo>
                <a:lnTo>
                  <a:pt x="8419" y="13691"/>
                </a:lnTo>
                <a:lnTo>
                  <a:pt x="1" y="13659"/>
                </a:lnTo>
                <a:lnTo>
                  <a:pt x="8015" y="16231"/>
                </a:lnTo>
                <a:lnTo>
                  <a:pt x="1" y="18801"/>
                </a:lnTo>
                <a:lnTo>
                  <a:pt x="8419" y="18769"/>
                </a:lnTo>
                <a:lnTo>
                  <a:pt x="1590" y="23692"/>
                </a:lnTo>
                <a:lnTo>
                  <a:pt x="9584" y="21060"/>
                </a:lnTo>
                <a:lnTo>
                  <a:pt x="4614" y="27851"/>
                </a:lnTo>
                <a:lnTo>
                  <a:pt x="11405" y="22877"/>
                </a:lnTo>
                <a:lnTo>
                  <a:pt x="8771" y="30875"/>
                </a:lnTo>
                <a:lnTo>
                  <a:pt x="13696" y="24046"/>
                </a:lnTo>
                <a:lnTo>
                  <a:pt x="13662" y="32464"/>
                </a:lnTo>
                <a:lnTo>
                  <a:pt x="16232" y="24445"/>
                </a:lnTo>
                <a:lnTo>
                  <a:pt x="18804" y="32464"/>
                </a:lnTo>
                <a:lnTo>
                  <a:pt x="18772" y="24046"/>
                </a:lnTo>
                <a:lnTo>
                  <a:pt x="18772" y="24046"/>
                </a:lnTo>
                <a:lnTo>
                  <a:pt x="23692" y="30875"/>
                </a:lnTo>
                <a:lnTo>
                  <a:pt x="21063" y="22877"/>
                </a:lnTo>
                <a:lnTo>
                  <a:pt x="21063" y="22877"/>
                </a:lnTo>
                <a:lnTo>
                  <a:pt x="27854" y="27851"/>
                </a:lnTo>
                <a:lnTo>
                  <a:pt x="22882" y="21060"/>
                </a:lnTo>
                <a:lnTo>
                  <a:pt x="30876" y="23692"/>
                </a:lnTo>
                <a:lnTo>
                  <a:pt x="30876" y="23692"/>
                </a:lnTo>
                <a:lnTo>
                  <a:pt x="24049" y="18769"/>
                </a:lnTo>
                <a:lnTo>
                  <a:pt x="24049" y="18769"/>
                </a:lnTo>
                <a:lnTo>
                  <a:pt x="32465" y="18801"/>
                </a:lnTo>
                <a:lnTo>
                  <a:pt x="24450" y="16231"/>
                </a:lnTo>
                <a:lnTo>
                  <a:pt x="32465" y="13659"/>
                </a:lnTo>
                <a:lnTo>
                  <a:pt x="24049" y="13691"/>
                </a:lnTo>
                <a:lnTo>
                  <a:pt x="30876" y="8769"/>
                </a:lnTo>
                <a:lnTo>
                  <a:pt x="22882" y="11400"/>
                </a:lnTo>
                <a:lnTo>
                  <a:pt x="27854" y="4609"/>
                </a:lnTo>
                <a:lnTo>
                  <a:pt x="21063" y="9584"/>
                </a:lnTo>
                <a:lnTo>
                  <a:pt x="23692" y="1587"/>
                </a:lnTo>
                <a:lnTo>
                  <a:pt x="18772" y="8414"/>
                </a:lnTo>
                <a:lnTo>
                  <a:pt x="18804" y="0"/>
                </a:lnTo>
                <a:lnTo>
                  <a:pt x="16232" y="8015"/>
                </a:lnTo>
                <a:lnTo>
                  <a:pt x="13662" y="0"/>
                </a:ln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210" name="Shape 210"/>
        <p:cNvGrpSpPr/>
        <p:nvPr/>
      </p:nvGrpSpPr>
      <p:grpSpPr>
        <a:xfrm>
          <a:off x="0" y="0"/>
          <a:ext cx="0" cy="0"/>
          <a:chOff x="0" y="0"/>
          <a:chExt cx="0" cy="0"/>
        </a:xfrm>
      </p:grpSpPr>
      <p:sp>
        <p:nvSpPr>
          <p:cNvPr id="211" name="Google Shape;211;p18"/>
          <p:cNvSpPr txBox="1"/>
          <p:nvPr>
            <p:ph idx="1" type="subTitle"/>
          </p:nvPr>
        </p:nvSpPr>
        <p:spPr>
          <a:xfrm>
            <a:off x="1253224" y="1825100"/>
            <a:ext cx="2811000" cy="954900"/>
          </a:xfrm>
          <a:prstGeom prst="rect">
            <a:avLst/>
          </a:prstGeom>
          <a:solidFill>
            <a:schemeClr val="lt2"/>
          </a:solidFill>
          <a:ln cap="flat" cmpd="sng" w="19050">
            <a:solidFill>
              <a:schemeClr val="dk1"/>
            </a:solidFill>
            <a:prstDash val="solid"/>
            <a:round/>
            <a:headEnd len="sm" w="sm" type="none"/>
            <a:tailEnd len="sm" w="sm" type="none"/>
          </a:ln>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212" name="Google Shape;212;p18"/>
          <p:cNvSpPr txBox="1"/>
          <p:nvPr>
            <p:ph idx="2" type="subTitle"/>
          </p:nvPr>
        </p:nvSpPr>
        <p:spPr>
          <a:xfrm>
            <a:off x="5079776" y="1825100"/>
            <a:ext cx="2811000" cy="954900"/>
          </a:xfrm>
          <a:prstGeom prst="rect">
            <a:avLst/>
          </a:prstGeom>
          <a:solidFill>
            <a:schemeClr val="lt2"/>
          </a:solidFill>
          <a:ln cap="flat" cmpd="sng" w="19050">
            <a:solidFill>
              <a:schemeClr val="dk1"/>
            </a:solidFill>
            <a:prstDash val="solid"/>
            <a:round/>
            <a:headEnd len="sm" w="sm" type="none"/>
            <a:tailEnd len="sm" w="sm" type="none"/>
          </a:ln>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213" name="Google Shape;213;p18"/>
          <p:cNvSpPr txBox="1"/>
          <p:nvPr>
            <p:ph idx="3" type="subTitle"/>
          </p:nvPr>
        </p:nvSpPr>
        <p:spPr>
          <a:xfrm>
            <a:off x="1253224" y="3485675"/>
            <a:ext cx="2811000" cy="954900"/>
          </a:xfrm>
          <a:prstGeom prst="rect">
            <a:avLst/>
          </a:prstGeom>
          <a:solidFill>
            <a:schemeClr val="lt2"/>
          </a:solidFill>
          <a:ln cap="flat" cmpd="sng" w="19050">
            <a:solidFill>
              <a:schemeClr val="dk1"/>
            </a:solidFill>
            <a:prstDash val="solid"/>
            <a:round/>
            <a:headEnd len="sm" w="sm" type="none"/>
            <a:tailEnd len="sm" w="sm" type="none"/>
          </a:ln>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214" name="Google Shape;214;p18"/>
          <p:cNvSpPr txBox="1"/>
          <p:nvPr>
            <p:ph idx="4" type="subTitle"/>
          </p:nvPr>
        </p:nvSpPr>
        <p:spPr>
          <a:xfrm>
            <a:off x="5079776" y="3485675"/>
            <a:ext cx="2811000" cy="954900"/>
          </a:xfrm>
          <a:prstGeom prst="rect">
            <a:avLst/>
          </a:prstGeom>
          <a:solidFill>
            <a:schemeClr val="lt2"/>
          </a:solidFill>
          <a:ln cap="flat" cmpd="sng" w="19050">
            <a:solidFill>
              <a:schemeClr val="dk1"/>
            </a:solidFill>
            <a:prstDash val="solid"/>
            <a:round/>
            <a:headEnd len="sm" w="sm" type="none"/>
            <a:tailEnd len="sm" w="sm" type="none"/>
          </a:ln>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215" name="Google Shape;215;p18"/>
          <p:cNvSpPr txBox="1"/>
          <p:nvPr>
            <p:ph idx="5" type="subTitle"/>
          </p:nvPr>
        </p:nvSpPr>
        <p:spPr>
          <a:xfrm>
            <a:off x="1253225" y="1354200"/>
            <a:ext cx="2811000" cy="478500"/>
          </a:xfrm>
          <a:prstGeom prst="rect">
            <a:avLst/>
          </a:prstGeom>
          <a:solidFill>
            <a:schemeClr val="dk2"/>
          </a:solidFill>
          <a:ln cap="flat" cmpd="sng" w="19050">
            <a:solidFill>
              <a:schemeClr val="dk1"/>
            </a:solidFill>
            <a:prstDash val="solid"/>
            <a:round/>
            <a:headEnd len="sm" w="sm" type="none"/>
            <a:tailEnd len="sm" w="sm" type="none"/>
          </a:ln>
        </p:spPr>
        <p:txBody>
          <a:bodyPr anchorCtr="0" anchor="b" bIns="91425" lIns="91425" spcFirstLastPara="1" rIns="91425" wrap="square" tIns="91425">
            <a:noAutofit/>
          </a:bodyPr>
          <a:lstStyle>
            <a:lvl1pPr lvl="0" rtl="0" algn="ctr">
              <a:lnSpc>
                <a:spcPct val="100000"/>
              </a:lnSpc>
              <a:spcBef>
                <a:spcPts val="0"/>
              </a:spcBef>
              <a:spcAft>
                <a:spcPts val="0"/>
              </a:spcAft>
              <a:buSzPts val="2400"/>
              <a:buNone/>
              <a:defRPr sz="2400">
                <a:solidFill>
                  <a:schemeClr val="dk1"/>
                </a:solidFill>
              </a:defRPr>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216" name="Google Shape;216;p18"/>
          <p:cNvSpPr txBox="1"/>
          <p:nvPr>
            <p:ph idx="6" type="subTitle"/>
          </p:nvPr>
        </p:nvSpPr>
        <p:spPr>
          <a:xfrm>
            <a:off x="1253225" y="3014800"/>
            <a:ext cx="2811000" cy="478500"/>
          </a:xfrm>
          <a:prstGeom prst="rect">
            <a:avLst/>
          </a:prstGeom>
          <a:solidFill>
            <a:schemeClr val="dk2"/>
          </a:solidFill>
          <a:ln cap="flat" cmpd="sng" w="19050">
            <a:solidFill>
              <a:schemeClr val="dk1"/>
            </a:solidFill>
            <a:prstDash val="solid"/>
            <a:round/>
            <a:headEnd len="sm" w="sm" type="none"/>
            <a:tailEnd len="sm" w="sm" type="none"/>
          </a:ln>
        </p:spPr>
        <p:txBody>
          <a:bodyPr anchorCtr="0" anchor="b" bIns="91425" lIns="91425" spcFirstLastPara="1" rIns="91425" wrap="square" tIns="91425">
            <a:noAutofit/>
          </a:bodyPr>
          <a:lstStyle>
            <a:lvl1pPr lvl="0" rtl="0" algn="ctr">
              <a:lnSpc>
                <a:spcPct val="100000"/>
              </a:lnSpc>
              <a:spcBef>
                <a:spcPts val="0"/>
              </a:spcBef>
              <a:spcAft>
                <a:spcPts val="0"/>
              </a:spcAft>
              <a:buSzPts val="2400"/>
              <a:buNone/>
              <a:defRPr sz="2400">
                <a:solidFill>
                  <a:schemeClr val="dk1"/>
                </a:solidFill>
              </a:defRPr>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217" name="Google Shape;217;p18"/>
          <p:cNvSpPr txBox="1"/>
          <p:nvPr>
            <p:ph idx="7" type="subTitle"/>
          </p:nvPr>
        </p:nvSpPr>
        <p:spPr>
          <a:xfrm>
            <a:off x="5079750" y="1354200"/>
            <a:ext cx="2811000" cy="478500"/>
          </a:xfrm>
          <a:prstGeom prst="rect">
            <a:avLst/>
          </a:prstGeom>
          <a:solidFill>
            <a:schemeClr val="dk2"/>
          </a:solidFill>
          <a:ln cap="flat" cmpd="sng" w="19050">
            <a:solidFill>
              <a:schemeClr val="dk1"/>
            </a:solidFill>
            <a:prstDash val="solid"/>
            <a:round/>
            <a:headEnd len="sm" w="sm" type="none"/>
            <a:tailEnd len="sm" w="sm" type="none"/>
          </a:ln>
        </p:spPr>
        <p:txBody>
          <a:bodyPr anchorCtr="0" anchor="b" bIns="91425" lIns="91425" spcFirstLastPara="1" rIns="91425" wrap="square" tIns="91425">
            <a:noAutofit/>
          </a:bodyPr>
          <a:lstStyle>
            <a:lvl1pPr lvl="0" rtl="0" algn="ctr">
              <a:lnSpc>
                <a:spcPct val="100000"/>
              </a:lnSpc>
              <a:spcBef>
                <a:spcPts val="0"/>
              </a:spcBef>
              <a:spcAft>
                <a:spcPts val="0"/>
              </a:spcAft>
              <a:buSzPts val="2400"/>
              <a:buNone/>
              <a:defRPr sz="2400">
                <a:solidFill>
                  <a:schemeClr val="dk1"/>
                </a:solidFill>
              </a:defRPr>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218" name="Google Shape;218;p18"/>
          <p:cNvSpPr txBox="1"/>
          <p:nvPr>
            <p:ph idx="8" type="subTitle"/>
          </p:nvPr>
        </p:nvSpPr>
        <p:spPr>
          <a:xfrm>
            <a:off x="5079750" y="3014800"/>
            <a:ext cx="2811000" cy="478500"/>
          </a:xfrm>
          <a:prstGeom prst="rect">
            <a:avLst/>
          </a:prstGeom>
          <a:solidFill>
            <a:schemeClr val="dk2"/>
          </a:solidFill>
          <a:ln cap="flat" cmpd="sng" w="19050">
            <a:solidFill>
              <a:schemeClr val="dk1"/>
            </a:solidFill>
            <a:prstDash val="solid"/>
            <a:round/>
            <a:headEnd len="sm" w="sm" type="none"/>
            <a:tailEnd len="sm" w="sm" type="none"/>
          </a:ln>
        </p:spPr>
        <p:txBody>
          <a:bodyPr anchorCtr="0" anchor="b" bIns="91425" lIns="91425" spcFirstLastPara="1" rIns="91425" wrap="square" tIns="91425">
            <a:noAutofit/>
          </a:bodyPr>
          <a:lstStyle>
            <a:lvl1pPr lvl="0" rtl="0" algn="ctr">
              <a:lnSpc>
                <a:spcPct val="100000"/>
              </a:lnSpc>
              <a:spcBef>
                <a:spcPts val="0"/>
              </a:spcBef>
              <a:spcAft>
                <a:spcPts val="0"/>
              </a:spcAft>
              <a:buSzPts val="2400"/>
              <a:buNone/>
              <a:defRPr sz="2400">
                <a:solidFill>
                  <a:schemeClr val="dk1"/>
                </a:solidFill>
              </a:defRPr>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219" name="Google Shape;219;p18"/>
          <p:cNvSpPr txBox="1"/>
          <p:nvPr>
            <p:ph type="title"/>
          </p:nvPr>
        </p:nvSpPr>
        <p:spPr>
          <a:xfrm>
            <a:off x="720000" y="533326"/>
            <a:ext cx="7704000" cy="6618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20" name="Google Shape;220;p18"/>
          <p:cNvSpPr/>
          <p:nvPr/>
        </p:nvSpPr>
        <p:spPr>
          <a:xfrm>
            <a:off x="0" y="4599100"/>
            <a:ext cx="9144000" cy="544200"/>
          </a:xfrm>
          <a:prstGeom prst="rect">
            <a:avLst/>
          </a:pr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8"/>
          <p:cNvSpPr/>
          <p:nvPr/>
        </p:nvSpPr>
        <p:spPr>
          <a:xfrm>
            <a:off x="49845" y="2727925"/>
            <a:ext cx="503952" cy="503920"/>
          </a:xfrm>
          <a:custGeom>
            <a:rect b="b" l="l" r="r" t="t"/>
            <a:pathLst>
              <a:path extrusionOk="0" h="31748" w="31750">
                <a:moveTo>
                  <a:pt x="11622" y="1"/>
                </a:moveTo>
                <a:lnTo>
                  <a:pt x="11765" y="8758"/>
                </a:lnTo>
                <a:lnTo>
                  <a:pt x="11765" y="8758"/>
                </a:lnTo>
                <a:lnTo>
                  <a:pt x="4255" y="4255"/>
                </a:lnTo>
                <a:lnTo>
                  <a:pt x="8757" y="11766"/>
                </a:lnTo>
                <a:lnTo>
                  <a:pt x="0" y="11618"/>
                </a:lnTo>
                <a:lnTo>
                  <a:pt x="7656" y="15873"/>
                </a:lnTo>
                <a:lnTo>
                  <a:pt x="0" y="20128"/>
                </a:lnTo>
                <a:lnTo>
                  <a:pt x="8757" y="19982"/>
                </a:lnTo>
                <a:lnTo>
                  <a:pt x="8757" y="19982"/>
                </a:lnTo>
                <a:lnTo>
                  <a:pt x="4255" y="27495"/>
                </a:lnTo>
                <a:lnTo>
                  <a:pt x="4255" y="27495"/>
                </a:lnTo>
                <a:lnTo>
                  <a:pt x="11765" y="22990"/>
                </a:lnTo>
                <a:lnTo>
                  <a:pt x="11622" y="31747"/>
                </a:lnTo>
                <a:lnTo>
                  <a:pt x="11622" y="31747"/>
                </a:lnTo>
                <a:lnTo>
                  <a:pt x="15875" y="24092"/>
                </a:lnTo>
                <a:lnTo>
                  <a:pt x="20127" y="31747"/>
                </a:lnTo>
                <a:lnTo>
                  <a:pt x="20127" y="31747"/>
                </a:lnTo>
                <a:lnTo>
                  <a:pt x="19982" y="22990"/>
                </a:lnTo>
                <a:lnTo>
                  <a:pt x="19982" y="22990"/>
                </a:lnTo>
                <a:lnTo>
                  <a:pt x="27494" y="27495"/>
                </a:lnTo>
                <a:lnTo>
                  <a:pt x="22990" y="19982"/>
                </a:lnTo>
                <a:lnTo>
                  <a:pt x="31749" y="20128"/>
                </a:lnTo>
                <a:lnTo>
                  <a:pt x="31749" y="20128"/>
                </a:lnTo>
                <a:lnTo>
                  <a:pt x="24091" y="15873"/>
                </a:lnTo>
                <a:lnTo>
                  <a:pt x="31749" y="11618"/>
                </a:lnTo>
                <a:lnTo>
                  <a:pt x="22990" y="11766"/>
                </a:lnTo>
                <a:lnTo>
                  <a:pt x="27494" y="4255"/>
                </a:lnTo>
                <a:lnTo>
                  <a:pt x="19982" y="8758"/>
                </a:lnTo>
                <a:lnTo>
                  <a:pt x="20127" y="1"/>
                </a:lnTo>
                <a:lnTo>
                  <a:pt x="15875" y="7656"/>
                </a:lnTo>
                <a:lnTo>
                  <a:pt x="11622" y="1"/>
                </a:ln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8"/>
          <p:cNvSpPr/>
          <p:nvPr/>
        </p:nvSpPr>
        <p:spPr>
          <a:xfrm>
            <a:off x="8202550" y="1"/>
            <a:ext cx="884103" cy="884103"/>
          </a:xfrm>
          <a:custGeom>
            <a:rect b="b" l="l" r="r" t="t"/>
            <a:pathLst>
              <a:path extrusionOk="0" h="32465" w="32465">
                <a:moveTo>
                  <a:pt x="18804" y="0"/>
                </a:moveTo>
                <a:lnTo>
                  <a:pt x="18804" y="0"/>
                </a:lnTo>
                <a:lnTo>
                  <a:pt x="18804" y="0"/>
                </a:lnTo>
                <a:close/>
                <a:moveTo>
                  <a:pt x="13662" y="0"/>
                </a:moveTo>
                <a:lnTo>
                  <a:pt x="13696" y="8414"/>
                </a:lnTo>
                <a:lnTo>
                  <a:pt x="8771" y="1587"/>
                </a:lnTo>
                <a:lnTo>
                  <a:pt x="11405" y="9584"/>
                </a:lnTo>
                <a:lnTo>
                  <a:pt x="4614" y="4609"/>
                </a:lnTo>
                <a:lnTo>
                  <a:pt x="9584" y="11400"/>
                </a:lnTo>
                <a:lnTo>
                  <a:pt x="1590" y="8769"/>
                </a:lnTo>
                <a:lnTo>
                  <a:pt x="8419" y="13691"/>
                </a:lnTo>
                <a:lnTo>
                  <a:pt x="1" y="13659"/>
                </a:lnTo>
                <a:lnTo>
                  <a:pt x="8015" y="16231"/>
                </a:lnTo>
                <a:lnTo>
                  <a:pt x="1" y="18801"/>
                </a:lnTo>
                <a:lnTo>
                  <a:pt x="8419" y="18769"/>
                </a:lnTo>
                <a:lnTo>
                  <a:pt x="1590" y="23692"/>
                </a:lnTo>
                <a:lnTo>
                  <a:pt x="9584" y="21060"/>
                </a:lnTo>
                <a:lnTo>
                  <a:pt x="4614" y="27851"/>
                </a:lnTo>
                <a:lnTo>
                  <a:pt x="11405" y="22877"/>
                </a:lnTo>
                <a:lnTo>
                  <a:pt x="8771" y="30875"/>
                </a:lnTo>
                <a:lnTo>
                  <a:pt x="13696" y="24046"/>
                </a:lnTo>
                <a:lnTo>
                  <a:pt x="13662" y="32464"/>
                </a:lnTo>
                <a:lnTo>
                  <a:pt x="16232" y="24445"/>
                </a:lnTo>
                <a:lnTo>
                  <a:pt x="18804" y="32464"/>
                </a:lnTo>
                <a:lnTo>
                  <a:pt x="18772" y="24046"/>
                </a:lnTo>
                <a:lnTo>
                  <a:pt x="18772" y="24046"/>
                </a:lnTo>
                <a:lnTo>
                  <a:pt x="23692" y="30875"/>
                </a:lnTo>
                <a:lnTo>
                  <a:pt x="21063" y="22877"/>
                </a:lnTo>
                <a:lnTo>
                  <a:pt x="21063" y="22877"/>
                </a:lnTo>
                <a:lnTo>
                  <a:pt x="27854" y="27851"/>
                </a:lnTo>
                <a:lnTo>
                  <a:pt x="22882" y="21060"/>
                </a:lnTo>
                <a:lnTo>
                  <a:pt x="30876" y="23692"/>
                </a:lnTo>
                <a:lnTo>
                  <a:pt x="30876" y="23692"/>
                </a:lnTo>
                <a:lnTo>
                  <a:pt x="24049" y="18769"/>
                </a:lnTo>
                <a:lnTo>
                  <a:pt x="24049" y="18769"/>
                </a:lnTo>
                <a:lnTo>
                  <a:pt x="32465" y="18801"/>
                </a:lnTo>
                <a:lnTo>
                  <a:pt x="24450" y="16231"/>
                </a:lnTo>
                <a:lnTo>
                  <a:pt x="32465" y="13659"/>
                </a:lnTo>
                <a:lnTo>
                  <a:pt x="24049" y="13691"/>
                </a:lnTo>
                <a:lnTo>
                  <a:pt x="30876" y="8769"/>
                </a:lnTo>
                <a:lnTo>
                  <a:pt x="22882" y="11400"/>
                </a:lnTo>
                <a:lnTo>
                  <a:pt x="27854" y="4609"/>
                </a:lnTo>
                <a:lnTo>
                  <a:pt x="21063" y="9584"/>
                </a:lnTo>
                <a:lnTo>
                  <a:pt x="23692" y="1587"/>
                </a:lnTo>
                <a:lnTo>
                  <a:pt x="18772" y="8414"/>
                </a:lnTo>
                <a:lnTo>
                  <a:pt x="18804" y="0"/>
                </a:lnTo>
                <a:lnTo>
                  <a:pt x="16232" y="8015"/>
                </a:lnTo>
                <a:lnTo>
                  <a:pt x="13662" y="0"/>
                </a:lnTo>
                <a:close/>
              </a:path>
            </a:pathLst>
          </a:cu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8"/>
          <p:cNvSpPr/>
          <p:nvPr/>
        </p:nvSpPr>
        <p:spPr>
          <a:xfrm>
            <a:off x="128288" y="816375"/>
            <a:ext cx="545125" cy="544300"/>
          </a:xfrm>
          <a:custGeom>
            <a:rect b="b" l="l" r="r" t="t"/>
            <a:pathLst>
              <a:path extrusionOk="0" h="21772" w="21805">
                <a:moveTo>
                  <a:pt x="10902" y="0"/>
                </a:moveTo>
                <a:cubicBezTo>
                  <a:pt x="10878" y="0"/>
                  <a:pt x="10855" y="16"/>
                  <a:pt x="10852" y="46"/>
                </a:cubicBezTo>
                <a:lnTo>
                  <a:pt x="10133" y="9657"/>
                </a:lnTo>
                <a:lnTo>
                  <a:pt x="6834" y="6819"/>
                </a:lnTo>
                <a:lnTo>
                  <a:pt x="6834" y="6819"/>
                </a:lnTo>
                <a:lnTo>
                  <a:pt x="9672" y="10115"/>
                </a:lnTo>
                <a:lnTo>
                  <a:pt x="64" y="10837"/>
                </a:lnTo>
                <a:cubicBezTo>
                  <a:pt x="0" y="10842"/>
                  <a:pt x="0" y="10933"/>
                  <a:pt x="64" y="10937"/>
                </a:cubicBezTo>
                <a:lnTo>
                  <a:pt x="9672" y="11657"/>
                </a:lnTo>
                <a:lnTo>
                  <a:pt x="6834" y="14956"/>
                </a:lnTo>
                <a:lnTo>
                  <a:pt x="6834" y="14956"/>
                </a:lnTo>
                <a:lnTo>
                  <a:pt x="10133" y="12118"/>
                </a:lnTo>
                <a:lnTo>
                  <a:pt x="10852" y="21726"/>
                </a:lnTo>
                <a:cubicBezTo>
                  <a:pt x="10856" y="21757"/>
                  <a:pt x="10880" y="21772"/>
                  <a:pt x="10904" y="21772"/>
                </a:cubicBezTo>
                <a:cubicBezTo>
                  <a:pt x="10928" y="21772"/>
                  <a:pt x="10951" y="21757"/>
                  <a:pt x="10952" y="21726"/>
                </a:cubicBezTo>
                <a:lnTo>
                  <a:pt x="11674" y="12118"/>
                </a:lnTo>
                <a:lnTo>
                  <a:pt x="14971" y="14956"/>
                </a:lnTo>
                <a:lnTo>
                  <a:pt x="14971" y="14956"/>
                </a:lnTo>
                <a:lnTo>
                  <a:pt x="12133" y="11657"/>
                </a:lnTo>
                <a:lnTo>
                  <a:pt x="21743" y="10937"/>
                </a:lnTo>
                <a:cubicBezTo>
                  <a:pt x="21805" y="10930"/>
                  <a:pt x="21805" y="10839"/>
                  <a:pt x="21743" y="10837"/>
                </a:cubicBezTo>
                <a:lnTo>
                  <a:pt x="12133" y="10115"/>
                </a:lnTo>
                <a:lnTo>
                  <a:pt x="14971" y="6819"/>
                </a:lnTo>
                <a:lnTo>
                  <a:pt x="14971" y="6819"/>
                </a:lnTo>
                <a:lnTo>
                  <a:pt x="11674" y="9657"/>
                </a:lnTo>
                <a:lnTo>
                  <a:pt x="10952" y="46"/>
                </a:lnTo>
                <a:cubicBezTo>
                  <a:pt x="10949" y="16"/>
                  <a:pt x="10925" y="0"/>
                  <a:pt x="10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8"/>
          <p:cNvSpPr/>
          <p:nvPr/>
        </p:nvSpPr>
        <p:spPr>
          <a:xfrm>
            <a:off x="8694663" y="3455085"/>
            <a:ext cx="303635" cy="303175"/>
          </a:xfrm>
          <a:custGeom>
            <a:rect b="b" l="l" r="r" t="t"/>
            <a:pathLst>
              <a:path extrusionOk="0" h="21772" w="21805">
                <a:moveTo>
                  <a:pt x="10902" y="0"/>
                </a:moveTo>
                <a:cubicBezTo>
                  <a:pt x="10878" y="0"/>
                  <a:pt x="10855" y="16"/>
                  <a:pt x="10852" y="46"/>
                </a:cubicBezTo>
                <a:lnTo>
                  <a:pt x="10133" y="9657"/>
                </a:lnTo>
                <a:lnTo>
                  <a:pt x="6834" y="6819"/>
                </a:lnTo>
                <a:lnTo>
                  <a:pt x="6834" y="6819"/>
                </a:lnTo>
                <a:lnTo>
                  <a:pt x="9672" y="10115"/>
                </a:lnTo>
                <a:lnTo>
                  <a:pt x="64" y="10837"/>
                </a:lnTo>
                <a:cubicBezTo>
                  <a:pt x="0" y="10842"/>
                  <a:pt x="0" y="10933"/>
                  <a:pt x="64" y="10937"/>
                </a:cubicBezTo>
                <a:lnTo>
                  <a:pt x="9672" y="11657"/>
                </a:lnTo>
                <a:lnTo>
                  <a:pt x="6834" y="14956"/>
                </a:lnTo>
                <a:lnTo>
                  <a:pt x="6834" y="14956"/>
                </a:lnTo>
                <a:lnTo>
                  <a:pt x="10133" y="12118"/>
                </a:lnTo>
                <a:lnTo>
                  <a:pt x="10852" y="21726"/>
                </a:lnTo>
                <a:cubicBezTo>
                  <a:pt x="10856" y="21757"/>
                  <a:pt x="10880" y="21772"/>
                  <a:pt x="10904" y="21772"/>
                </a:cubicBezTo>
                <a:cubicBezTo>
                  <a:pt x="10928" y="21772"/>
                  <a:pt x="10951" y="21757"/>
                  <a:pt x="10952" y="21726"/>
                </a:cubicBezTo>
                <a:lnTo>
                  <a:pt x="11674" y="12118"/>
                </a:lnTo>
                <a:lnTo>
                  <a:pt x="14971" y="14956"/>
                </a:lnTo>
                <a:lnTo>
                  <a:pt x="14971" y="14956"/>
                </a:lnTo>
                <a:lnTo>
                  <a:pt x="12133" y="11657"/>
                </a:lnTo>
                <a:lnTo>
                  <a:pt x="21743" y="10937"/>
                </a:lnTo>
                <a:cubicBezTo>
                  <a:pt x="21805" y="10930"/>
                  <a:pt x="21805" y="10839"/>
                  <a:pt x="21743" y="10837"/>
                </a:cubicBezTo>
                <a:lnTo>
                  <a:pt x="12133" y="10115"/>
                </a:lnTo>
                <a:lnTo>
                  <a:pt x="14971" y="6819"/>
                </a:lnTo>
                <a:lnTo>
                  <a:pt x="14971" y="6819"/>
                </a:lnTo>
                <a:lnTo>
                  <a:pt x="11674" y="9657"/>
                </a:lnTo>
                <a:lnTo>
                  <a:pt x="10952" y="46"/>
                </a:lnTo>
                <a:cubicBezTo>
                  <a:pt x="10949" y="16"/>
                  <a:pt x="10925" y="0"/>
                  <a:pt x="10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8"/>
          <p:cNvSpPr/>
          <p:nvPr/>
        </p:nvSpPr>
        <p:spPr>
          <a:xfrm>
            <a:off x="2029788" y="103135"/>
            <a:ext cx="303635" cy="303175"/>
          </a:xfrm>
          <a:custGeom>
            <a:rect b="b" l="l" r="r" t="t"/>
            <a:pathLst>
              <a:path extrusionOk="0" h="21772" w="21805">
                <a:moveTo>
                  <a:pt x="10902" y="0"/>
                </a:moveTo>
                <a:cubicBezTo>
                  <a:pt x="10878" y="0"/>
                  <a:pt x="10855" y="16"/>
                  <a:pt x="10852" y="46"/>
                </a:cubicBezTo>
                <a:lnTo>
                  <a:pt x="10133" y="9657"/>
                </a:lnTo>
                <a:lnTo>
                  <a:pt x="6834" y="6819"/>
                </a:lnTo>
                <a:lnTo>
                  <a:pt x="6834" y="6819"/>
                </a:lnTo>
                <a:lnTo>
                  <a:pt x="9672" y="10115"/>
                </a:lnTo>
                <a:lnTo>
                  <a:pt x="64" y="10837"/>
                </a:lnTo>
                <a:cubicBezTo>
                  <a:pt x="0" y="10842"/>
                  <a:pt x="0" y="10933"/>
                  <a:pt x="64" y="10937"/>
                </a:cubicBezTo>
                <a:lnTo>
                  <a:pt x="9672" y="11657"/>
                </a:lnTo>
                <a:lnTo>
                  <a:pt x="6834" y="14956"/>
                </a:lnTo>
                <a:lnTo>
                  <a:pt x="6834" y="14956"/>
                </a:lnTo>
                <a:lnTo>
                  <a:pt x="10133" y="12118"/>
                </a:lnTo>
                <a:lnTo>
                  <a:pt x="10852" y="21726"/>
                </a:lnTo>
                <a:cubicBezTo>
                  <a:pt x="10856" y="21757"/>
                  <a:pt x="10880" y="21772"/>
                  <a:pt x="10904" y="21772"/>
                </a:cubicBezTo>
                <a:cubicBezTo>
                  <a:pt x="10928" y="21772"/>
                  <a:pt x="10951" y="21757"/>
                  <a:pt x="10952" y="21726"/>
                </a:cubicBezTo>
                <a:lnTo>
                  <a:pt x="11674" y="12118"/>
                </a:lnTo>
                <a:lnTo>
                  <a:pt x="14971" y="14956"/>
                </a:lnTo>
                <a:lnTo>
                  <a:pt x="14971" y="14956"/>
                </a:lnTo>
                <a:lnTo>
                  <a:pt x="12133" y="11657"/>
                </a:lnTo>
                <a:lnTo>
                  <a:pt x="21743" y="10937"/>
                </a:lnTo>
                <a:cubicBezTo>
                  <a:pt x="21805" y="10930"/>
                  <a:pt x="21805" y="10839"/>
                  <a:pt x="21743" y="10837"/>
                </a:cubicBezTo>
                <a:lnTo>
                  <a:pt x="12133" y="10115"/>
                </a:lnTo>
                <a:lnTo>
                  <a:pt x="14971" y="6819"/>
                </a:lnTo>
                <a:lnTo>
                  <a:pt x="14971" y="6819"/>
                </a:lnTo>
                <a:lnTo>
                  <a:pt x="11674" y="9657"/>
                </a:lnTo>
                <a:lnTo>
                  <a:pt x="10952" y="46"/>
                </a:lnTo>
                <a:cubicBezTo>
                  <a:pt x="10949" y="16"/>
                  <a:pt x="10925" y="0"/>
                  <a:pt x="10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8"/>
          <p:cNvSpPr/>
          <p:nvPr/>
        </p:nvSpPr>
        <p:spPr>
          <a:xfrm>
            <a:off x="114138" y="4673827"/>
            <a:ext cx="375377" cy="375377"/>
          </a:xfrm>
          <a:custGeom>
            <a:rect b="b" l="l" r="r" t="t"/>
            <a:pathLst>
              <a:path extrusionOk="0" h="32465" w="32465">
                <a:moveTo>
                  <a:pt x="18804" y="0"/>
                </a:moveTo>
                <a:lnTo>
                  <a:pt x="18804" y="0"/>
                </a:lnTo>
                <a:lnTo>
                  <a:pt x="18804" y="0"/>
                </a:lnTo>
                <a:close/>
                <a:moveTo>
                  <a:pt x="13662" y="0"/>
                </a:moveTo>
                <a:lnTo>
                  <a:pt x="13696" y="8414"/>
                </a:lnTo>
                <a:lnTo>
                  <a:pt x="8771" y="1587"/>
                </a:lnTo>
                <a:lnTo>
                  <a:pt x="11405" y="9584"/>
                </a:lnTo>
                <a:lnTo>
                  <a:pt x="4614" y="4609"/>
                </a:lnTo>
                <a:lnTo>
                  <a:pt x="9584" y="11400"/>
                </a:lnTo>
                <a:lnTo>
                  <a:pt x="1590" y="8769"/>
                </a:lnTo>
                <a:lnTo>
                  <a:pt x="8419" y="13691"/>
                </a:lnTo>
                <a:lnTo>
                  <a:pt x="1" y="13659"/>
                </a:lnTo>
                <a:lnTo>
                  <a:pt x="8015" y="16231"/>
                </a:lnTo>
                <a:lnTo>
                  <a:pt x="1" y="18801"/>
                </a:lnTo>
                <a:lnTo>
                  <a:pt x="8419" y="18769"/>
                </a:lnTo>
                <a:lnTo>
                  <a:pt x="1590" y="23692"/>
                </a:lnTo>
                <a:lnTo>
                  <a:pt x="9584" y="21060"/>
                </a:lnTo>
                <a:lnTo>
                  <a:pt x="4614" y="27851"/>
                </a:lnTo>
                <a:lnTo>
                  <a:pt x="11405" y="22877"/>
                </a:lnTo>
                <a:lnTo>
                  <a:pt x="8771" y="30875"/>
                </a:lnTo>
                <a:lnTo>
                  <a:pt x="13696" y="24046"/>
                </a:lnTo>
                <a:lnTo>
                  <a:pt x="13662" y="32464"/>
                </a:lnTo>
                <a:lnTo>
                  <a:pt x="16232" y="24445"/>
                </a:lnTo>
                <a:lnTo>
                  <a:pt x="18804" y="32464"/>
                </a:lnTo>
                <a:lnTo>
                  <a:pt x="18772" y="24046"/>
                </a:lnTo>
                <a:lnTo>
                  <a:pt x="18772" y="24046"/>
                </a:lnTo>
                <a:lnTo>
                  <a:pt x="23692" y="30875"/>
                </a:lnTo>
                <a:lnTo>
                  <a:pt x="21063" y="22877"/>
                </a:lnTo>
                <a:lnTo>
                  <a:pt x="21063" y="22877"/>
                </a:lnTo>
                <a:lnTo>
                  <a:pt x="27854" y="27851"/>
                </a:lnTo>
                <a:lnTo>
                  <a:pt x="22882" y="21060"/>
                </a:lnTo>
                <a:lnTo>
                  <a:pt x="30876" y="23692"/>
                </a:lnTo>
                <a:lnTo>
                  <a:pt x="30876" y="23692"/>
                </a:lnTo>
                <a:lnTo>
                  <a:pt x="24049" y="18769"/>
                </a:lnTo>
                <a:lnTo>
                  <a:pt x="24049" y="18769"/>
                </a:lnTo>
                <a:lnTo>
                  <a:pt x="32465" y="18801"/>
                </a:lnTo>
                <a:lnTo>
                  <a:pt x="24450" y="16231"/>
                </a:lnTo>
                <a:lnTo>
                  <a:pt x="32465" y="13659"/>
                </a:lnTo>
                <a:lnTo>
                  <a:pt x="24049" y="13691"/>
                </a:lnTo>
                <a:lnTo>
                  <a:pt x="30876" y="8769"/>
                </a:lnTo>
                <a:lnTo>
                  <a:pt x="22882" y="11400"/>
                </a:lnTo>
                <a:lnTo>
                  <a:pt x="27854" y="4609"/>
                </a:lnTo>
                <a:lnTo>
                  <a:pt x="21063" y="9584"/>
                </a:lnTo>
                <a:lnTo>
                  <a:pt x="23692" y="1587"/>
                </a:lnTo>
                <a:lnTo>
                  <a:pt x="18772" y="8414"/>
                </a:lnTo>
                <a:lnTo>
                  <a:pt x="18804" y="0"/>
                </a:lnTo>
                <a:lnTo>
                  <a:pt x="16232" y="8015"/>
                </a:lnTo>
                <a:lnTo>
                  <a:pt x="13662" y="0"/>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
    <p:spTree>
      <p:nvGrpSpPr>
        <p:cNvPr id="227" name="Shape 227"/>
        <p:cNvGrpSpPr/>
        <p:nvPr/>
      </p:nvGrpSpPr>
      <p:grpSpPr>
        <a:xfrm>
          <a:off x="0" y="0"/>
          <a:ext cx="0" cy="0"/>
          <a:chOff x="0" y="0"/>
          <a:chExt cx="0" cy="0"/>
        </a:xfrm>
      </p:grpSpPr>
      <p:sp>
        <p:nvSpPr>
          <p:cNvPr id="228" name="Google Shape;228;p19"/>
          <p:cNvSpPr txBox="1"/>
          <p:nvPr>
            <p:ph type="title"/>
          </p:nvPr>
        </p:nvSpPr>
        <p:spPr>
          <a:xfrm>
            <a:off x="720000" y="537649"/>
            <a:ext cx="7704000" cy="657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500"/>
              <a:buNone/>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229" name="Google Shape;229;p19"/>
          <p:cNvSpPr txBox="1"/>
          <p:nvPr>
            <p:ph idx="1" type="subTitle"/>
          </p:nvPr>
        </p:nvSpPr>
        <p:spPr>
          <a:xfrm>
            <a:off x="720000" y="1862552"/>
            <a:ext cx="1986000" cy="956100"/>
          </a:xfrm>
          <a:prstGeom prst="rect">
            <a:avLst/>
          </a:prstGeom>
          <a:solidFill>
            <a:schemeClr val="lt2"/>
          </a:solidFill>
          <a:ln cap="flat" cmpd="sng" w="19050">
            <a:solidFill>
              <a:schemeClr val="dk1"/>
            </a:solidFill>
            <a:prstDash val="solid"/>
            <a:round/>
            <a:headEnd len="sm" w="sm" type="none"/>
            <a:tailEnd len="sm" w="sm" type="none"/>
          </a:ln>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230" name="Google Shape;230;p19"/>
          <p:cNvSpPr txBox="1"/>
          <p:nvPr>
            <p:ph idx="2" type="subTitle"/>
          </p:nvPr>
        </p:nvSpPr>
        <p:spPr>
          <a:xfrm>
            <a:off x="3579001" y="1862552"/>
            <a:ext cx="1986000" cy="956100"/>
          </a:xfrm>
          <a:prstGeom prst="rect">
            <a:avLst/>
          </a:prstGeom>
          <a:solidFill>
            <a:schemeClr val="lt2"/>
          </a:solidFill>
          <a:ln cap="flat" cmpd="sng" w="19050">
            <a:solidFill>
              <a:schemeClr val="dk1"/>
            </a:solidFill>
            <a:prstDash val="solid"/>
            <a:round/>
            <a:headEnd len="sm" w="sm" type="none"/>
            <a:tailEnd len="sm" w="sm" type="none"/>
          </a:ln>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231" name="Google Shape;231;p19"/>
          <p:cNvSpPr txBox="1"/>
          <p:nvPr>
            <p:ph idx="3" type="subTitle"/>
          </p:nvPr>
        </p:nvSpPr>
        <p:spPr>
          <a:xfrm>
            <a:off x="720000" y="3592850"/>
            <a:ext cx="1986000" cy="956100"/>
          </a:xfrm>
          <a:prstGeom prst="rect">
            <a:avLst/>
          </a:prstGeom>
          <a:solidFill>
            <a:schemeClr val="lt2"/>
          </a:solidFill>
          <a:ln cap="flat" cmpd="sng" w="19050">
            <a:solidFill>
              <a:schemeClr val="dk1"/>
            </a:solidFill>
            <a:prstDash val="solid"/>
            <a:round/>
            <a:headEnd len="sm" w="sm" type="none"/>
            <a:tailEnd len="sm" w="sm" type="none"/>
          </a:ln>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232" name="Google Shape;232;p19"/>
          <p:cNvSpPr txBox="1"/>
          <p:nvPr>
            <p:ph idx="4" type="subTitle"/>
          </p:nvPr>
        </p:nvSpPr>
        <p:spPr>
          <a:xfrm>
            <a:off x="3579001" y="3592850"/>
            <a:ext cx="1986000" cy="956100"/>
          </a:xfrm>
          <a:prstGeom prst="rect">
            <a:avLst/>
          </a:prstGeom>
          <a:solidFill>
            <a:schemeClr val="lt2"/>
          </a:solidFill>
          <a:ln cap="flat" cmpd="sng" w="19050">
            <a:solidFill>
              <a:schemeClr val="dk1"/>
            </a:solidFill>
            <a:prstDash val="solid"/>
            <a:round/>
            <a:headEnd len="sm" w="sm" type="none"/>
            <a:tailEnd len="sm" w="sm" type="none"/>
          </a:ln>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233" name="Google Shape;233;p19"/>
          <p:cNvSpPr txBox="1"/>
          <p:nvPr>
            <p:ph idx="5" type="subTitle"/>
          </p:nvPr>
        </p:nvSpPr>
        <p:spPr>
          <a:xfrm>
            <a:off x="6437999" y="1862552"/>
            <a:ext cx="1986000" cy="956100"/>
          </a:xfrm>
          <a:prstGeom prst="rect">
            <a:avLst/>
          </a:prstGeom>
          <a:solidFill>
            <a:schemeClr val="lt2"/>
          </a:solidFill>
          <a:ln cap="flat" cmpd="sng" w="19050">
            <a:solidFill>
              <a:schemeClr val="dk1"/>
            </a:solidFill>
            <a:prstDash val="solid"/>
            <a:round/>
            <a:headEnd len="sm" w="sm" type="none"/>
            <a:tailEnd len="sm" w="sm" type="none"/>
          </a:ln>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234" name="Google Shape;234;p19"/>
          <p:cNvSpPr txBox="1"/>
          <p:nvPr>
            <p:ph idx="6" type="subTitle"/>
          </p:nvPr>
        </p:nvSpPr>
        <p:spPr>
          <a:xfrm>
            <a:off x="6437999" y="3592850"/>
            <a:ext cx="1986000" cy="956100"/>
          </a:xfrm>
          <a:prstGeom prst="rect">
            <a:avLst/>
          </a:prstGeom>
          <a:solidFill>
            <a:schemeClr val="lt2"/>
          </a:solidFill>
          <a:ln cap="flat" cmpd="sng" w="19050">
            <a:solidFill>
              <a:schemeClr val="dk1"/>
            </a:solidFill>
            <a:prstDash val="solid"/>
            <a:round/>
            <a:headEnd len="sm" w="sm" type="none"/>
            <a:tailEnd len="sm" w="sm" type="none"/>
          </a:ln>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235" name="Google Shape;235;p19"/>
          <p:cNvSpPr txBox="1"/>
          <p:nvPr>
            <p:ph idx="7" type="subTitle"/>
          </p:nvPr>
        </p:nvSpPr>
        <p:spPr>
          <a:xfrm>
            <a:off x="723900" y="1380650"/>
            <a:ext cx="1978200" cy="485100"/>
          </a:xfrm>
          <a:prstGeom prst="rect">
            <a:avLst/>
          </a:prstGeom>
          <a:solidFill>
            <a:schemeClr val="dk2"/>
          </a:solidFill>
          <a:ln cap="flat" cmpd="sng" w="19050">
            <a:solidFill>
              <a:schemeClr val="dk1"/>
            </a:solidFill>
            <a:prstDash val="solid"/>
            <a:round/>
            <a:headEnd len="sm" w="sm" type="none"/>
            <a:tailEnd len="sm" w="sm" type="none"/>
          </a:ln>
        </p:spPr>
        <p:txBody>
          <a:bodyPr anchorCtr="0" anchor="b" bIns="91425" lIns="91425" spcFirstLastPara="1" rIns="91425" wrap="square" tIns="91425">
            <a:noAutofit/>
          </a:bodyPr>
          <a:lstStyle>
            <a:lvl1pPr lvl="0" rtl="0" algn="ctr">
              <a:lnSpc>
                <a:spcPct val="100000"/>
              </a:lnSpc>
              <a:spcBef>
                <a:spcPts val="0"/>
              </a:spcBef>
              <a:spcAft>
                <a:spcPts val="0"/>
              </a:spcAft>
              <a:buSzPts val="2400"/>
              <a:buNone/>
              <a:defRPr sz="2400">
                <a:solidFill>
                  <a:schemeClr val="dk1"/>
                </a:solidFill>
              </a:defRPr>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236" name="Google Shape;236;p19"/>
          <p:cNvSpPr txBox="1"/>
          <p:nvPr>
            <p:ph idx="8" type="subTitle"/>
          </p:nvPr>
        </p:nvSpPr>
        <p:spPr>
          <a:xfrm>
            <a:off x="3582901" y="1380650"/>
            <a:ext cx="1978200" cy="485100"/>
          </a:xfrm>
          <a:prstGeom prst="rect">
            <a:avLst/>
          </a:prstGeom>
          <a:solidFill>
            <a:schemeClr val="dk2"/>
          </a:solidFill>
          <a:ln cap="flat" cmpd="sng" w="19050">
            <a:solidFill>
              <a:schemeClr val="dk1"/>
            </a:solidFill>
            <a:prstDash val="solid"/>
            <a:round/>
            <a:headEnd len="sm" w="sm" type="none"/>
            <a:tailEnd len="sm" w="sm" type="none"/>
          </a:ln>
        </p:spPr>
        <p:txBody>
          <a:bodyPr anchorCtr="0" anchor="b" bIns="91425" lIns="91425" spcFirstLastPara="1" rIns="91425" wrap="square" tIns="91425">
            <a:noAutofit/>
          </a:bodyPr>
          <a:lstStyle>
            <a:lvl1pPr lvl="0" rtl="0" algn="ctr">
              <a:lnSpc>
                <a:spcPct val="100000"/>
              </a:lnSpc>
              <a:spcBef>
                <a:spcPts val="0"/>
              </a:spcBef>
              <a:spcAft>
                <a:spcPts val="0"/>
              </a:spcAft>
              <a:buSzPts val="2400"/>
              <a:buNone/>
              <a:defRPr sz="2400">
                <a:solidFill>
                  <a:schemeClr val="dk1"/>
                </a:solidFill>
              </a:defRPr>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237" name="Google Shape;237;p19"/>
          <p:cNvSpPr txBox="1"/>
          <p:nvPr>
            <p:ph idx="9" type="subTitle"/>
          </p:nvPr>
        </p:nvSpPr>
        <p:spPr>
          <a:xfrm>
            <a:off x="6441899" y="1380650"/>
            <a:ext cx="1978200" cy="485100"/>
          </a:xfrm>
          <a:prstGeom prst="rect">
            <a:avLst/>
          </a:prstGeom>
          <a:solidFill>
            <a:schemeClr val="dk2"/>
          </a:solidFill>
          <a:ln cap="flat" cmpd="sng" w="19050">
            <a:solidFill>
              <a:schemeClr val="dk1"/>
            </a:solidFill>
            <a:prstDash val="solid"/>
            <a:round/>
            <a:headEnd len="sm" w="sm" type="none"/>
            <a:tailEnd len="sm" w="sm" type="none"/>
          </a:ln>
        </p:spPr>
        <p:txBody>
          <a:bodyPr anchorCtr="0" anchor="b" bIns="91425" lIns="91425" spcFirstLastPara="1" rIns="91425" wrap="square" tIns="91425">
            <a:noAutofit/>
          </a:bodyPr>
          <a:lstStyle>
            <a:lvl1pPr lvl="0" rtl="0" algn="ctr">
              <a:lnSpc>
                <a:spcPct val="100000"/>
              </a:lnSpc>
              <a:spcBef>
                <a:spcPts val="0"/>
              </a:spcBef>
              <a:spcAft>
                <a:spcPts val="0"/>
              </a:spcAft>
              <a:buSzPts val="2400"/>
              <a:buNone/>
              <a:defRPr sz="2400">
                <a:solidFill>
                  <a:schemeClr val="dk1"/>
                </a:solidFill>
              </a:defRPr>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238" name="Google Shape;238;p19"/>
          <p:cNvSpPr txBox="1"/>
          <p:nvPr>
            <p:ph idx="13" type="subTitle"/>
          </p:nvPr>
        </p:nvSpPr>
        <p:spPr>
          <a:xfrm>
            <a:off x="723900" y="3107750"/>
            <a:ext cx="1978200" cy="485100"/>
          </a:xfrm>
          <a:prstGeom prst="rect">
            <a:avLst/>
          </a:prstGeom>
          <a:solidFill>
            <a:schemeClr val="dk2"/>
          </a:solidFill>
          <a:ln cap="flat" cmpd="sng" w="19050">
            <a:solidFill>
              <a:schemeClr val="dk1"/>
            </a:solidFill>
            <a:prstDash val="solid"/>
            <a:round/>
            <a:headEnd len="sm" w="sm" type="none"/>
            <a:tailEnd len="sm" w="sm" type="none"/>
          </a:ln>
        </p:spPr>
        <p:txBody>
          <a:bodyPr anchorCtr="0" anchor="b" bIns="91425" lIns="91425" spcFirstLastPara="1" rIns="91425" wrap="square" tIns="91425">
            <a:noAutofit/>
          </a:bodyPr>
          <a:lstStyle>
            <a:lvl1pPr lvl="0" rtl="0" algn="ctr">
              <a:lnSpc>
                <a:spcPct val="100000"/>
              </a:lnSpc>
              <a:spcBef>
                <a:spcPts val="0"/>
              </a:spcBef>
              <a:spcAft>
                <a:spcPts val="0"/>
              </a:spcAft>
              <a:buSzPts val="2400"/>
              <a:buNone/>
              <a:defRPr sz="2400">
                <a:solidFill>
                  <a:schemeClr val="dk1"/>
                </a:solidFill>
              </a:defRPr>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239" name="Google Shape;239;p19"/>
          <p:cNvSpPr txBox="1"/>
          <p:nvPr>
            <p:ph idx="14" type="subTitle"/>
          </p:nvPr>
        </p:nvSpPr>
        <p:spPr>
          <a:xfrm>
            <a:off x="3582901" y="3107750"/>
            <a:ext cx="1978200" cy="485100"/>
          </a:xfrm>
          <a:prstGeom prst="rect">
            <a:avLst/>
          </a:prstGeom>
          <a:solidFill>
            <a:schemeClr val="dk2"/>
          </a:solidFill>
          <a:ln cap="flat" cmpd="sng" w="19050">
            <a:solidFill>
              <a:schemeClr val="dk1"/>
            </a:solidFill>
            <a:prstDash val="solid"/>
            <a:round/>
            <a:headEnd len="sm" w="sm" type="none"/>
            <a:tailEnd len="sm" w="sm" type="none"/>
          </a:ln>
        </p:spPr>
        <p:txBody>
          <a:bodyPr anchorCtr="0" anchor="b" bIns="91425" lIns="91425" spcFirstLastPara="1" rIns="91425" wrap="square" tIns="91425">
            <a:noAutofit/>
          </a:bodyPr>
          <a:lstStyle>
            <a:lvl1pPr lvl="0" rtl="0" algn="ctr">
              <a:lnSpc>
                <a:spcPct val="100000"/>
              </a:lnSpc>
              <a:spcBef>
                <a:spcPts val="0"/>
              </a:spcBef>
              <a:spcAft>
                <a:spcPts val="0"/>
              </a:spcAft>
              <a:buSzPts val="2400"/>
              <a:buNone/>
              <a:defRPr sz="2400">
                <a:solidFill>
                  <a:schemeClr val="dk1"/>
                </a:solidFill>
              </a:defRPr>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240" name="Google Shape;240;p19"/>
          <p:cNvSpPr txBox="1"/>
          <p:nvPr>
            <p:ph idx="15" type="subTitle"/>
          </p:nvPr>
        </p:nvSpPr>
        <p:spPr>
          <a:xfrm>
            <a:off x="6441899" y="3107750"/>
            <a:ext cx="1978200" cy="485100"/>
          </a:xfrm>
          <a:prstGeom prst="rect">
            <a:avLst/>
          </a:prstGeom>
          <a:solidFill>
            <a:schemeClr val="dk2"/>
          </a:solidFill>
          <a:ln cap="flat" cmpd="sng" w="19050">
            <a:solidFill>
              <a:schemeClr val="dk1"/>
            </a:solidFill>
            <a:prstDash val="solid"/>
            <a:round/>
            <a:headEnd len="sm" w="sm" type="none"/>
            <a:tailEnd len="sm" w="sm" type="none"/>
          </a:ln>
        </p:spPr>
        <p:txBody>
          <a:bodyPr anchorCtr="0" anchor="b" bIns="91425" lIns="91425" spcFirstLastPara="1" rIns="91425" wrap="square" tIns="91425">
            <a:noAutofit/>
          </a:bodyPr>
          <a:lstStyle>
            <a:lvl1pPr lvl="0" rtl="0" algn="ctr">
              <a:lnSpc>
                <a:spcPct val="100000"/>
              </a:lnSpc>
              <a:spcBef>
                <a:spcPts val="0"/>
              </a:spcBef>
              <a:spcAft>
                <a:spcPts val="0"/>
              </a:spcAft>
              <a:buSzPts val="2400"/>
              <a:buNone/>
              <a:defRPr sz="2400">
                <a:solidFill>
                  <a:schemeClr val="dk1"/>
                </a:solidFill>
              </a:defRPr>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241" name="Google Shape;241;p19"/>
          <p:cNvSpPr/>
          <p:nvPr/>
        </p:nvSpPr>
        <p:spPr>
          <a:xfrm>
            <a:off x="0" y="-12"/>
            <a:ext cx="9144000" cy="544200"/>
          </a:xfrm>
          <a:prstGeom prst="rect">
            <a:avLst/>
          </a:prstGeom>
          <a:solidFill>
            <a:schemeClr val="lt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9"/>
          <p:cNvSpPr/>
          <p:nvPr/>
        </p:nvSpPr>
        <p:spPr>
          <a:xfrm>
            <a:off x="8424007" y="641637"/>
            <a:ext cx="503952" cy="503920"/>
          </a:xfrm>
          <a:custGeom>
            <a:rect b="b" l="l" r="r" t="t"/>
            <a:pathLst>
              <a:path extrusionOk="0" h="31748" w="31750">
                <a:moveTo>
                  <a:pt x="11622" y="1"/>
                </a:moveTo>
                <a:lnTo>
                  <a:pt x="11765" y="8758"/>
                </a:lnTo>
                <a:lnTo>
                  <a:pt x="11765" y="8758"/>
                </a:lnTo>
                <a:lnTo>
                  <a:pt x="4255" y="4255"/>
                </a:lnTo>
                <a:lnTo>
                  <a:pt x="8757" y="11766"/>
                </a:lnTo>
                <a:lnTo>
                  <a:pt x="0" y="11618"/>
                </a:lnTo>
                <a:lnTo>
                  <a:pt x="7656" y="15873"/>
                </a:lnTo>
                <a:lnTo>
                  <a:pt x="0" y="20128"/>
                </a:lnTo>
                <a:lnTo>
                  <a:pt x="8757" y="19982"/>
                </a:lnTo>
                <a:lnTo>
                  <a:pt x="8757" y="19982"/>
                </a:lnTo>
                <a:lnTo>
                  <a:pt x="4255" y="27495"/>
                </a:lnTo>
                <a:lnTo>
                  <a:pt x="4255" y="27495"/>
                </a:lnTo>
                <a:lnTo>
                  <a:pt x="11765" y="22990"/>
                </a:lnTo>
                <a:lnTo>
                  <a:pt x="11622" y="31747"/>
                </a:lnTo>
                <a:lnTo>
                  <a:pt x="11622" y="31747"/>
                </a:lnTo>
                <a:lnTo>
                  <a:pt x="15875" y="24092"/>
                </a:lnTo>
                <a:lnTo>
                  <a:pt x="20127" y="31747"/>
                </a:lnTo>
                <a:lnTo>
                  <a:pt x="20127" y="31747"/>
                </a:lnTo>
                <a:lnTo>
                  <a:pt x="19982" y="22990"/>
                </a:lnTo>
                <a:lnTo>
                  <a:pt x="19982" y="22990"/>
                </a:lnTo>
                <a:lnTo>
                  <a:pt x="27494" y="27495"/>
                </a:lnTo>
                <a:lnTo>
                  <a:pt x="22990" y="19982"/>
                </a:lnTo>
                <a:lnTo>
                  <a:pt x="31749" y="20128"/>
                </a:lnTo>
                <a:lnTo>
                  <a:pt x="31749" y="20128"/>
                </a:lnTo>
                <a:lnTo>
                  <a:pt x="24091" y="15873"/>
                </a:lnTo>
                <a:lnTo>
                  <a:pt x="31749" y="11618"/>
                </a:lnTo>
                <a:lnTo>
                  <a:pt x="22990" y="11766"/>
                </a:lnTo>
                <a:lnTo>
                  <a:pt x="27494" y="4255"/>
                </a:lnTo>
                <a:lnTo>
                  <a:pt x="19982" y="8758"/>
                </a:lnTo>
                <a:lnTo>
                  <a:pt x="20127" y="1"/>
                </a:lnTo>
                <a:lnTo>
                  <a:pt x="15875" y="7656"/>
                </a:lnTo>
                <a:lnTo>
                  <a:pt x="11622" y="1"/>
                </a:ln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9"/>
          <p:cNvSpPr/>
          <p:nvPr/>
        </p:nvSpPr>
        <p:spPr>
          <a:xfrm>
            <a:off x="-41187" y="4419476"/>
            <a:ext cx="884103" cy="884103"/>
          </a:xfrm>
          <a:custGeom>
            <a:rect b="b" l="l" r="r" t="t"/>
            <a:pathLst>
              <a:path extrusionOk="0" h="32465" w="32465">
                <a:moveTo>
                  <a:pt x="18804" y="0"/>
                </a:moveTo>
                <a:lnTo>
                  <a:pt x="18804" y="0"/>
                </a:lnTo>
                <a:lnTo>
                  <a:pt x="18804" y="0"/>
                </a:lnTo>
                <a:close/>
                <a:moveTo>
                  <a:pt x="13662" y="0"/>
                </a:moveTo>
                <a:lnTo>
                  <a:pt x="13696" y="8414"/>
                </a:lnTo>
                <a:lnTo>
                  <a:pt x="8771" y="1587"/>
                </a:lnTo>
                <a:lnTo>
                  <a:pt x="11405" y="9584"/>
                </a:lnTo>
                <a:lnTo>
                  <a:pt x="4614" y="4609"/>
                </a:lnTo>
                <a:lnTo>
                  <a:pt x="9584" y="11400"/>
                </a:lnTo>
                <a:lnTo>
                  <a:pt x="1590" y="8769"/>
                </a:lnTo>
                <a:lnTo>
                  <a:pt x="8419" y="13691"/>
                </a:lnTo>
                <a:lnTo>
                  <a:pt x="1" y="13659"/>
                </a:lnTo>
                <a:lnTo>
                  <a:pt x="8015" y="16231"/>
                </a:lnTo>
                <a:lnTo>
                  <a:pt x="1" y="18801"/>
                </a:lnTo>
                <a:lnTo>
                  <a:pt x="8419" y="18769"/>
                </a:lnTo>
                <a:lnTo>
                  <a:pt x="1590" y="23692"/>
                </a:lnTo>
                <a:lnTo>
                  <a:pt x="9584" y="21060"/>
                </a:lnTo>
                <a:lnTo>
                  <a:pt x="4614" y="27851"/>
                </a:lnTo>
                <a:lnTo>
                  <a:pt x="11405" y="22877"/>
                </a:lnTo>
                <a:lnTo>
                  <a:pt x="8771" y="30875"/>
                </a:lnTo>
                <a:lnTo>
                  <a:pt x="13696" y="24046"/>
                </a:lnTo>
                <a:lnTo>
                  <a:pt x="13662" y="32464"/>
                </a:lnTo>
                <a:lnTo>
                  <a:pt x="16232" y="24445"/>
                </a:lnTo>
                <a:lnTo>
                  <a:pt x="18804" y="32464"/>
                </a:lnTo>
                <a:lnTo>
                  <a:pt x="18772" y="24046"/>
                </a:lnTo>
                <a:lnTo>
                  <a:pt x="18772" y="24046"/>
                </a:lnTo>
                <a:lnTo>
                  <a:pt x="23692" y="30875"/>
                </a:lnTo>
                <a:lnTo>
                  <a:pt x="21063" y="22877"/>
                </a:lnTo>
                <a:lnTo>
                  <a:pt x="21063" y="22877"/>
                </a:lnTo>
                <a:lnTo>
                  <a:pt x="27854" y="27851"/>
                </a:lnTo>
                <a:lnTo>
                  <a:pt x="22882" y="21060"/>
                </a:lnTo>
                <a:lnTo>
                  <a:pt x="30876" y="23692"/>
                </a:lnTo>
                <a:lnTo>
                  <a:pt x="30876" y="23692"/>
                </a:lnTo>
                <a:lnTo>
                  <a:pt x="24049" y="18769"/>
                </a:lnTo>
                <a:lnTo>
                  <a:pt x="24049" y="18769"/>
                </a:lnTo>
                <a:lnTo>
                  <a:pt x="32465" y="18801"/>
                </a:lnTo>
                <a:lnTo>
                  <a:pt x="24450" y="16231"/>
                </a:lnTo>
                <a:lnTo>
                  <a:pt x="32465" y="13659"/>
                </a:lnTo>
                <a:lnTo>
                  <a:pt x="24049" y="13691"/>
                </a:lnTo>
                <a:lnTo>
                  <a:pt x="30876" y="8769"/>
                </a:lnTo>
                <a:lnTo>
                  <a:pt x="22882" y="11400"/>
                </a:lnTo>
                <a:lnTo>
                  <a:pt x="27854" y="4609"/>
                </a:lnTo>
                <a:lnTo>
                  <a:pt x="21063" y="9584"/>
                </a:lnTo>
                <a:lnTo>
                  <a:pt x="23692" y="1587"/>
                </a:lnTo>
                <a:lnTo>
                  <a:pt x="18772" y="8414"/>
                </a:lnTo>
                <a:lnTo>
                  <a:pt x="18804" y="0"/>
                </a:lnTo>
                <a:lnTo>
                  <a:pt x="16232" y="8015"/>
                </a:lnTo>
                <a:lnTo>
                  <a:pt x="13662" y="0"/>
                </a:lnTo>
                <a:close/>
              </a:path>
            </a:pathLst>
          </a:cu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9"/>
          <p:cNvSpPr/>
          <p:nvPr/>
        </p:nvSpPr>
        <p:spPr>
          <a:xfrm>
            <a:off x="128288" y="816375"/>
            <a:ext cx="545125" cy="544300"/>
          </a:xfrm>
          <a:custGeom>
            <a:rect b="b" l="l" r="r" t="t"/>
            <a:pathLst>
              <a:path extrusionOk="0" h="21772" w="21805">
                <a:moveTo>
                  <a:pt x="10902" y="0"/>
                </a:moveTo>
                <a:cubicBezTo>
                  <a:pt x="10878" y="0"/>
                  <a:pt x="10855" y="16"/>
                  <a:pt x="10852" y="46"/>
                </a:cubicBezTo>
                <a:lnTo>
                  <a:pt x="10133" y="9657"/>
                </a:lnTo>
                <a:lnTo>
                  <a:pt x="6834" y="6819"/>
                </a:lnTo>
                <a:lnTo>
                  <a:pt x="6834" y="6819"/>
                </a:lnTo>
                <a:lnTo>
                  <a:pt x="9672" y="10115"/>
                </a:lnTo>
                <a:lnTo>
                  <a:pt x="64" y="10837"/>
                </a:lnTo>
                <a:cubicBezTo>
                  <a:pt x="0" y="10842"/>
                  <a:pt x="0" y="10933"/>
                  <a:pt x="64" y="10937"/>
                </a:cubicBezTo>
                <a:lnTo>
                  <a:pt x="9672" y="11657"/>
                </a:lnTo>
                <a:lnTo>
                  <a:pt x="6834" y="14956"/>
                </a:lnTo>
                <a:lnTo>
                  <a:pt x="6834" y="14956"/>
                </a:lnTo>
                <a:lnTo>
                  <a:pt x="10133" y="12118"/>
                </a:lnTo>
                <a:lnTo>
                  <a:pt x="10852" y="21726"/>
                </a:lnTo>
                <a:cubicBezTo>
                  <a:pt x="10856" y="21757"/>
                  <a:pt x="10880" y="21772"/>
                  <a:pt x="10904" y="21772"/>
                </a:cubicBezTo>
                <a:cubicBezTo>
                  <a:pt x="10928" y="21772"/>
                  <a:pt x="10951" y="21757"/>
                  <a:pt x="10952" y="21726"/>
                </a:cubicBezTo>
                <a:lnTo>
                  <a:pt x="11674" y="12118"/>
                </a:lnTo>
                <a:lnTo>
                  <a:pt x="14971" y="14956"/>
                </a:lnTo>
                <a:lnTo>
                  <a:pt x="14971" y="14956"/>
                </a:lnTo>
                <a:lnTo>
                  <a:pt x="12133" y="11657"/>
                </a:lnTo>
                <a:lnTo>
                  <a:pt x="21743" y="10937"/>
                </a:lnTo>
                <a:cubicBezTo>
                  <a:pt x="21805" y="10930"/>
                  <a:pt x="21805" y="10839"/>
                  <a:pt x="21743" y="10837"/>
                </a:cubicBezTo>
                <a:lnTo>
                  <a:pt x="12133" y="10115"/>
                </a:lnTo>
                <a:lnTo>
                  <a:pt x="14971" y="6819"/>
                </a:lnTo>
                <a:lnTo>
                  <a:pt x="14971" y="6819"/>
                </a:lnTo>
                <a:lnTo>
                  <a:pt x="11674" y="9657"/>
                </a:lnTo>
                <a:lnTo>
                  <a:pt x="10952" y="46"/>
                </a:lnTo>
                <a:cubicBezTo>
                  <a:pt x="10949" y="16"/>
                  <a:pt x="10925" y="0"/>
                  <a:pt x="10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9"/>
          <p:cNvSpPr/>
          <p:nvPr/>
        </p:nvSpPr>
        <p:spPr>
          <a:xfrm>
            <a:off x="8622675" y="120522"/>
            <a:ext cx="303635" cy="303175"/>
          </a:xfrm>
          <a:custGeom>
            <a:rect b="b" l="l" r="r" t="t"/>
            <a:pathLst>
              <a:path extrusionOk="0" h="21772" w="21805">
                <a:moveTo>
                  <a:pt x="10902" y="0"/>
                </a:moveTo>
                <a:cubicBezTo>
                  <a:pt x="10878" y="0"/>
                  <a:pt x="10855" y="16"/>
                  <a:pt x="10852" y="46"/>
                </a:cubicBezTo>
                <a:lnTo>
                  <a:pt x="10133" y="9657"/>
                </a:lnTo>
                <a:lnTo>
                  <a:pt x="6834" y="6819"/>
                </a:lnTo>
                <a:lnTo>
                  <a:pt x="6834" y="6819"/>
                </a:lnTo>
                <a:lnTo>
                  <a:pt x="9672" y="10115"/>
                </a:lnTo>
                <a:lnTo>
                  <a:pt x="64" y="10837"/>
                </a:lnTo>
                <a:cubicBezTo>
                  <a:pt x="0" y="10842"/>
                  <a:pt x="0" y="10933"/>
                  <a:pt x="64" y="10937"/>
                </a:cubicBezTo>
                <a:lnTo>
                  <a:pt x="9672" y="11657"/>
                </a:lnTo>
                <a:lnTo>
                  <a:pt x="6834" y="14956"/>
                </a:lnTo>
                <a:lnTo>
                  <a:pt x="6834" y="14956"/>
                </a:lnTo>
                <a:lnTo>
                  <a:pt x="10133" y="12118"/>
                </a:lnTo>
                <a:lnTo>
                  <a:pt x="10852" y="21726"/>
                </a:lnTo>
                <a:cubicBezTo>
                  <a:pt x="10856" y="21757"/>
                  <a:pt x="10880" y="21772"/>
                  <a:pt x="10904" y="21772"/>
                </a:cubicBezTo>
                <a:cubicBezTo>
                  <a:pt x="10928" y="21772"/>
                  <a:pt x="10951" y="21757"/>
                  <a:pt x="10952" y="21726"/>
                </a:cubicBezTo>
                <a:lnTo>
                  <a:pt x="11674" y="12118"/>
                </a:lnTo>
                <a:lnTo>
                  <a:pt x="14971" y="14956"/>
                </a:lnTo>
                <a:lnTo>
                  <a:pt x="14971" y="14956"/>
                </a:lnTo>
                <a:lnTo>
                  <a:pt x="12133" y="11657"/>
                </a:lnTo>
                <a:lnTo>
                  <a:pt x="21743" y="10937"/>
                </a:lnTo>
                <a:cubicBezTo>
                  <a:pt x="21805" y="10930"/>
                  <a:pt x="21805" y="10839"/>
                  <a:pt x="21743" y="10837"/>
                </a:cubicBezTo>
                <a:lnTo>
                  <a:pt x="12133" y="10115"/>
                </a:lnTo>
                <a:lnTo>
                  <a:pt x="14971" y="6819"/>
                </a:lnTo>
                <a:lnTo>
                  <a:pt x="14971" y="6819"/>
                </a:lnTo>
                <a:lnTo>
                  <a:pt x="11674" y="9657"/>
                </a:lnTo>
                <a:lnTo>
                  <a:pt x="10952" y="46"/>
                </a:lnTo>
                <a:cubicBezTo>
                  <a:pt x="10949" y="16"/>
                  <a:pt x="10925" y="0"/>
                  <a:pt x="10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9"/>
          <p:cNvSpPr/>
          <p:nvPr/>
        </p:nvSpPr>
        <p:spPr>
          <a:xfrm>
            <a:off x="2029788" y="4709935"/>
            <a:ext cx="303635" cy="303175"/>
          </a:xfrm>
          <a:custGeom>
            <a:rect b="b" l="l" r="r" t="t"/>
            <a:pathLst>
              <a:path extrusionOk="0" h="21772" w="21805">
                <a:moveTo>
                  <a:pt x="10902" y="0"/>
                </a:moveTo>
                <a:cubicBezTo>
                  <a:pt x="10878" y="0"/>
                  <a:pt x="10855" y="16"/>
                  <a:pt x="10852" y="46"/>
                </a:cubicBezTo>
                <a:lnTo>
                  <a:pt x="10133" y="9657"/>
                </a:lnTo>
                <a:lnTo>
                  <a:pt x="6834" y="6819"/>
                </a:lnTo>
                <a:lnTo>
                  <a:pt x="6834" y="6819"/>
                </a:lnTo>
                <a:lnTo>
                  <a:pt x="9672" y="10115"/>
                </a:lnTo>
                <a:lnTo>
                  <a:pt x="64" y="10837"/>
                </a:lnTo>
                <a:cubicBezTo>
                  <a:pt x="0" y="10842"/>
                  <a:pt x="0" y="10933"/>
                  <a:pt x="64" y="10937"/>
                </a:cubicBezTo>
                <a:lnTo>
                  <a:pt x="9672" y="11657"/>
                </a:lnTo>
                <a:lnTo>
                  <a:pt x="6834" y="14956"/>
                </a:lnTo>
                <a:lnTo>
                  <a:pt x="6834" y="14956"/>
                </a:lnTo>
                <a:lnTo>
                  <a:pt x="10133" y="12118"/>
                </a:lnTo>
                <a:lnTo>
                  <a:pt x="10852" y="21726"/>
                </a:lnTo>
                <a:cubicBezTo>
                  <a:pt x="10856" y="21757"/>
                  <a:pt x="10880" y="21772"/>
                  <a:pt x="10904" y="21772"/>
                </a:cubicBezTo>
                <a:cubicBezTo>
                  <a:pt x="10928" y="21772"/>
                  <a:pt x="10951" y="21757"/>
                  <a:pt x="10952" y="21726"/>
                </a:cubicBezTo>
                <a:lnTo>
                  <a:pt x="11674" y="12118"/>
                </a:lnTo>
                <a:lnTo>
                  <a:pt x="14971" y="14956"/>
                </a:lnTo>
                <a:lnTo>
                  <a:pt x="14971" y="14956"/>
                </a:lnTo>
                <a:lnTo>
                  <a:pt x="12133" y="11657"/>
                </a:lnTo>
                <a:lnTo>
                  <a:pt x="21743" y="10937"/>
                </a:lnTo>
                <a:cubicBezTo>
                  <a:pt x="21805" y="10930"/>
                  <a:pt x="21805" y="10839"/>
                  <a:pt x="21743" y="10837"/>
                </a:cubicBezTo>
                <a:lnTo>
                  <a:pt x="12133" y="10115"/>
                </a:lnTo>
                <a:lnTo>
                  <a:pt x="14971" y="6819"/>
                </a:lnTo>
                <a:lnTo>
                  <a:pt x="14971" y="6819"/>
                </a:lnTo>
                <a:lnTo>
                  <a:pt x="11674" y="9657"/>
                </a:lnTo>
                <a:lnTo>
                  <a:pt x="10952" y="46"/>
                </a:lnTo>
                <a:cubicBezTo>
                  <a:pt x="10949" y="16"/>
                  <a:pt x="10925" y="0"/>
                  <a:pt x="10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9"/>
          <p:cNvSpPr/>
          <p:nvPr/>
        </p:nvSpPr>
        <p:spPr>
          <a:xfrm>
            <a:off x="8550700" y="4637713"/>
            <a:ext cx="447611" cy="447611"/>
          </a:xfrm>
          <a:custGeom>
            <a:rect b="b" l="l" r="r" t="t"/>
            <a:pathLst>
              <a:path extrusionOk="0" h="32465" w="32465">
                <a:moveTo>
                  <a:pt x="18804" y="0"/>
                </a:moveTo>
                <a:lnTo>
                  <a:pt x="18804" y="0"/>
                </a:lnTo>
                <a:lnTo>
                  <a:pt x="18804" y="0"/>
                </a:lnTo>
                <a:close/>
                <a:moveTo>
                  <a:pt x="13662" y="0"/>
                </a:moveTo>
                <a:lnTo>
                  <a:pt x="13696" y="8414"/>
                </a:lnTo>
                <a:lnTo>
                  <a:pt x="8771" y="1587"/>
                </a:lnTo>
                <a:lnTo>
                  <a:pt x="11405" y="9584"/>
                </a:lnTo>
                <a:lnTo>
                  <a:pt x="4614" y="4609"/>
                </a:lnTo>
                <a:lnTo>
                  <a:pt x="9584" y="11400"/>
                </a:lnTo>
                <a:lnTo>
                  <a:pt x="1590" y="8769"/>
                </a:lnTo>
                <a:lnTo>
                  <a:pt x="8419" y="13691"/>
                </a:lnTo>
                <a:lnTo>
                  <a:pt x="1" y="13659"/>
                </a:lnTo>
                <a:lnTo>
                  <a:pt x="8015" y="16231"/>
                </a:lnTo>
                <a:lnTo>
                  <a:pt x="1" y="18801"/>
                </a:lnTo>
                <a:lnTo>
                  <a:pt x="8419" y="18769"/>
                </a:lnTo>
                <a:lnTo>
                  <a:pt x="1590" y="23692"/>
                </a:lnTo>
                <a:lnTo>
                  <a:pt x="9584" y="21060"/>
                </a:lnTo>
                <a:lnTo>
                  <a:pt x="4614" y="27851"/>
                </a:lnTo>
                <a:lnTo>
                  <a:pt x="11405" y="22877"/>
                </a:lnTo>
                <a:lnTo>
                  <a:pt x="8771" y="30875"/>
                </a:lnTo>
                <a:lnTo>
                  <a:pt x="13696" y="24046"/>
                </a:lnTo>
                <a:lnTo>
                  <a:pt x="13662" y="32464"/>
                </a:lnTo>
                <a:lnTo>
                  <a:pt x="16232" y="24445"/>
                </a:lnTo>
                <a:lnTo>
                  <a:pt x="18804" y="32464"/>
                </a:lnTo>
                <a:lnTo>
                  <a:pt x="18772" y="24046"/>
                </a:lnTo>
                <a:lnTo>
                  <a:pt x="18772" y="24046"/>
                </a:lnTo>
                <a:lnTo>
                  <a:pt x="23692" y="30875"/>
                </a:lnTo>
                <a:lnTo>
                  <a:pt x="21063" y="22877"/>
                </a:lnTo>
                <a:lnTo>
                  <a:pt x="21063" y="22877"/>
                </a:lnTo>
                <a:lnTo>
                  <a:pt x="27854" y="27851"/>
                </a:lnTo>
                <a:lnTo>
                  <a:pt x="22882" y="21060"/>
                </a:lnTo>
                <a:lnTo>
                  <a:pt x="30876" y="23692"/>
                </a:lnTo>
                <a:lnTo>
                  <a:pt x="30876" y="23692"/>
                </a:lnTo>
                <a:lnTo>
                  <a:pt x="24049" y="18769"/>
                </a:lnTo>
                <a:lnTo>
                  <a:pt x="24049" y="18769"/>
                </a:lnTo>
                <a:lnTo>
                  <a:pt x="32465" y="18801"/>
                </a:lnTo>
                <a:lnTo>
                  <a:pt x="24450" y="16231"/>
                </a:lnTo>
                <a:lnTo>
                  <a:pt x="32465" y="13659"/>
                </a:lnTo>
                <a:lnTo>
                  <a:pt x="24049" y="13691"/>
                </a:lnTo>
                <a:lnTo>
                  <a:pt x="30876" y="8769"/>
                </a:lnTo>
                <a:lnTo>
                  <a:pt x="22882" y="11400"/>
                </a:lnTo>
                <a:lnTo>
                  <a:pt x="27854" y="4609"/>
                </a:lnTo>
                <a:lnTo>
                  <a:pt x="21063" y="9584"/>
                </a:lnTo>
                <a:lnTo>
                  <a:pt x="23692" y="1587"/>
                </a:lnTo>
                <a:lnTo>
                  <a:pt x="18772" y="8414"/>
                </a:lnTo>
                <a:lnTo>
                  <a:pt x="18804" y="0"/>
                </a:lnTo>
                <a:lnTo>
                  <a:pt x="16232" y="8015"/>
                </a:lnTo>
                <a:lnTo>
                  <a:pt x="13662" y="0"/>
                </a:ln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_1">
    <p:spTree>
      <p:nvGrpSpPr>
        <p:cNvPr id="248" name="Shape 248"/>
        <p:cNvGrpSpPr/>
        <p:nvPr/>
      </p:nvGrpSpPr>
      <p:grpSpPr>
        <a:xfrm>
          <a:off x="0" y="0"/>
          <a:ext cx="0" cy="0"/>
          <a:chOff x="0" y="0"/>
          <a:chExt cx="0" cy="0"/>
        </a:xfrm>
      </p:grpSpPr>
      <p:sp>
        <p:nvSpPr>
          <p:cNvPr id="249" name="Google Shape;249;p20"/>
          <p:cNvSpPr/>
          <p:nvPr/>
        </p:nvSpPr>
        <p:spPr>
          <a:xfrm>
            <a:off x="-9375" y="4591400"/>
            <a:ext cx="9162900" cy="567600"/>
          </a:xfrm>
          <a:prstGeom prst="rect">
            <a:avLst/>
          </a:prstGeom>
          <a:solidFill>
            <a:schemeClr val="lt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0" name="Google Shape;250;p20"/>
          <p:cNvGrpSpPr/>
          <p:nvPr/>
        </p:nvGrpSpPr>
        <p:grpSpPr>
          <a:xfrm>
            <a:off x="165371" y="4766701"/>
            <a:ext cx="388423" cy="209020"/>
            <a:chOff x="5876625" y="2431475"/>
            <a:chExt cx="222950" cy="119975"/>
          </a:xfrm>
        </p:grpSpPr>
        <p:sp>
          <p:nvSpPr>
            <p:cNvPr id="251" name="Google Shape;251;p20"/>
            <p:cNvSpPr/>
            <p:nvPr/>
          </p:nvSpPr>
          <p:spPr>
            <a:xfrm>
              <a:off x="5877850" y="2431475"/>
              <a:ext cx="221725" cy="14675"/>
            </a:xfrm>
            <a:custGeom>
              <a:rect b="b" l="l" r="r" t="t"/>
              <a:pathLst>
                <a:path extrusionOk="0" h="587" w="8869">
                  <a:moveTo>
                    <a:pt x="198" y="1"/>
                  </a:moveTo>
                  <a:cubicBezTo>
                    <a:pt x="92" y="1"/>
                    <a:pt x="1" y="130"/>
                    <a:pt x="1" y="294"/>
                  </a:cubicBezTo>
                  <a:cubicBezTo>
                    <a:pt x="1" y="455"/>
                    <a:pt x="87" y="587"/>
                    <a:pt x="198" y="587"/>
                  </a:cubicBezTo>
                  <a:lnTo>
                    <a:pt x="8669" y="587"/>
                  </a:lnTo>
                  <a:cubicBezTo>
                    <a:pt x="8780" y="587"/>
                    <a:pt x="8869" y="455"/>
                    <a:pt x="8869" y="294"/>
                  </a:cubicBezTo>
                  <a:cubicBezTo>
                    <a:pt x="8869" y="130"/>
                    <a:pt x="8780" y="1"/>
                    <a:pt x="866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0"/>
            <p:cNvSpPr/>
            <p:nvPr/>
          </p:nvSpPr>
          <p:spPr>
            <a:xfrm>
              <a:off x="5877850" y="2536775"/>
              <a:ext cx="221725" cy="14675"/>
            </a:xfrm>
            <a:custGeom>
              <a:rect b="b" l="l" r="r" t="t"/>
              <a:pathLst>
                <a:path extrusionOk="0" h="587" w="8869">
                  <a:moveTo>
                    <a:pt x="198" y="0"/>
                  </a:moveTo>
                  <a:cubicBezTo>
                    <a:pt x="92" y="0"/>
                    <a:pt x="1" y="130"/>
                    <a:pt x="1" y="293"/>
                  </a:cubicBezTo>
                  <a:cubicBezTo>
                    <a:pt x="1" y="454"/>
                    <a:pt x="87" y="586"/>
                    <a:pt x="198" y="586"/>
                  </a:cubicBezTo>
                  <a:lnTo>
                    <a:pt x="8669" y="586"/>
                  </a:lnTo>
                  <a:cubicBezTo>
                    <a:pt x="8780" y="586"/>
                    <a:pt x="8869" y="454"/>
                    <a:pt x="8869" y="293"/>
                  </a:cubicBezTo>
                  <a:cubicBezTo>
                    <a:pt x="8869" y="130"/>
                    <a:pt x="8780" y="0"/>
                    <a:pt x="866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0"/>
            <p:cNvSpPr/>
            <p:nvPr/>
          </p:nvSpPr>
          <p:spPr>
            <a:xfrm>
              <a:off x="5935525" y="2484150"/>
              <a:ext cx="164050" cy="14625"/>
            </a:xfrm>
            <a:custGeom>
              <a:rect b="b" l="l" r="r" t="t"/>
              <a:pathLst>
                <a:path extrusionOk="0" h="585" w="6562">
                  <a:moveTo>
                    <a:pt x="198" y="1"/>
                  </a:moveTo>
                  <a:cubicBezTo>
                    <a:pt x="91" y="1"/>
                    <a:pt x="1" y="130"/>
                    <a:pt x="1" y="291"/>
                  </a:cubicBezTo>
                  <a:cubicBezTo>
                    <a:pt x="1" y="455"/>
                    <a:pt x="89" y="584"/>
                    <a:pt x="198" y="584"/>
                  </a:cubicBezTo>
                  <a:lnTo>
                    <a:pt x="6362" y="584"/>
                  </a:lnTo>
                  <a:cubicBezTo>
                    <a:pt x="6473" y="584"/>
                    <a:pt x="6562" y="455"/>
                    <a:pt x="6562" y="291"/>
                  </a:cubicBezTo>
                  <a:cubicBezTo>
                    <a:pt x="6562" y="130"/>
                    <a:pt x="6473" y="1"/>
                    <a:pt x="63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0"/>
            <p:cNvSpPr/>
            <p:nvPr/>
          </p:nvSpPr>
          <p:spPr>
            <a:xfrm>
              <a:off x="5876625" y="2484150"/>
              <a:ext cx="39400" cy="14625"/>
            </a:xfrm>
            <a:custGeom>
              <a:rect b="b" l="l" r="r" t="t"/>
              <a:pathLst>
                <a:path extrusionOk="0" h="585" w="1576">
                  <a:moveTo>
                    <a:pt x="200" y="1"/>
                  </a:moveTo>
                  <a:cubicBezTo>
                    <a:pt x="91" y="1"/>
                    <a:pt x="0" y="130"/>
                    <a:pt x="0" y="291"/>
                  </a:cubicBezTo>
                  <a:cubicBezTo>
                    <a:pt x="0" y="455"/>
                    <a:pt x="89" y="584"/>
                    <a:pt x="200" y="584"/>
                  </a:cubicBezTo>
                  <a:lnTo>
                    <a:pt x="1378" y="584"/>
                  </a:lnTo>
                  <a:cubicBezTo>
                    <a:pt x="1487" y="584"/>
                    <a:pt x="1576" y="455"/>
                    <a:pt x="1576" y="291"/>
                  </a:cubicBezTo>
                  <a:cubicBezTo>
                    <a:pt x="1576" y="130"/>
                    <a:pt x="1487" y="1"/>
                    <a:pt x="1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5" name="Google Shape;255;p20"/>
          <p:cNvGrpSpPr/>
          <p:nvPr/>
        </p:nvGrpSpPr>
        <p:grpSpPr>
          <a:xfrm flipH="1">
            <a:off x="8630820" y="4770688"/>
            <a:ext cx="388423" cy="209020"/>
            <a:chOff x="5876625" y="2431475"/>
            <a:chExt cx="222950" cy="119975"/>
          </a:xfrm>
        </p:grpSpPr>
        <p:sp>
          <p:nvSpPr>
            <p:cNvPr id="256" name="Google Shape;256;p20"/>
            <p:cNvSpPr/>
            <p:nvPr/>
          </p:nvSpPr>
          <p:spPr>
            <a:xfrm>
              <a:off x="5877850" y="2431475"/>
              <a:ext cx="221725" cy="14675"/>
            </a:xfrm>
            <a:custGeom>
              <a:rect b="b" l="l" r="r" t="t"/>
              <a:pathLst>
                <a:path extrusionOk="0" h="587" w="8869">
                  <a:moveTo>
                    <a:pt x="198" y="1"/>
                  </a:moveTo>
                  <a:cubicBezTo>
                    <a:pt x="92" y="1"/>
                    <a:pt x="1" y="130"/>
                    <a:pt x="1" y="294"/>
                  </a:cubicBezTo>
                  <a:cubicBezTo>
                    <a:pt x="1" y="455"/>
                    <a:pt x="87" y="587"/>
                    <a:pt x="198" y="587"/>
                  </a:cubicBezTo>
                  <a:lnTo>
                    <a:pt x="8669" y="587"/>
                  </a:lnTo>
                  <a:cubicBezTo>
                    <a:pt x="8780" y="587"/>
                    <a:pt x="8869" y="455"/>
                    <a:pt x="8869" y="294"/>
                  </a:cubicBezTo>
                  <a:cubicBezTo>
                    <a:pt x="8869" y="130"/>
                    <a:pt x="8780" y="1"/>
                    <a:pt x="866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0"/>
            <p:cNvSpPr/>
            <p:nvPr/>
          </p:nvSpPr>
          <p:spPr>
            <a:xfrm>
              <a:off x="5877850" y="2536775"/>
              <a:ext cx="221725" cy="14675"/>
            </a:xfrm>
            <a:custGeom>
              <a:rect b="b" l="l" r="r" t="t"/>
              <a:pathLst>
                <a:path extrusionOk="0" h="587" w="8869">
                  <a:moveTo>
                    <a:pt x="198" y="0"/>
                  </a:moveTo>
                  <a:cubicBezTo>
                    <a:pt x="92" y="0"/>
                    <a:pt x="1" y="130"/>
                    <a:pt x="1" y="293"/>
                  </a:cubicBezTo>
                  <a:cubicBezTo>
                    <a:pt x="1" y="454"/>
                    <a:pt x="87" y="586"/>
                    <a:pt x="198" y="586"/>
                  </a:cubicBezTo>
                  <a:lnTo>
                    <a:pt x="8669" y="586"/>
                  </a:lnTo>
                  <a:cubicBezTo>
                    <a:pt x="8780" y="586"/>
                    <a:pt x="8869" y="454"/>
                    <a:pt x="8869" y="293"/>
                  </a:cubicBezTo>
                  <a:cubicBezTo>
                    <a:pt x="8869" y="130"/>
                    <a:pt x="8780" y="0"/>
                    <a:pt x="866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0"/>
            <p:cNvSpPr/>
            <p:nvPr/>
          </p:nvSpPr>
          <p:spPr>
            <a:xfrm>
              <a:off x="5935525" y="2484150"/>
              <a:ext cx="164050" cy="14625"/>
            </a:xfrm>
            <a:custGeom>
              <a:rect b="b" l="l" r="r" t="t"/>
              <a:pathLst>
                <a:path extrusionOk="0" h="585" w="6562">
                  <a:moveTo>
                    <a:pt x="198" y="1"/>
                  </a:moveTo>
                  <a:cubicBezTo>
                    <a:pt x="91" y="1"/>
                    <a:pt x="1" y="130"/>
                    <a:pt x="1" y="291"/>
                  </a:cubicBezTo>
                  <a:cubicBezTo>
                    <a:pt x="1" y="455"/>
                    <a:pt x="89" y="584"/>
                    <a:pt x="198" y="584"/>
                  </a:cubicBezTo>
                  <a:lnTo>
                    <a:pt x="6362" y="584"/>
                  </a:lnTo>
                  <a:cubicBezTo>
                    <a:pt x="6473" y="584"/>
                    <a:pt x="6562" y="455"/>
                    <a:pt x="6562" y="291"/>
                  </a:cubicBezTo>
                  <a:cubicBezTo>
                    <a:pt x="6562" y="130"/>
                    <a:pt x="6473" y="1"/>
                    <a:pt x="63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20"/>
            <p:cNvSpPr/>
            <p:nvPr/>
          </p:nvSpPr>
          <p:spPr>
            <a:xfrm>
              <a:off x="5876625" y="2484150"/>
              <a:ext cx="39400" cy="14625"/>
            </a:xfrm>
            <a:custGeom>
              <a:rect b="b" l="l" r="r" t="t"/>
              <a:pathLst>
                <a:path extrusionOk="0" h="585" w="1576">
                  <a:moveTo>
                    <a:pt x="200" y="1"/>
                  </a:moveTo>
                  <a:cubicBezTo>
                    <a:pt x="91" y="1"/>
                    <a:pt x="0" y="130"/>
                    <a:pt x="0" y="291"/>
                  </a:cubicBezTo>
                  <a:cubicBezTo>
                    <a:pt x="0" y="455"/>
                    <a:pt x="89" y="584"/>
                    <a:pt x="200" y="584"/>
                  </a:cubicBezTo>
                  <a:lnTo>
                    <a:pt x="1378" y="584"/>
                  </a:lnTo>
                  <a:cubicBezTo>
                    <a:pt x="1487" y="584"/>
                    <a:pt x="1576" y="455"/>
                    <a:pt x="1576" y="291"/>
                  </a:cubicBezTo>
                  <a:cubicBezTo>
                    <a:pt x="1576" y="130"/>
                    <a:pt x="1487" y="1"/>
                    <a:pt x="1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0" name="Google Shape;260;p20"/>
          <p:cNvSpPr/>
          <p:nvPr/>
        </p:nvSpPr>
        <p:spPr>
          <a:xfrm>
            <a:off x="8534038" y="3108623"/>
            <a:ext cx="581977" cy="581941"/>
          </a:xfrm>
          <a:custGeom>
            <a:rect b="b" l="l" r="r" t="t"/>
            <a:pathLst>
              <a:path extrusionOk="0" h="31748" w="31750">
                <a:moveTo>
                  <a:pt x="11622" y="1"/>
                </a:moveTo>
                <a:lnTo>
                  <a:pt x="11765" y="8758"/>
                </a:lnTo>
                <a:lnTo>
                  <a:pt x="11765" y="8758"/>
                </a:lnTo>
                <a:lnTo>
                  <a:pt x="4255" y="4255"/>
                </a:lnTo>
                <a:lnTo>
                  <a:pt x="8757" y="11766"/>
                </a:lnTo>
                <a:lnTo>
                  <a:pt x="0" y="11618"/>
                </a:lnTo>
                <a:lnTo>
                  <a:pt x="7656" y="15873"/>
                </a:lnTo>
                <a:lnTo>
                  <a:pt x="0" y="20128"/>
                </a:lnTo>
                <a:lnTo>
                  <a:pt x="8757" y="19982"/>
                </a:lnTo>
                <a:lnTo>
                  <a:pt x="8757" y="19982"/>
                </a:lnTo>
                <a:lnTo>
                  <a:pt x="4255" y="27495"/>
                </a:lnTo>
                <a:lnTo>
                  <a:pt x="4255" y="27495"/>
                </a:lnTo>
                <a:lnTo>
                  <a:pt x="11765" y="22990"/>
                </a:lnTo>
                <a:lnTo>
                  <a:pt x="11622" y="31747"/>
                </a:lnTo>
                <a:lnTo>
                  <a:pt x="11622" y="31747"/>
                </a:lnTo>
                <a:lnTo>
                  <a:pt x="15875" y="24092"/>
                </a:lnTo>
                <a:lnTo>
                  <a:pt x="20127" y="31747"/>
                </a:lnTo>
                <a:lnTo>
                  <a:pt x="20127" y="31747"/>
                </a:lnTo>
                <a:lnTo>
                  <a:pt x="19982" y="22990"/>
                </a:lnTo>
                <a:lnTo>
                  <a:pt x="19982" y="22990"/>
                </a:lnTo>
                <a:lnTo>
                  <a:pt x="27494" y="27495"/>
                </a:lnTo>
                <a:lnTo>
                  <a:pt x="22990" y="19982"/>
                </a:lnTo>
                <a:lnTo>
                  <a:pt x="31749" y="20128"/>
                </a:lnTo>
                <a:lnTo>
                  <a:pt x="31749" y="20128"/>
                </a:lnTo>
                <a:lnTo>
                  <a:pt x="24091" y="15873"/>
                </a:lnTo>
                <a:lnTo>
                  <a:pt x="31749" y="11618"/>
                </a:lnTo>
                <a:lnTo>
                  <a:pt x="22990" y="11766"/>
                </a:lnTo>
                <a:lnTo>
                  <a:pt x="27494" y="4255"/>
                </a:lnTo>
                <a:lnTo>
                  <a:pt x="19982" y="8758"/>
                </a:lnTo>
                <a:lnTo>
                  <a:pt x="20127" y="1"/>
                </a:lnTo>
                <a:lnTo>
                  <a:pt x="15875" y="7656"/>
                </a:lnTo>
                <a:lnTo>
                  <a:pt x="11622" y="1"/>
                </a:ln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0"/>
          <p:cNvSpPr/>
          <p:nvPr/>
        </p:nvSpPr>
        <p:spPr>
          <a:xfrm>
            <a:off x="165200" y="74925"/>
            <a:ext cx="268648" cy="268648"/>
          </a:xfrm>
          <a:custGeom>
            <a:rect b="b" l="l" r="r" t="t"/>
            <a:pathLst>
              <a:path extrusionOk="0" h="32465" w="32465">
                <a:moveTo>
                  <a:pt x="18804" y="0"/>
                </a:moveTo>
                <a:lnTo>
                  <a:pt x="18804" y="0"/>
                </a:lnTo>
                <a:lnTo>
                  <a:pt x="18804" y="0"/>
                </a:lnTo>
                <a:close/>
                <a:moveTo>
                  <a:pt x="13662" y="0"/>
                </a:moveTo>
                <a:lnTo>
                  <a:pt x="13696" y="8414"/>
                </a:lnTo>
                <a:lnTo>
                  <a:pt x="8771" y="1587"/>
                </a:lnTo>
                <a:lnTo>
                  <a:pt x="11405" y="9584"/>
                </a:lnTo>
                <a:lnTo>
                  <a:pt x="4614" y="4609"/>
                </a:lnTo>
                <a:lnTo>
                  <a:pt x="9584" y="11400"/>
                </a:lnTo>
                <a:lnTo>
                  <a:pt x="1590" y="8769"/>
                </a:lnTo>
                <a:lnTo>
                  <a:pt x="8419" y="13691"/>
                </a:lnTo>
                <a:lnTo>
                  <a:pt x="1" y="13659"/>
                </a:lnTo>
                <a:lnTo>
                  <a:pt x="8015" y="16231"/>
                </a:lnTo>
                <a:lnTo>
                  <a:pt x="1" y="18801"/>
                </a:lnTo>
                <a:lnTo>
                  <a:pt x="8419" y="18769"/>
                </a:lnTo>
                <a:lnTo>
                  <a:pt x="1590" y="23692"/>
                </a:lnTo>
                <a:lnTo>
                  <a:pt x="9584" y="21060"/>
                </a:lnTo>
                <a:lnTo>
                  <a:pt x="4614" y="27851"/>
                </a:lnTo>
                <a:lnTo>
                  <a:pt x="11405" y="22877"/>
                </a:lnTo>
                <a:lnTo>
                  <a:pt x="8771" y="30875"/>
                </a:lnTo>
                <a:lnTo>
                  <a:pt x="13696" y="24046"/>
                </a:lnTo>
                <a:lnTo>
                  <a:pt x="13662" y="32464"/>
                </a:lnTo>
                <a:lnTo>
                  <a:pt x="16232" y="24445"/>
                </a:lnTo>
                <a:lnTo>
                  <a:pt x="18804" y="32464"/>
                </a:lnTo>
                <a:lnTo>
                  <a:pt x="18772" y="24046"/>
                </a:lnTo>
                <a:lnTo>
                  <a:pt x="18772" y="24046"/>
                </a:lnTo>
                <a:lnTo>
                  <a:pt x="23692" y="30875"/>
                </a:lnTo>
                <a:lnTo>
                  <a:pt x="21063" y="22877"/>
                </a:lnTo>
                <a:lnTo>
                  <a:pt x="21063" y="22877"/>
                </a:lnTo>
                <a:lnTo>
                  <a:pt x="27854" y="27851"/>
                </a:lnTo>
                <a:lnTo>
                  <a:pt x="22882" y="21060"/>
                </a:lnTo>
                <a:lnTo>
                  <a:pt x="30876" y="23692"/>
                </a:lnTo>
                <a:lnTo>
                  <a:pt x="30876" y="23692"/>
                </a:lnTo>
                <a:lnTo>
                  <a:pt x="24049" y="18769"/>
                </a:lnTo>
                <a:lnTo>
                  <a:pt x="24049" y="18769"/>
                </a:lnTo>
                <a:lnTo>
                  <a:pt x="32465" y="18801"/>
                </a:lnTo>
                <a:lnTo>
                  <a:pt x="24450" y="16231"/>
                </a:lnTo>
                <a:lnTo>
                  <a:pt x="32465" y="13659"/>
                </a:lnTo>
                <a:lnTo>
                  <a:pt x="24049" y="13691"/>
                </a:lnTo>
                <a:lnTo>
                  <a:pt x="30876" y="8769"/>
                </a:lnTo>
                <a:lnTo>
                  <a:pt x="22882" y="11400"/>
                </a:lnTo>
                <a:lnTo>
                  <a:pt x="27854" y="4609"/>
                </a:lnTo>
                <a:lnTo>
                  <a:pt x="21063" y="9584"/>
                </a:lnTo>
                <a:lnTo>
                  <a:pt x="23692" y="1587"/>
                </a:lnTo>
                <a:lnTo>
                  <a:pt x="18772" y="8414"/>
                </a:lnTo>
                <a:lnTo>
                  <a:pt x="18804" y="0"/>
                </a:lnTo>
                <a:lnTo>
                  <a:pt x="16232" y="8015"/>
                </a:lnTo>
                <a:lnTo>
                  <a:pt x="13662" y="0"/>
                </a:lnTo>
                <a:close/>
              </a:path>
            </a:pathLst>
          </a:cu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0"/>
          <p:cNvSpPr/>
          <p:nvPr/>
        </p:nvSpPr>
        <p:spPr>
          <a:xfrm>
            <a:off x="8504906" y="57439"/>
            <a:ext cx="495410" cy="494660"/>
          </a:xfrm>
          <a:custGeom>
            <a:rect b="b" l="l" r="r" t="t"/>
            <a:pathLst>
              <a:path extrusionOk="0" h="21772" w="21805">
                <a:moveTo>
                  <a:pt x="10902" y="0"/>
                </a:moveTo>
                <a:cubicBezTo>
                  <a:pt x="10878" y="0"/>
                  <a:pt x="10855" y="16"/>
                  <a:pt x="10852" y="46"/>
                </a:cubicBezTo>
                <a:lnTo>
                  <a:pt x="10133" y="9657"/>
                </a:lnTo>
                <a:lnTo>
                  <a:pt x="6834" y="6819"/>
                </a:lnTo>
                <a:lnTo>
                  <a:pt x="6834" y="6819"/>
                </a:lnTo>
                <a:lnTo>
                  <a:pt x="9672" y="10115"/>
                </a:lnTo>
                <a:lnTo>
                  <a:pt x="64" y="10837"/>
                </a:lnTo>
                <a:cubicBezTo>
                  <a:pt x="0" y="10842"/>
                  <a:pt x="0" y="10933"/>
                  <a:pt x="64" y="10937"/>
                </a:cubicBezTo>
                <a:lnTo>
                  <a:pt x="9672" y="11657"/>
                </a:lnTo>
                <a:lnTo>
                  <a:pt x="6834" y="14956"/>
                </a:lnTo>
                <a:lnTo>
                  <a:pt x="6834" y="14956"/>
                </a:lnTo>
                <a:lnTo>
                  <a:pt x="10133" y="12118"/>
                </a:lnTo>
                <a:lnTo>
                  <a:pt x="10852" y="21726"/>
                </a:lnTo>
                <a:cubicBezTo>
                  <a:pt x="10856" y="21757"/>
                  <a:pt x="10880" y="21772"/>
                  <a:pt x="10904" y="21772"/>
                </a:cubicBezTo>
                <a:cubicBezTo>
                  <a:pt x="10928" y="21772"/>
                  <a:pt x="10951" y="21757"/>
                  <a:pt x="10952" y="21726"/>
                </a:cubicBezTo>
                <a:lnTo>
                  <a:pt x="11674" y="12118"/>
                </a:lnTo>
                <a:lnTo>
                  <a:pt x="14971" y="14956"/>
                </a:lnTo>
                <a:lnTo>
                  <a:pt x="14971" y="14956"/>
                </a:lnTo>
                <a:lnTo>
                  <a:pt x="12133" y="11657"/>
                </a:lnTo>
                <a:lnTo>
                  <a:pt x="21743" y="10937"/>
                </a:lnTo>
                <a:cubicBezTo>
                  <a:pt x="21805" y="10930"/>
                  <a:pt x="21805" y="10839"/>
                  <a:pt x="21743" y="10837"/>
                </a:cubicBezTo>
                <a:lnTo>
                  <a:pt x="12133" y="10115"/>
                </a:lnTo>
                <a:lnTo>
                  <a:pt x="14971" y="6819"/>
                </a:lnTo>
                <a:lnTo>
                  <a:pt x="14971" y="6819"/>
                </a:lnTo>
                <a:lnTo>
                  <a:pt x="11674" y="9657"/>
                </a:lnTo>
                <a:lnTo>
                  <a:pt x="10952" y="46"/>
                </a:lnTo>
                <a:cubicBezTo>
                  <a:pt x="10949" y="16"/>
                  <a:pt x="10925" y="0"/>
                  <a:pt x="10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0"/>
          <p:cNvSpPr txBox="1"/>
          <p:nvPr>
            <p:ph type="title"/>
          </p:nvPr>
        </p:nvSpPr>
        <p:spPr>
          <a:xfrm>
            <a:off x="4508183" y="1149100"/>
            <a:ext cx="3924000" cy="10587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60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64" name="Google Shape;264;p20"/>
          <p:cNvSpPr txBox="1"/>
          <p:nvPr>
            <p:ph idx="1" type="subTitle"/>
          </p:nvPr>
        </p:nvSpPr>
        <p:spPr>
          <a:xfrm>
            <a:off x="4508150" y="1993350"/>
            <a:ext cx="3924000" cy="1058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265" name="Google Shape;265;p20"/>
          <p:cNvSpPr txBox="1"/>
          <p:nvPr/>
        </p:nvSpPr>
        <p:spPr>
          <a:xfrm>
            <a:off x="4509809" y="3660950"/>
            <a:ext cx="3924000" cy="556200"/>
          </a:xfrm>
          <a:prstGeom prst="rect">
            <a:avLst/>
          </a:prstGeom>
          <a:noFill/>
          <a:ln>
            <a:noFill/>
          </a:ln>
        </p:spPr>
        <p:txBody>
          <a:bodyPr anchorCtr="0" anchor="t" bIns="91425" lIns="91425" spcFirstLastPara="1" rIns="91425" wrap="square" tIns="91425">
            <a:noAutofit/>
          </a:bodyPr>
          <a:lstStyle/>
          <a:p>
            <a:pPr indent="0" lvl="0" marL="0" rtl="0" algn="ctr">
              <a:spcBef>
                <a:spcPts val="300"/>
              </a:spcBef>
              <a:spcAft>
                <a:spcPts val="0"/>
              </a:spcAft>
              <a:buNone/>
            </a:pPr>
            <a:r>
              <a:rPr b="1" lang="en" sz="800">
                <a:solidFill>
                  <a:schemeClr val="dk1"/>
                </a:solidFill>
                <a:latin typeface="Montserrat"/>
                <a:ea typeface="Montserrat"/>
                <a:cs typeface="Montserrat"/>
                <a:sym typeface="Montserrat"/>
              </a:rPr>
              <a:t>CREDITS:</a:t>
            </a:r>
            <a:r>
              <a:rPr lang="en" sz="800">
                <a:solidFill>
                  <a:schemeClr val="dk1"/>
                </a:solidFill>
                <a:latin typeface="Montserrat"/>
                <a:ea typeface="Montserrat"/>
                <a:cs typeface="Montserrat"/>
                <a:sym typeface="Montserrat"/>
              </a:rPr>
              <a:t> This presentation template was created by </a:t>
            </a:r>
            <a:r>
              <a:rPr b="1" lang="en" sz="800">
                <a:solidFill>
                  <a:schemeClr val="hlink"/>
                </a:solidFill>
                <a:uFill>
                  <a:noFill/>
                </a:uFill>
                <a:latin typeface="Montserrat"/>
                <a:ea typeface="Montserrat"/>
                <a:cs typeface="Montserrat"/>
                <a:sym typeface="Montserrat"/>
                <a:hlinkClick r:id="rId2"/>
              </a:rPr>
              <a:t>Slidesgo</a:t>
            </a:r>
            <a:r>
              <a:rPr lang="en" sz="800">
                <a:solidFill>
                  <a:schemeClr val="dk1"/>
                </a:solidFill>
                <a:latin typeface="Montserrat"/>
                <a:ea typeface="Montserrat"/>
                <a:cs typeface="Montserrat"/>
                <a:sym typeface="Montserrat"/>
              </a:rPr>
              <a:t>, and includes icons by </a:t>
            </a:r>
            <a:r>
              <a:rPr b="1" lang="en" sz="800">
                <a:solidFill>
                  <a:schemeClr val="dk1"/>
                </a:solidFill>
                <a:uFill>
                  <a:noFill/>
                </a:uFill>
                <a:latin typeface="Montserrat"/>
                <a:ea typeface="Montserrat"/>
                <a:cs typeface="Montserrat"/>
                <a:sym typeface="Montserrat"/>
                <a:hlinkClick r:id="rId3">
                  <a:extLst>
                    <a:ext uri="{A12FA001-AC4F-418D-AE19-62706E023703}">
                      <ahyp:hlinkClr val="tx"/>
                    </a:ext>
                  </a:extLst>
                </a:hlinkClick>
              </a:rPr>
              <a:t>Flaticon</a:t>
            </a:r>
            <a:r>
              <a:rPr lang="en" sz="800">
                <a:solidFill>
                  <a:schemeClr val="dk1"/>
                </a:solidFill>
                <a:latin typeface="Montserrat"/>
                <a:ea typeface="Montserrat"/>
                <a:cs typeface="Montserrat"/>
                <a:sym typeface="Montserrat"/>
              </a:rPr>
              <a:t>, and infographics &amp; images by </a:t>
            </a:r>
            <a:r>
              <a:rPr b="1" lang="en" sz="800">
                <a:solidFill>
                  <a:schemeClr val="dk1"/>
                </a:solidFill>
                <a:uFill>
                  <a:noFill/>
                </a:uFill>
                <a:latin typeface="Montserrat"/>
                <a:ea typeface="Montserrat"/>
                <a:cs typeface="Montserrat"/>
                <a:sym typeface="Montserrat"/>
                <a:hlinkClick r:id="rId4">
                  <a:extLst>
                    <a:ext uri="{A12FA001-AC4F-418D-AE19-62706E023703}">
                      <ahyp:hlinkClr val="tx"/>
                    </a:ext>
                  </a:extLst>
                </a:hlinkClick>
              </a:rPr>
              <a:t>Freepik</a:t>
            </a:r>
            <a:r>
              <a:rPr lang="en" sz="800">
                <a:solidFill>
                  <a:schemeClr val="dk1"/>
                </a:solidFill>
                <a:latin typeface="Montserrat"/>
                <a:ea typeface="Montserrat"/>
                <a:cs typeface="Montserrat"/>
                <a:sym typeface="Montserrat"/>
              </a:rPr>
              <a:t> </a:t>
            </a:r>
            <a:endParaRPr b="1" sz="800">
              <a:solidFill>
                <a:schemeClr val="dk1"/>
              </a:solidFill>
              <a:latin typeface="Montserrat"/>
              <a:ea typeface="Montserrat"/>
              <a:cs typeface="Montserrat"/>
              <a:sym typeface="Montserrat"/>
            </a:endParaRPr>
          </a:p>
        </p:txBody>
      </p:sp>
      <p:sp>
        <p:nvSpPr>
          <p:cNvPr id="266" name="Google Shape;266;p20"/>
          <p:cNvSpPr/>
          <p:nvPr>
            <p:ph idx="2" type="pic"/>
          </p:nvPr>
        </p:nvSpPr>
        <p:spPr>
          <a:xfrm>
            <a:off x="524925" y="391164"/>
            <a:ext cx="3846300" cy="4203600"/>
          </a:xfrm>
          <a:prstGeom prst="rect">
            <a:avLst/>
          </a:prstGeom>
          <a:noFill/>
          <a:ln cap="flat" cmpd="sng" w="19050">
            <a:solidFill>
              <a:schemeClr val="dk1"/>
            </a:solidFill>
            <a:prstDash val="solid"/>
            <a:round/>
            <a:headEnd len="sm" w="sm" type="none"/>
            <a:tailEnd len="sm" w="sm" type="none"/>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 name="Shape 25"/>
        <p:cNvGrpSpPr/>
        <p:nvPr/>
      </p:nvGrpSpPr>
      <p:grpSpPr>
        <a:xfrm>
          <a:off x="0" y="0"/>
          <a:ext cx="0" cy="0"/>
          <a:chOff x="0" y="0"/>
          <a:chExt cx="0" cy="0"/>
        </a:xfrm>
      </p:grpSpPr>
      <p:sp>
        <p:nvSpPr>
          <p:cNvPr id="26" name="Google Shape;26;p3"/>
          <p:cNvSpPr/>
          <p:nvPr>
            <p:ph idx="2" type="pic"/>
          </p:nvPr>
        </p:nvSpPr>
        <p:spPr>
          <a:xfrm>
            <a:off x="423250" y="269375"/>
            <a:ext cx="4064400" cy="4334700"/>
          </a:xfrm>
          <a:prstGeom prst="rect">
            <a:avLst/>
          </a:prstGeom>
          <a:noFill/>
          <a:ln cap="flat" cmpd="sng" w="19050">
            <a:solidFill>
              <a:schemeClr val="dk1"/>
            </a:solidFill>
            <a:prstDash val="solid"/>
            <a:round/>
            <a:headEnd len="sm" w="sm" type="none"/>
            <a:tailEnd len="sm" w="sm" type="none"/>
          </a:ln>
        </p:spPr>
      </p:sp>
      <p:sp>
        <p:nvSpPr>
          <p:cNvPr id="27" name="Google Shape;27;p3"/>
          <p:cNvSpPr txBox="1"/>
          <p:nvPr>
            <p:ph type="title"/>
          </p:nvPr>
        </p:nvSpPr>
        <p:spPr>
          <a:xfrm>
            <a:off x="5027800" y="1914350"/>
            <a:ext cx="3168000" cy="1703400"/>
          </a:xfrm>
          <a:prstGeom prst="rect">
            <a:avLst/>
          </a:prstGeom>
        </p:spPr>
        <p:txBody>
          <a:bodyPr anchorCtr="0" anchor="b" bIns="91425" lIns="91425" spcFirstLastPara="1" rIns="91425" wrap="square" tIns="91425">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8" name="Google Shape;28;p3"/>
          <p:cNvSpPr txBox="1"/>
          <p:nvPr>
            <p:ph hasCustomPrompt="1" idx="3" type="title"/>
          </p:nvPr>
        </p:nvSpPr>
        <p:spPr>
          <a:xfrm>
            <a:off x="5445100" y="1246800"/>
            <a:ext cx="2333400" cy="6822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5500"/>
              <a:buFont typeface="Montserrat Medium"/>
              <a:buNone/>
              <a:defRPr sz="5500">
                <a:latin typeface="Montserrat Medium"/>
                <a:ea typeface="Montserrat Medium"/>
                <a:cs typeface="Montserrat Medium"/>
                <a:sym typeface="Montserrat Medium"/>
              </a:defRPr>
            </a:lvl1pPr>
            <a:lvl2pPr lvl="1" rtl="0" algn="ctr">
              <a:spcBef>
                <a:spcPts val="0"/>
              </a:spcBef>
              <a:spcAft>
                <a:spcPts val="0"/>
              </a:spcAft>
              <a:buClr>
                <a:schemeClr val="lt1"/>
              </a:buClr>
              <a:buSzPts val="5500"/>
              <a:buFont typeface="Montserrat Medium"/>
              <a:buNone/>
              <a:defRPr sz="5500">
                <a:solidFill>
                  <a:schemeClr val="lt1"/>
                </a:solidFill>
                <a:latin typeface="Montserrat Medium"/>
                <a:ea typeface="Montserrat Medium"/>
                <a:cs typeface="Montserrat Medium"/>
                <a:sym typeface="Montserrat Medium"/>
              </a:defRPr>
            </a:lvl2pPr>
            <a:lvl3pPr lvl="2" rtl="0" algn="ctr">
              <a:spcBef>
                <a:spcPts val="0"/>
              </a:spcBef>
              <a:spcAft>
                <a:spcPts val="0"/>
              </a:spcAft>
              <a:buClr>
                <a:schemeClr val="lt1"/>
              </a:buClr>
              <a:buSzPts val="5500"/>
              <a:buFont typeface="Montserrat Medium"/>
              <a:buNone/>
              <a:defRPr sz="5500">
                <a:solidFill>
                  <a:schemeClr val="lt1"/>
                </a:solidFill>
                <a:latin typeface="Montserrat Medium"/>
                <a:ea typeface="Montserrat Medium"/>
                <a:cs typeface="Montserrat Medium"/>
                <a:sym typeface="Montserrat Medium"/>
              </a:defRPr>
            </a:lvl3pPr>
            <a:lvl4pPr lvl="3" rtl="0" algn="ctr">
              <a:spcBef>
                <a:spcPts val="0"/>
              </a:spcBef>
              <a:spcAft>
                <a:spcPts val="0"/>
              </a:spcAft>
              <a:buClr>
                <a:schemeClr val="lt1"/>
              </a:buClr>
              <a:buSzPts val="5500"/>
              <a:buFont typeface="Montserrat Medium"/>
              <a:buNone/>
              <a:defRPr sz="5500">
                <a:solidFill>
                  <a:schemeClr val="lt1"/>
                </a:solidFill>
                <a:latin typeface="Montserrat Medium"/>
                <a:ea typeface="Montserrat Medium"/>
                <a:cs typeface="Montserrat Medium"/>
                <a:sym typeface="Montserrat Medium"/>
              </a:defRPr>
            </a:lvl4pPr>
            <a:lvl5pPr lvl="4" rtl="0" algn="ctr">
              <a:spcBef>
                <a:spcPts val="0"/>
              </a:spcBef>
              <a:spcAft>
                <a:spcPts val="0"/>
              </a:spcAft>
              <a:buClr>
                <a:schemeClr val="lt1"/>
              </a:buClr>
              <a:buSzPts val="5500"/>
              <a:buFont typeface="Montserrat Medium"/>
              <a:buNone/>
              <a:defRPr sz="5500">
                <a:solidFill>
                  <a:schemeClr val="lt1"/>
                </a:solidFill>
                <a:latin typeface="Montserrat Medium"/>
                <a:ea typeface="Montserrat Medium"/>
                <a:cs typeface="Montserrat Medium"/>
                <a:sym typeface="Montserrat Medium"/>
              </a:defRPr>
            </a:lvl5pPr>
            <a:lvl6pPr lvl="5" rtl="0" algn="ctr">
              <a:spcBef>
                <a:spcPts val="0"/>
              </a:spcBef>
              <a:spcAft>
                <a:spcPts val="0"/>
              </a:spcAft>
              <a:buClr>
                <a:schemeClr val="lt1"/>
              </a:buClr>
              <a:buSzPts val="5500"/>
              <a:buFont typeface="Montserrat Medium"/>
              <a:buNone/>
              <a:defRPr sz="5500">
                <a:solidFill>
                  <a:schemeClr val="lt1"/>
                </a:solidFill>
                <a:latin typeface="Montserrat Medium"/>
                <a:ea typeface="Montserrat Medium"/>
                <a:cs typeface="Montserrat Medium"/>
                <a:sym typeface="Montserrat Medium"/>
              </a:defRPr>
            </a:lvl6pPr>
            <a:lvl7pPr lvl="6" rtl="0" algn="ctr">
              <a:spcBef>
                <a:spcPts val="0"/>
              </a:spcBef>
              <a:spcAft>
                <a:spcPts val="0"/>
              </a:spcAft>
              <a:buClr>
                <a:schemeClr val="lt1"/>
              </a:buClr>
              <a:buSzPts val="5500"/>
              <a:buFont typeface="Montserrat Medium"/>
              <a:buNone/>
              <a:defRPr sz="5500">
                <a:solidFill>
                  <a:schemeClr val="lt1"/>
                </a:solidFill>
                <a:latin typeface="Montserrat Medium"/>
                <a:ea typeface="Montserrat Medium"/>
                <a:cs typeface="Montserrat Medium"/>
                <a:sym typeface="Montserrat Medium"/>
              </a:defRPr>
            </a:lvl7pPr>
            <a:lvl8pPr lvl="7" rtl="0" algn="ctr">
              <a:spcBef>
                <a:spcPts val="0"/>
              </a:spcBef>
              <a:spcAft>
                <a:spcPts val="0"/>
              </a:spcAft>
              <a:buClr>
                <a:schemeClr val="lt1"/>
              </a:buClr>
              <a:buSzPts val="5500"/>
              <a:buFont typeface="Montserrat Medium"/>
              <a:buNone/>
              <a:defRPr sz="5500">
                <a:solidFill>
                  <a:schemeClr val="lt1"/>
                </a:solidFill>
                <a:latin typeface="Montserrat Medium"/>
                <a:ea typeface="Montserrat Medium"/>
                <a:cs typeface="Montserrat Medium"/>
                <a:sym typeface="Montserrat Medium"/>
              </a:defRPr>
            </a:lvl8pPr>
            <a:lvl9pPr lvl="8" rtl="0" algn="ctr">
              <a:spcBef>
                <a:spcPts val="0"/>
              </a:spcBef>
              <a:spcAft>
                <a:spcPts val="0"/>
              </a:spcAft>
              <a:buClr>
                <a:schemeClr val="lt1"/>
              </a:buClr>
              <a:buSzPts val="5500"/>
              <a:buFont typeface="Montserrat Medium"/>
              <a:buNone/>
              <a:defRPr sz="5500">
                <a:solidFill>
                  <a:schemeClr val="lt1"/>
                </a:solidFill>
                <a:latin typeface="Montserrat Medium"/>
                <a:ea typeface="Montserrat Medium"/>
                <a:cs typeface="Montserrat Medium"/>
                <a:sym typeface="Montserrat Medium"/>
              </a:defRPr>
            </a:lvl9pPr>
          </a:lstStyle>
          <a:p>
            <a:r>
              <a:t>xx%</a:t>
            </a:r>
          </a:p>
        </p:txBody>
      </p:sp>
      <p:sp>
        <p:nvSpPr>
          <p:cNvPr id="29" name="Google Shape;29;p3"/>
          <p:cNvSpPr/>
          <p:nvPr/>
        </p:nvSpPr>
        <p:spPr>
          <a:xfrm>
            <a:off x="-9375" y="4591400"/>
            <a:ext cx="9162900" cy="567600"/>
          </a:xfrm>
          <a:prstGeom prst="rect">
            <a:avLst/>
          </a:prstGeom>
          <a:solidFill>
            <a:schemeClr val="lt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a:off x="1338950" y="4716985"/>
            <a:ext cx="303635" cy="303175"/>
          </a:xfrm>
          <a:custGeom>
            <a:rect b="b" l="l" r="r" t="t"/>
            <a:pathLst>
              <a:path extrusionOk="0" h="21772" w="21805">
                <a:moveTo>
                  <a:pt x="10902" y="0"/>
                </a:moveTo>
                <a:cubicBezTo>
                  <a:pt x="10878" y="0"/>
                  <a:pt x="10855" y="16"/>
                  <a:pt x="10852" y="46"/>
                </a:cubicBezTo>
                <a:lnTo>
                  <a:pt x="10133" y="9657"/>
                </a:lnTo>
                <a:lnTo>
                  <a:pt x="6834" y="6819"/>
                </a:lnTo>
                <a:lnTo>
                  <a:pt x="6834" y="6819"/>
                </a:lnTo>
                <a:lnTo>
                  <a:pt x="9672" y="10115"/>
                </a:lnTo>
                <a:lnTo>
                  <a:pt x="64" y="10837"/>
                </a:lnTo>
                <a:cubicBezTo>
                  <a:pt x="0" y="10842"/>
                  <a:pt x="0" y="10933"/>
                  <a:pt x="64" y="10937"/>
                </a:cubicBezTo>
                <a:lnTo>
                  <a:pt x="9672" y="11657"/>
                </a:lnTo>
                <a:lnTo>
                  <a:pt x="6834" y="14956"/>
                </a:lnTo>
                <a:lnTo>
                  <a:pt x="6834" y="14956"/>
                </a:lnTo>
                <a:lnTo>
                  <a:pt x="10133" y="12118"/>
                </a:lnTo>
                <a:lnTo>
                  <a:pt x="10852" y="21726"/>
                </a:lnTo>
                <a:cubicBezTo>
                  <a:pt x="10856" y="21757"/>
                  <a:pt x="10880" y="21772"/>
                  <a:pt x="10904" y="21772"/>
                </a:cubicBezTo>
                <a:cubicBezTo>
                  <a:pt x="10928" y="21772"/>
                  <a:pt x="10951" y="21757"/>
                  <a:pt x="10952" y="21726"/>
                </a:cubicBezTo>
                <a:lnTo>
                  <a:pt x="11674" y="12118"/>
                </a:lnTo>
                <a:lnTo>
                  <a:pt x="14971" y="14956"/>
                </a:lnTo>
                <a:lnTo>
                  <a:pt x="14971" y="14956"/>
                </a:lnTo>
                <a:lnTo>
                  <a:pt x="12133" y="11657"/>
                </a:lnTo>
                <a:lnTo>
                  <a:pt x="21743" y="10937"/>
                </a:lnTo>
                <a:cubicBezTo>
                  <a:pt x="21805" y="10930"/>
                  <a:pt x="21805" y="10839"/>
                  <a:pt x="21743" y="10837"/>
                </a:cubicBezTo>
                <a:lnTo>
                  <a:pt x="12133" y="10115"/>
                </a:lnTo>
                <a:lnTo>
                  <a:pt x="14971" y="6819"/>
                </a:lnTo>
                <a:lnTo>
                  <a:pt x="14971" y="6819"/>
                </a:lnTo>
                <a:lnTo>
                  <a:pt x="11674" y="9657"/>
                </a:lnTo>
                <a:lnTo>
                  <a:pt x="10952" y="46"/>
                </a:lnTo>
                <a:cubicBezTo>
                  <a:pt x="10949" y="16"/>
                  <a:pt x="10925" y="0"/>
                  <a:pt x="10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a:off x="8556256" y="-11"/>
            <a:ext cx="495410" cy="494660"/>
          </a:xfrm>
          <a:custGeom>
            <a:rect b="b" l="l" r="r" t="t"/>
            <a:pathLst>
              <a:path extrusionOk="0" h="21772" w="21805">
                <a:moveTo>
                  <a:pt x="10902" y="0"/>
                </a:moveTo>
                <a:cubicBezTo>
                  <a:pt x="10878" y="0"/>
                  <a:pt x="10855" y="16"/>
                  <a:pt x="10852" y="46"/>
                </a:cubicBezTo>
                <a:lnTo>
                  <a:pt x="10133" y="9657"/>
                </a:lnTo>
                <a:lnTo>
                  <a:pt x="6834" y="6819"/>
                </a:lnTo>
                <a:lnTo>
                  <a:pt x="6834" y="6819"/>
                </a:lnTo>
                <a:lnTo>
                  <a:pt x="9672" y="10115"/>
                </a:lnTo>
                <a:lnTo>
                  <a:pt x="64" y="10837"/>
                </a:lnTo>
                <a:cubicBezTo>
                  <a:pt x="0" y="10842"/>
                  <a:pt x="0" y="10933"/>
                  <a:pt x="64" y="10937"/>
                </a:cubicBezTo>
                <a:lnTo>
                  <a:pt x="9672" y="11657"/>
                </a:lnTo>
                <a:lnTo>
                  <a:pt x="6834" y="14956"/>
                </a:lnTo>
                <a:lnTo>
                  <a:pt x="6834" y="14956"/>
                </a:lnTo>
                <a:lnTo>
                  <a:pt x="10133" y="12118"/>
                </a:lnTo>
                <a:lnTo>
                  <a:pt x="10852" y="21726"/>
                </a:lnTo>
                <a:cubicBezTo>
                  <a:pt x="10856" y="21757"/>
                  <a:pt x="10880" y="21772"/>
                  <a:pt x="10904" y="21772"/>
                </a:cubicBezTo>
                <a:cubicBezTo>
                  <a:pt x="10928" y="21772"/>
                  <a:pt x="10951" y="21757"/>
                  <a:pt x="10952" y="21726"/>
                </a:cubicBezTo>
                <a:lnTo>
                  <a:pt x="11674" y="12118"/>
                </a:lnTo>
                <a:lnTo>
                  <a:pt x="14971" y="14956"/>
                </a:lnTo>
                <a:lnTo>
                  <a:pt x="14971" y="14956"/>
                </a:lnTo>
                <a:lnTo>
                  <a:pt x="12133" y="11657"/>
                </a:lnTo>
                <a:lnTo>
                  <a:pt x="21743" y="10937"/>
                </a:lnTo>
                <a:cubicBezTo>
                  <a:pt x="21805" y="10930"/>
                  <a:pt x="21805" y="10839"/>
                  <a:pt x="21743" y="10837"/>
                </a:cubicBezTo>
                <a:lnTo>
                  <a:pt x="12133" y="10115"/>
                </a:lnTo>
                <a:lnTo>
                  <a:pt x="14971" y="6819"/>
                </a:lnTo>
                <a:lnTo>
                  <a:pt x="14971" y="6819"/>
                </a:lnTo>
                <a:lnTo>
                  <a:pt x="11674" y="9657"/>
                </a:lnTo>
                <a:lnTo>
                  <a:pt x="10952" y="46"/>
                </a:lnTo>
                <a:cubicBezTo>
                  <a:pt x="10949" y="16"/>
                  <a:pt x="10925" y="0"/>
                  <a:pt x="10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rot="-8672934">
            <a:off x="8561641" y="3001143"/>
            <a:ext cx="484649" cy="831613"/>
          </a:xfrm>
          <a:prstGeom prst="moon">
            <a:avLst>
              <a:gd fmla="val 37497" name="adj"/>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 name="Google Shape;33;p3"/>
          <p:cNvGrpSpPr/>
          <p:nvPr/>
        </p:nvGrpSpPr>
        <p:grpSpPr>
          <a:xfrm>
            <a:off x="165371" y="4766701"/>
            <a:ext cx="388423" cy="209020"/>
            <a:chOff x="5876625" y="2431475"/>
            <a:chExt cx="222950" cy="119975"/>
          </a:xfrm>
        </p:grpSpPr>
        <p:sp>
          <p:nvSpPr>
            <p:cNvPr id="34" name="Google Shape;34;p3"/>
            <p:cNvSpPr/>
            <p:nvPr/>
          </p:nvSpPr>
          <p:spPr>
            <a:xfrm>
              <a:off x="5877850" y="2431475"/>
              <a:ext cx="221725" cy="14675"/>
            </a:xfrm>
            <a:custGeom>
              <a:rect b="b" l="l" r="r" t="t"/>
              <a:pathLst>
                <a:path extrusionOk="0" h="587" w="8869">
                  <a:moveTo>
                    <a:pt x="198" y="1"/>
                  </a:moveTo>
                  <a:cubicBezTo>
                    <a:pt x="92" y="1"/>
                    <a:pt x="1" y="130"/>
                    <a:pt x="1" y="294"/>
                  </a:cubicBezTo>
                  <a:cubicBezTo>
                    <a:pt x="1" y="455"/>
                    <a:pt x="87" y="587"/>
                    <a:pt x="198" y="587"/>
                  </a:cubicBezTo>
                  <a:lnTo>
                    <a:pt x="8669" y="587"/>
                  </a:lnTo>
                  <a:cubicBezTo>
                    <a:pt x="8780" y="587"/>
                    <a:pt x="8869" y="455"/>
                    <a:pt x="8869" y="294"/>
                  </a:cubicBezTo>
                  <a:cubicBezTo>
                    <a:pt x="8869" y="130"/>
                    <a:pt x="8780" y="1"/>
                    <a:pt x="866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a:off x="5877850" y="2536775"/>
              <a:ext cx="221725" cy="14675"/>
            </a:xfrm>
            <a:custGeom>
              <a:rect b="b" l="l" r="r" t="t"/>
              <a:pathLst>
                <a:path extrusionOk="0" h="587" w="8869">
                  <a:moveTo>
                    <a:pt x="198" y="0"/>
                  </a:moveTo>
                  <a:cubicBezTo>
                    <a:pt x="92" y="0"/>
                    <a:pt x="1" y="130"/>
                    <a:pt x="1" y="293"/>
                  </a:cubicBezTo>
                  <a:cubicBezTo>
                    <a:pt x="1" y="454"/>
                    <a:pt x="87" y="586"/>
                    <a:pt x="198" y="586"/>
                  </a:cubicBezTo>
                  <a:lnTo>
                    <a:pt x="8669" y="586"/>
                  </a:lnTo>
                  <a:cubicBezTo>
                    <a:pt x="8780" y="586"/>
                    <a:pt x="8869" y="454"/>
                    <a:pt x="8869" y="293"/>
                  </a:cubicBezTo>
                  <a:cubicBezTo>
                    <a:pt x="8869" y="130"/>
                    <a:pt x="8780" y="0"/>
                    <a:pt x="866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p:nvPr/>
          </p:nvSpPr>
          <p:spPr>
            <a:xfrm>
              <a:off x="5935525" y="2484150"/>
              <a:ext cx="164050" cy="14625"/>
            </a:xfrm>
            <a:custGeom>
              <a:rect b="b" l="l" r="r" t="t"/>
              <a:pathLst>
                <a:path extrusionOk="0" h="585" w="6562">
                  <a:moveTo>
                    <a:pt x="198" y="1"/>
                  </a:moveTo>
                  <a:cubicBezTo>
                    <a:pt x="91" y="1"/>
                    <a:pt x="1" y="130"/>
                    <a:pt x="1" y="291"/>
                  </a:cubicBezTo>
                  <a:cubicBezTo>
                    <a:pt x="1" y="455"/>
                    <a:pt x="89" y="584"/>
                    <a:pt x="198" y="584"/>
                  </a:cubicBezTo>
                  <a:lnTo>
                    <a:pt x="6362" y="584"/>
                  </a:lnTo>
                  <a:cubicBezTo>
                    <a:pt x="6473" y="584"/>
                    <a:pt x="6562" y="455"/>
                    <a:pt x="6562" y="291"/>
                  </a:cubicBezTo>
                  <a:cubicBezTo>
                    <a:pt x="6562" y="130"/>
                    <a:pt x="6473" y="1"/>
                    <a:pt x="63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3"/>
            <p:cNvSpPr/>
            <p:nvPr/>
          </p:nvSpPr>
          <p:spPr>
            <a:xfrm>
              <a:off x="5876625" y="2484150"/>
              <a:ext cx="39400" cy="14625"/>
            </a:xfrm>
            <a:custGeom>
              <a:rect b="b" l="l" r="r" t="t"/>
              <a:pathLst>
                <a:path extrusionOk="0" h="585" w="1576">
                  <a:moveTo>
                    <a:pt x="200" y="1"/>
                  </a:moveTo>
                  <a:cubicBezTo>
                    <a:pt x="91" y="1"/>
                    <a:pt x="0" y="130"/>
                    <a:pt x="0" y="291"/>
                  </a:cubicBezTo>
                  <a:cubicBezTo>
                    <a:pt x="0" y="455"/>
                    <a:pt x="89" y="584"/>
                    <a:pt x="200" y="584"/>
                  </a:cubicBezTo>
                  <a:lnTo>
                    <a:pt x="1378" y="584"/>
                  </a:lnTo>
                  <a:cubicBezTo>
                    <a:pt x="1487" y="584"/>
                    <a:pt x="1576" y="455"/>
                    <a:pt x="1576" y="291"/>
                  </a:cubicBezTo>
                  <a:cubicBezTo>
                    <a:pt x="1576" y="130"/>
                    <a:pt x="1487" y="1"/>
                    <a:pt x="1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 name="Google Shape;38;p3"/>
          <p:cNvGrpSpPr/>
          <p:nvPr/>
        </p:nvGrpSpPr>
        <p:grpSpPr>
          <a:xfrm flipH="1">
            <a:off x="8630820" y="4770688"/>
            <a:ext cx="388423" cy="209020"/>
            <a:chOff x="5876625" y="2431475"/>
            <a:chExt cx="222950" cy="119975"/>
          </a:xfrm>
        </p:grpSpPr>
        <p:sp>
          <p:nvSpPr>
            <p:cNvPr id="39" name="Google Shape;39;p3"/>
            <p:cNvSpPr/>
            <p:nvPr/>
          </p:nvSpPr>
          <p:spPr>
            <a:xfrm>
              <a:off x="5877850" y="2431475"/>
              <a:ext cx="221725" cy="14675"/>
            </a:xfrm>
            <a:custGeom>
              <a:rect b="b" l="l" r="r" t="t"/>
              <a:pathLst>
                <a:path extrusionOk="0" h="587" w="8869">
                  <a:moveTo>
                    <a:pt x="198" y="1"/>
                  </a:moveTo>
                  <a:cubicBezTo>
                    <a:pt x="92" y="1"/>
                    <a:pt x="1" y="130"/>
                    <a:pt x="1" y="294"/>
                  </a:cubicBezTo>
                  <a:cubicBezTo>
                    <a:pt x="1" y="455"/>
                    <a:pt x="87" y="587"/>
                    <a:pt x="198" y="587"/>
                  </a:cubicBezTo>
                  <a:lnTo>
                    <a:pt x="8669" y="587"/>
                  </a:lnTo>
                  <a:cubicBezTo>
                    <a:pt x="8780" y="587"/>
                    <a:pt x="8869" y="455"/>
                    <a:pt x="8869" y="294"/>
                  </a:cubicBezTo>
                  <a:cubicBezTo>
                    <a:pt x="8869" y="130"/>
                    <a:pt x="8780" y="1"/>
                    <a:pt x="866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3"/>
            <p:cNvSpPr/>
            <p:nvPr/>
          </p:nvSpPr>
          <p:spPr>
            <a:xfrm>
              <a:off x="5877850" y="2536775"/>
              <a:ext cx="221725" cy="14675"/>
            </a:xfrm>
            <a:custGeom>
              <a:rect b="b" l="l" r="r" t="t"/>
              <a:pathLst>
                <a:path extrusionOk="0" h="587" w="8869">
                  <a:moveTo>
                    <a:pt x="198" y="0"/>
                  </a:moveTo>
                  <a:cubicBezTo>
                    <a:pt x="92" y="0"/>
                    <a:pt x="1" y="130"/>
                    <a:pt x="1" y="293"/>
                  </a:cubicBezTo>
                  <a:cubicBezTo>
                    <a:pt x="1" y="454"/>
                    <a:pt x="87" y="586"/>
                    <a:pt x="198" y="586"/>
                  </a:cubicBezTo>
                  <a:lnTo>
                    <a:pt x="8669" y="586"/>
                  </a:lnTo>
                  <a:cubicBezTo>
                    <a:pt x="8780" y="586"/>
                    <a:pt x="8869" y="454"/>
                    <a:pt x="8869" y="293"/>
                  </a:cubicBezTo>
                  <a:cubicBezTo>
                    <a:pt x="8869" y="130"/>
                    <a:pt x="8780" y="0"/>
                    <a:pt x="866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3"/>
            <p:cNvSpPr/>
            <p:nvPr/>
          </p:nvSpPr>
          <p:spPr>
            <a:xfrm>
              <a:off x="5935525" y="2484150"/>
              <a:ext cx="164050" cy="14625"/>
            </a:xfrm>
            <a:custGeom>
              <a:rect b="b" l="l" r="r" t="t"/>
              <a:pathLst>
                <a:path extrusionOk="0" h="585" w="6562">
                  <a:moveTo>
                    <a:pt x="198" y="1"/>
                  </a:moveTo>
                  <a:cubicBezTo>
                    <a:pt x="91" y="1"/>
                    <a:pt x="1" y="130"/>
                    <a:pt x="1" y="291"/>
                  </a:cubicBezTo>
                  <a:cubicBezTo>
                    <a:pt x="1" y="455"/>
                    <a:pt x="89" y="584"/>
                    <a:pt x="198" y="584"/>
                  </a:cubicBezTo>
                  <a:lnTo>
                    <a:pt x="6362" y="584"/>
                  </a:lnTo>
                  <a:cubicBezTo>
                    <a:pt x="6473" y="584"/>
                    <a:pt x="6562" y="455"/>
                    <a:pt x="6562" y="291"/>
                  </a:cubicBezTo>
                  <a:cubicBezTo>
                    <a:pt x="6562" y="130"/>
                    <a:pt x="6473" y="1"/>
                    <a:pt x="63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3"/>
            <p:cNvSpPr/>
            <p:nvPr/>
          </p:nvSpPr>
          <p:spPr>
            <a:xfrm>
              <a:off x="5876625" y="2484150"/>
              <a:ext cx="39400" cy="14625"/>
            </a:xfrm>
            <a:custGeom>
              <a:rect b="b" l="l" r="r" t="t"/>
              <a:pathLst>
                <a:path extrusionOk="0" h="585" w="1576">
                  <a:moveTo>
                    <a:pt x="200" y="1"/>
                  </a:moveTo>
                  <a:cubicBezTo>
                    <a:pt x="91" y="1"/>
                    <a:pt x="0" y="130"/>
                    <a:pt x="0" y="291"/>
                  </a:cubicBezTo>
                  <a:cubicBezTo>
                    <a:pt x="0" y="455"/>
                    <a:pt x="89" y="584"/>
                    <a:pt x="200" y="584"/>
                  </a:cubicBezTo>
                  <a:lnTo>
                    <a:pt x="1378" y="584"/>
                  </a:lnTo>
                  <a:cubicBezTo>
                    <a:pt x="1487" y="584"/>
                    <a:pt x="1576" y="455"/>
                    <a:pt x="1576" y="291"/>
                  </a:cubicBezTo>
                  <a:cubicBezTo>
                    <a:pt x="1576" y="130"/>
                    <a:pt x="1487" y="1"/>
                    <a:pt x="1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9">
    <p:spTree>
      <p:nvGrpSpPr>
        <p:cNvPr id="267" name="Shape 267"/>
        <p:cNvGrpSpPr/>
        <p:nvPr/>
      </p:nvGrpSpPr>
      <p:grpSpPr>
        <a:xfrm>
          <a:off x="0" y="0"/>
          <a:ext cx="0" cy="0"/>
          <a:chOff x="0" y="0"/>
          <a:chExt cx="0" cy="0"/>
        </a:xfrm>
      </p:grpSpPr>
      <p:sp>
        <p:nvSpPr>
          <p:cNvPr id="268" name="Google Shape;268;p21"/>
          <p:cNvSpPr/>
          <p:nvPr/>
        </p:nvSpPr>
        <p:spPr>
          <a:xfrm>
            <a:off x="-9375" y="4247075"/>
            <a:ext cx="9162900" cy="464700"/>
          </a:xfrm>
          <a:prstGeom prst="rect">
            <a:avLst/>
          </a:pr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21"/>
          <p:cNvSpPr/>
          <p:nvPr/>
        </p:nvSpPr>
        <p:spPr>
          <a:xfrm>
            <a:off x="-9375" y="4591400"/>
            <a:ext cx="9162900" cy="567600"/>
          </a:xfrm>
          <a:prstGeom prst="rect">
            <a:avLst/>
          </a:prstGeom>
          <a:solidFill>
            <a:schemeClr val="lt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0" name="Google Shape;270;p21"/>
          <p:cNvGrpSpPr/>
          <p:nvPr/>
        </p:nvGrpSpPr>
        <p:grpSpPr>
          <a:xfrm>
            <a:off x="165371" y="4766701"/>
            <a:ext cx="388423" cy="209020"/>
            <a:chOff x="5876625" y="2431475"/>
            <a:chExt cx="222950" cy="119975"/>
          </a:xfrm>
        </p:grpSpPr>
        <p:sp>
          <p:nvSpPr>
            <p:cNvPr id="271" name="Google Shape;271;p21"/>
            <p:cNvSpPr/>
            <p:nvPr/>
          </p:nvSpPr>
          <p:spPr>
            <a:xfrm>
              <a:off x="5877850" y="2431475"/>
              <a:ext cx="221725" cy="14675"/>
            </a:xfrm>
            <a:custGeom>
              <a:rect b="b" l="l" r="r" t="t"/>
              <a:pathLst>
                <a:path extrusionOk="0" h="587" w="8869">
                  <a:moveTo>
                    <a:pt x="198" y="1"/>
                  </a:moveTo>
                  <a:cubicBezTo>
                    <a:pt x="92" y="1"/>
                    <a:pt x="1" y="130"/>
                    <a:pt x="1" y="294"/>
                  </a:cubicBezTo>
                  <a:cubicBezTo>
                    <a:pt x="1" y="455"/>
                    <a:pt x="87" y="587"/>
                    <a:pt x="198" y="587"/>
                  </a:cubicBezTo>
                  <a:lnTo>
                    <a:pt x="8669" y="587"/>
                  </a:lnTo>
                  <a:cubicBezTo>
                    <a:pt x="8780" y="587"/>
                    <a:pt x="8869" y="455"/>
                    <a:pt x="8869" y="294"/>
                  </a:cubicBezTo>
                  <a:cubicBezTo>
                    <a:pt x="8869" y="130"/>
                    <a:pt x="8780" y="1"/>
                    <a:pt x="866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1"/>
            <p:cNvSpPr/>
            <p:nvPr/>
          </p:nvSpPr>
          <p:spPr>
            <a:xfrm>
              <a:off x="5877850" y="2536775"/>
              <a:ext cx="221725" cy="14675"/>
            </a:xfrm>
            <a:custGeom>
              <a:rect b="b" l="l" r="r" t="t"/>
              <a:pathLst>
                <a:path extrusionOk="0" h="587" w="8869">
                  <a:moveTo>
                    <a:pt x="198" y="0"/>
                  </a:moveTo>
                  <a:cubicBezTo>
                    <a:pt x="92" y="0"/>
                    <a:pt x="1" y="130"/>
                    <a:pt x="1" y="293"/>
                  </a:cubicBezTo>
                  <a:cubicBezTo>
                    <a:pt x="1" y="454"/>
                    <a:pt x="87" y="586"/>
                    <a:pt x="198" y="586"/>
                  </a:cubicBezTo>
                  <a:lnTo>
                    <a:pt x="8669" y="586"/>
                  </a:lnTo>
                  <a:cubicBezTo>
                    <a:pt x="8780" y="586"/>
                    <a:pt x="8869" y="454"/>
                    <a:pt x="8869" y="293"/>
                  </a:cubicBezTo>
                  <a:cubicBezTo>
                    <a:pt x="8869" y="130"/>
                    <a:pt x="8780" y="0"/>
                    <a:pt x="866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21"/>
            <p:cNvSpPr/>
            <p:nvPr/>
          </p:nvSpPr>
          <p:spPr>
            <a:xfrm>
              <a:off x="5935525" y="2484150"/>
              <a:ext cx="164050" cy="14625"/>
            </a:xfrm>
            <a:custGeom>
              <a:rect b="b" l="l" r="r" t="t"/>
              <a:pathLst>
                <a:path extrusionOk="0" h="585" w="6562">
                  <a:moveTo>
                    <a:pt x="198" y="1"/>
                  </a:moveTo>
                  <a:cubicBezTo>
                    <a:pt x="91" y="1"/>
                    <a:pt x="1" y="130"/>
                    <a:pt x="1" y="291"/>
                  </a:cubicBezTo>
                  <a:cubicBezTo>
                    <a:pt x="1" y="455"/>
                    <a:pt x="89" y="584"/>
                    <a:pt x="198" y="584"/>
                  </a:cubicBezTo>
                  <a:lnTo>
                    <a:pt x="6362" y="584"/>
                  </a:lnTo>
                  <a:cubicBezTo>
                    <a:pt x="6473" y="584"/>
                    <a:pt x="6562" y="455"/>
                    <a:pt x="6562" y="291"/>
                  </a:cubicBezTo>
                  <a:cubicBezTo>
                    <a:pt x="6562" y="130"/>
                    <a:pt x="6473" y="1"/>
                    <a:pt x="63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1"/>
            <p:cNvSpPr/>
            <p:nvPr/>
          </p:nvSpPr>
          <p:spPr>
            <a:xfrm>
              <a:off x="5876625" y="2484150"/>
              <a:ext cx="39400" cy="14625"/>
            </a:xfrm>
            <a:custGeom>
              <a:rect b="b" l="l" r="r" t="t"/>
              <a:pathLst>
                <a:path extrusionOk="0" h="585" w="1576">
                  <a:moveTo>
                    <a:pt x="200" y="1"/>
                  </a:moveTo>
                  <a:cubicBezTo>
                    <a:pt x="91" y="1"/>
                    <a:pt x="0" y="130"/>
                    <a:pt x="0" y="291"/>
                  </a:cubicBezTo>
                  <a:cubicBezTo>
                    <a:pt x="0" y="455"/>
                    <a:pt x="89" y="584"/>
                    <a:pt x="200" y="584"/>
                  </a:cubicBezTo>
                  <a:lnTo>
                    <a:pt x="1378" y="584"/>
                  </a:lnTo>
                  <a:cubicBezTo>
                    <a:pt x="1487" y="584"/>
                    <a:pt x="1576" y="455"/>
                    <a:pt x="1576" y="291"/>
                  </a:cubicBezTo>
                  <a:cubicBezTo>
                    <a:pt x="1576" y="130"/>
                    <a:pt x="1487" y="1"/>
                    <a:pt x="1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5" name="Google Shape;275;p21"/>
          <p:cNvSpPr/>
          <p:nvPr/>
        </p:nvSpPr>
        <p:spPr>
          <a:xfrm>
            <a:off x="8534038" y="3108623"/>
            <a:ext cx="581977" cy="581941"/>
          </a:xfrm>
          <a:custGeom>
            <a:rect b="b" l="l" r="r" t="t"/>
            <a:pathLst>
              <a:path extrusionOk="0" h="31748" w="31750">
                <a:moveTo>
                  <a:pt x="11622" y="1"/>
                </a:moveTo>
                <a:lnTo>
                  <a:pt x="11765" y="8758"/>
                </a:lnTo>
                <a:lnTo>
                  <a:pt x="11765" y="8758"/>
                </a:lnTo>
                <a:lnTo>
                  <a:pt x="4255" y="4255"/>
                </a:lnTo>
                <a:lnTo>
                  <a:pt x="8757" y="11766"/>
                </a:lnTo>
                <a:lnTo>
                  <a:pt x="0" y="11618"/>
                </a:lnTo>
                <a:lnTo>
                  <a:pt x="7656" y="15873"/>
                </a:lnTo>
                <a:lnTo>
                  <a:pt x="0" y="20128"/>
                </a:lnTo>
                <a:lnTo>
                  <a:pt x="8757" y="19982"/>
                </a:lnTo>
                <a:lnTo>
                  <a:pt x="8757" y="19982"/>
                </a:lnTo>
                <a:lnTo>
                  <a:pt x="4255" y="27495"/>
                </a:lnTo>
                <a:lnTo>
                  <a:pt x="4255" y="27495"/>
                </a:lnTo>
                <a:lnTo>
                  <a:pt x="11765" y="22990"/>
                </a:lnTo>
                <a:lnTo>
                  <a:pt x="11622" y="31747"/>
                </a:lnTo>
                <a:lnTo>
                  <a:pt x="11622" y="31747"/>
                </a:lnTo>
                <a:lnTo>
                  <a:pt x="15875" y="24092"/>
                </a:lnTo>
                <a:lnTo>
                  <a:pt x="20127" y="31747"/>
                </a:lnTo>
                <a:lnTo>
                  <a:pt x="20127" y="31747"/>
                </a:lnTo>
                <a:lnTo>
                  <a:pt x="19982" y="22990"/>
                </a:lnTo>
                <a:lnTo>
                  <a:pt x="19982" y="22990"/>
                </a:lnTo>
                <a:lnTo>
                  <a:pt x="27494" y="27495"/>
                </a:lnTo>
                <a:lnTo>
                  <a:pt x="22990" y="19982"/>
                </a:lnTo>
                <a:lnTo>
                  <a:pt x="31749" y="20128"/>
                </a:lnTo>
                <a:lnTo>
                  <a:pt x="31749" y="20128"/>
                </a:lnTo>
                <a:lnTo>
                  <a:pt x="24091" y="15873"/>
                </a:lnTo>
                <a:lnTo>
                  <a:pt x="31749" y="11618"/>
                </a:lnTo>
                <a:lnTo>
                  <a:pt x="22990" y="11766"/>
                </a:lnTo>
                <a:lnTo>
                  <a:pt x="27494" y="4255"/>
                </a:lnTo>
                <a:lnTo>
                  <a:pt x="19982" y="8758"/>
                </a:lnTo>
                <a:lnTo>
                  <a:pt x="20127" y="1"/>
                </a:lnTo>
                <a:lnTo>
                  <a:pt x="15875" y="7656"/>
                </a:lnTo>
                <a:lnTo>
                  <a:pt x="11622" y="1"/>
                </a:ln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1"/>
          <p:cNvSpPr/>
          <p:nvPr/>
        </p:nvSpPr>
        <p:spPr>
          <a:xfrm>
            <a:off x="165200" y="74925"/>
            <a:ext cx="268648" cy="268648"/>
          </a:xfrm>
          <a:custGeom>
            <a:rect b="b" l="l" r="r" t="t"/>
            <a:pathLst>
              <a:path extrusionOk="0" h="32465" w="32465">
                <a:moveTo>
                  <a:pt x="18804" y="0"/>
                </a:moveTo>
                <a:lnTo>
                  <a:pt x="18804" y="0"/>
                </a:lnTo>
                <a:lnTo>
                  <a:pt x="18804" y="0"/>
                </a:lnTo>
                <a:close/>
                <a:moveTo>
                  <a:pt x="13662" y="0"/>
                </a:moveTo>
                <a:lnTo>
                  <a:pt x="13696" y="8414"/>
                </a:lnTo>
                <a:lnTo>
                  <a:pt x="8771" y="1587"/>
                </a:lnTo>
                <a:lnTo>
                  <a:pt x="11405" y="9584"/>
                </a:lnTo>
                <a:lnTo>
                  <a:pt x="4614" y="4609"/>
                </a:lnTo>
                <a:lnTo>
                  <a:pt x="9584" y="11400"/>
                </a:lnTo>
                <a:lnTo>
                  <a:pt x="1590" y="8769"/>
                </a:lnTo>
                <a:lnTo>
                  <a:pt x="8419" y="13691"/>
                </a:lnTo>
                <a:lnTo>
                  <a:pt x="1" y="13659"/>
                </a:lnTo>
                <a:lnTo>
                  <a:pt x="8015" y="16231"/>
                </a:lnTo>
                <a:lnTo>
                  <a:pt x="1" y="18801"/>
                </a:lnTo>
                <a:lnTo>
                  <a:pt x="8419" y="18769"/>
                </a:lnTo>
                <a:lnTo>
                  <a:pt x="1590" y="23692"/>
                </a:lnTo>
                <a:lnTo>
                  <a:pt x="9584" y="21060"/>
                </a:lnTo>
                <a:lnTo>
                  <a:pt x="4614" y="27851"/>
                </a:lnTo>
                <a:lnTo>
                  <a:pt x="11405" y="22877"/>
                </a:lnTo>
                <a:lnTo>
                  <a:pt x="8771" y="30875"/>
                </a:lnTo>
                <a:lnTo>
                  <a:pt x="13696" y="24046"/>
                </a:lnTo>
                <a:lnTo>
                  <a:pt x="13662" y="32464"/>
                </a:lnTo>
                <a:lnTo>
                  <a:pt x="16232" y="24445"/>
                </a:lnTo>
                <a:lnTo>
                  <a:pt x="18804" y="32464"/>
                </a:lnTo>
                <a:lnTo>
                  <a:pt x="18772" y="24046"/>
                </a:lnTo>
                <a:lnTo>
                  <a:pt x="18772" y="24046"/>
                </a:lnTo>
                <a:lnTo>
                  <a:pt x="23692" y="30875"/>
                </a:lnTo>
                <a:lnTo>
                  <a:pt x="21063" y="22877"/>
                </a:lnTo>
                <a:lnTo>
                  <a:pt x="21063" y="22877"/>
                </a:lnTo>
                <a:lnTo>
                  <a:pt x="27854" y="27851"/>
                </a:lnTo>
                <a:lnTo>
                  <a:pt x="22882" y="21060"/>
                </a:lnTo>
                <a:lnTo>
                  <a:pt x="30876" y="23692"/>
                </a:lnTo>
                <a:lnTo>
                  <a:pt x="30876" y="23692"/>
                </a:lnTo>
                <a:lnTo>
                  <a:pt x="24049" y="18769"/>
                </a:lnTo>
                <a:lnTo>
                  <a:pt x="24049" y="18769"/>
                </a:lnTo>
                <a:lnTo>
                  <a:pt x="32465" y="18801"/>
                </a:lnTo>
                <a:lnTo>
                  <a:pt x="24450" y="16231"/>
                </a:lnTo>
                <a:lnTo>
                  <a:pt x="32465" y="13659"/>
                </a:lnTo>
                <a:lnTo>
                  <a:pt x="24049" y="13691"/>
                </a:lnTo>
                <a:lnTo>
                  <a:pt x="30876" y="8769"/>
                </a:lnTo>
                <a:lnTo>
                  <a:pt x="22882" y="11400"/>
                </a:lnTo>
                <a:lnTo>
                  <a:pt x="27854" y="4609"/>
                </a:lnTo>
                <a:lnTo>
                  <a:pt x="21063" y="9584"/>
                </a:lnTo>
                <a:lnTo>
                  <a:pt x="23692" y="1587"/>
                </a:lnTo>
                <a:lnTo>
                  <a:pt x="18772" y="8414"/>
                </a:lnTo>
                <a:lnTo>
                  <a:pt x="18804" y="0"/>
                </a:lnTo>
                <a:lnTo>
                  <a:pt x="16232" y="8015"/>
                </a:lnTo>
                <a:lnTo>
                  <a:pt x="13662" y="0"/>
                </a:lnTo>
                <a:close/>
              </a:path>
            </a:pathLst>
          </a:cu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1"/>
          <p:cNvSpPr/>
          <p:nvPr/>
        </p:nvSpPr>
        <p:spPr>
          <a:xfrm>
            <a:off x="8504906" y="57439"/>
            <a:ext cx="495410" cy="494660"/>
          </a:xfrm>
          <a:custGeom>
            <a:rect b="b" l="l" r="r" t="t"/>
            <a:pathLst>
              <a:path extrusionOk="0" h="21772" w="21805">
                <a:moveTo>
                  <a:pt x="10902" y="0"/>
                </a:moveTo>
                <a:cubicBezTo>
                  <a:pt x="10878" y="0"/>
                  <a:pt x="10855" y="16"/>
                  <a:pt x="10852" y="46"/>
                </a:cubicBezTo>
                <a:lnTo>
                  <a:pt x="10133" y="9657"/>
                </a:lnTo>
                <a:lnTo>
                  <a:pt x="6834" y="6819"/>
                </a:lnTo>
                <a:lnTo>
                  <a:pt x="6834" y="6819"/>
                </a:lnTo>
                <a:lnTo>
                  <a:pt x="9672" y="10115"/>
                </a:lnTo>
                <a:lnTo>
                  <a:pt x="64" y="10837"/>
                </a:lnTo>
                <a:cubicBezTo>
                  <a:pt x="0" y="10842"/>
                  <a:pt x="0" y="10933"/>
                  <a:pt x="64" y="10937"/>
                </a:cubicBezTo>
                <a:lnTo>
                  <a:pt x="9672" y="11657"/>
                </a:lnTo>
                <a:lnTo>
                  <a:pt x="6834" y="14956"/>
                </a:lnTo>
                <a:lnTo>
                  <a:pt x="6834" y="14956"/>
                </a:lnTo>
                <a:lnTo>
                  <a:pt x="10133" y="12118"/>
                </a:lnTo>
                <a:lnTo>
                  <a:pt x="10852" y="21726"/>
                </a:lnTo>
                <a:cubicBezTo>
                  <a:pt x="10856" y="21757"/>
                  <a:pt x="10880" y="21772"/>
                  <a:pt x="10904" y="21772"/>
                </a:cubicBezTo>
                <a:cubicBezTo>
                  <a:pt x="10928" y="21772"/>
                  <a:pt x="10951" y="21757"/>
                  <a:pt x="10952" y="21726"/>
                </a:cubicBezTo>
                <a:lnTo>
                  <a:pt x="11674" y="12118"/>
                </a:lnTo>
                <a:lnTo>
                  <a:pt x="14971" y="14956"/>
                </a:lnTo>
                <a:lnTo>
                  <a:pt x="14971" y="14956"/>
                </a:lnTo>
                <a:lnTo>
                  <a:pt x="12133" y="11657"/>
                </a:lnTo>
                <a:lnTo>
                  <a:pt x="21743" y="10937"/>
                </a:lnTo>
                <a:cubicBezTo>
                  <a:pt x="21805" y="10930"/>
                  <a:pt x="21805" y="10839"/>
                  <a:pt x="21743" y="10837"/>
                </a:cubicBezTo>
                <a:lnTo>
                  <a:pt x="12133" y="10115"/>
                </a:lnTo>
                <a:lnTo>
                  <a:pt x="14971" y="6819"/>
                </a:lnTo>
                <a:lnTo>
                  <a:pt x="14971" y="6819"/>
                </a:lnTo>
                <a:lnTo>
                  <a:pt x="11674" y="9657"/>
                </a:lnTo>
                <a:lnTo>
                  <a:pt x="10952" y="46"/>
                </a:lnTo>
                <a:cubicBezTo>
                  <a:pt x="10949" y="16"/>
                  <a:pt x="10925" y="0"/>
                  <a:pt x="10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8" name="Google Shape;278;p21"/>
          <p:cNvGrpSpPr/>
          <p:nvPr/>
        </p:nvGrpSpPr>
        <p:grpSpPr>
          <a:xfrm flipH="1">
            <a:off x="8630820" y="4770688"/>
            <a:ext cx="388423" cy="209020"/>
            <a:chOff x="5876625" y="2431475"/>
            <a:chExt cx="222950" cy="119975"/>
          </a:xfrm>
        </p:grpSpPr>
        <p:sp>
          <p:nvSpPr>
            <p:cNvPr id="279" name="Google Shape;279;p21"/>
            <p:cNvSpPr/>
            <p:nvPr/>
          </p:nvSpPr>
          <p:spPr>
            <a:xfrm>
              <a:off x="5877850" y="2431475"/>
              <a:ext cx="221725" cy="14675"/>
            </a:xfrm>
            <a:custGeom>
              <a:rect b="b" l="l" r="r" t="t"/>
              <a:pathLst>
                <a:path extrusionOk="0" h="587" w="8869">
                  <a:moveTo>
                    <a:pt x="198" y="1"/>
                  </a:moveTo>
                  <a:cubicBezTo>
                    <a:pt x="92" y="1"/>
                    <a:pt x="1" y="130"/>
                    <a:pt x="1" y="294"/>
                  </a:cubicBezTo>
                  <a:cubicBezTo>
                    <a:pt x="1" y="455"/>
                    <a:pt x="87" y="587"/>
                    <a:pt x="198" y="587"/>
                  </a:cubicBezTo>
                  <a:lnTo>
                    <a:pt x="8669" y="587"/>
                  </a:lnTo>
                  <a:cubicBezTo>
                    <a:pt x="8780" y="587"/>
                    <a:pt x="8869" y="455"/>
                    <a:pt x="8869" y="294"/>
                  </a:cubicBezTo>
                  <a:cubicBezTo>
                    <a:pt x="8869" y="130"/>
                    <a:pt x="8780" y="1"/>
                    <a:pt x="866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1"/>
            <p:cNvSpPr/>
            <p:nvPr/>
          </p:nvSpPr>
          <p:spPr>
            <a:xfrm>
              <a:off x="5877850" y="2536775"/>
              <a:ext cx="221725" cy="14675"/>
            </a:xfrm>
            <a:custGeom>
              <a:rect b="b" l="l" r="r" t="t"/>
              <a:pathLst>
                <a:path extrusionOk="0" h="587" w="8869">
                  <a:moveTo>
                    <a:pt x="198" y="0"/>
                  </a:moveTo>
                  <a:cubicBezTo>
                    <a:pt x="92" y="0"/>
                    <a:pt x="1" y="130"/>
                    <a:pt x="1" y="293"/>
                  </a:cubicBezTo>
                  <a:cubicBezTo>
                    <a:pt x="1" y="454"/>
                    <a:pt x="87" y="586"/>
                    <a:pt x="198" y="586"/>
                  </a:cubicBezTo>
                  <a:lnTo>
                    <a:pt x="8669" y="586"/>
                  </a:lnTo>
                  <a:cubicBezTo>
                    <a:pt x="8780" y="586"/>
                    <a:pt x="8869" y="454"/>
                    <a:pt x="8869" y="293"/>
                  </a:cubicBezTo>
                  <a:cubicBezTo>
                    <a:pt x="8869" y="130"/>
                    <a:pt x="8780" y="0"/>
                    <a:pt x="866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1"/>
            <p:cNvSpPr/>
            <p:nvPr/>
          </p:nvSpPr>
          <p:spPr>
            <a:xfrm>
              <a:off x="5935525" y="2484150"/>
              <a:ext cx="164050" cy="14625"/>
            </a:xfrm>
            <a:custGeom>
              <a:rect b="b" l="l" r="r" t="t"/>
              <a:pathLst>
                <a:path extrusionOk="0" h="585" w="6562">
                  <a:moveTo>
                    <a:pt x="198" y="1"/>
                  </a:moveTo>
                  <a:cubicBezTo>
                    <a:pt x="91" y="1"/>
                    <a:pt x="1" y="130"/>
                    <a:pt x="1" y="291"/>
                  </a:cubicBezTo>
                  <a:cubicBezTo>
                    <a:pt x="1" y="455"/>
                    <a:pt x="89" y="584"/>
                    <a:pt x="198" y="584"/>
                  </a:cubicBezTo>
                  <a:lnTo>
                    <a:pt x="6362" y="584"/>
                  </a:lnTo>
                  <a:cubicBezTo>
                    <a:pt x="6473" y="584"/>
                    <a:pt x="6562" y="455"/>
                    <a:pt x="6562" y="291"/>
                  </a:cubicBezTo>
                  <a:cubicBezTo>
                    <a:pt x="6562" y="130"/>
                    <a:pt x="6473" y="1"/>
                    <a:pt x="63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1"/>
            <p:cNvSpPr/>
            <p:nvPr/>
          </p:nvSpPr>
          <p:spPr>
            <a:xfrm>
              <a:off x="5876625" y="2484150"/>
              <a:ext cx="39400" cy="14625"/>
            </a:xfrm>
            <a:custGeom>
              <a:rect b="b" l="l" r="r" t="t"/>
              <a:pathLst>
                <a:path extrusionOk="0" h="585" w="1576">
                  <a:moveTo>
                    <a:pt x="200" y="1"/>
                  </a:moveTo>
                  <a:cubicBezTo>
                    <a:pt x="91" y="1"/>
                    <a:pt x="0" y="130"/>
                    <a:pt x="0" y="291"/>
                  </a:cubicBezTo>
                  <a:cubicBezTo>
                    <a:pt x="0" y="455"/>
                    <a:pt x="89" y="584"/>
                    <a:pt x="200" y="584"/>
                  </a:cubicBezTo>
                  <a:lnTo>
                    <a:pt x="1378" y="584"/>
                  </a:lnTo>
                  <a:cubicBezTo>
                    <a:pt x="1487" y="584"/>
                    <a:pt x="1576" y="455"/>
                    <a:pt x="1576" y="291"/>
                  </a:cubicBezTo>
                  <a:cubicBezTo>
                    <a:pt x="1576" y="130"/>
                    <a:pt x="1487" y="1"/>
                    <a:pt x="1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9_1">
    <p:spTree>
      <p:nvGrpSpPr>
        <p:cNvPr id="283" name="Shape 283"/>
        <p:cNvGrpSpPr/>
        <p:nvPr/>
      </p:nvGrpSpPr>
      <p:grpSpPr>
        <a:xfrm>
          <a:off x="0" y="0"/>
          <a:ext cx="0" cy="0"/>
          <a:chOff x="0" y="0"/>
          <a:chExt cx="0" cy="0"/>
        </a:xfrm>
      </p:grpSpPr>
      <p:sp>
        <p:nvSpPr>
          <p:cNvPr id="284" name="Google Shape;284;p22"/>
          <p:cNvSpPr/>
          <p:nvPr/>
        </p:nvSpPr>
        <p:spPr>
          <a:xfrm>
            <a:off x="0" y="4599100"/>
            <a:ext cx="9144000" cy="544200"/>
          </a:xfrm>
          <a:prstGeom prst="rect">
            <a:avLst/>
          </a:pr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2"/>
          <p:cNvSpPr/>
          <p:nvPr/>
        </p:nvSpPr>
        <p:spPr>
          <a:xfrm>
            <a:off x="49845" y="2727925"/>
            <a:ext cx="503952" cy="503920"/>
          </a:xfrm>
          <a:custGeom>
            <a:rect b="b" l="l" r="r" t="t"/>
            <a:pathLst>
              <a:path extrusionOk="0" h="31748" w="31750">
                <a:moveTo>
                  <a:pt x="11622" y="1"/>
                </a:moveTo>
                <a:lnTo>
                  <a:pt x="11765" y="8758"/>
                </a:lnTo>
                <a:lnTo>
                  <a:pt x="11765" y="8758"/>
                </a:lnTo>
                <a:lnTo>
                  <a:pt x="4255" y="4255"/>
                </a:lnTo>
                <a:lnTo>
                  <a:pt x="8757" y="11766"/>
                </a:lnTo>
                <a:lnTo>
                  <a:pt x="0" y="11618"/>
                </a:lnTo>
                <a:lnTo>
                  <a:pt x="7656" y="15873"/>
                </a:lnTo>
                <a:lnTo>
                  <a:pt x="0" y="20128"/>
                </a:lnTo>
                <a:lnTo>
                  <a:pt x="8757" y="19982"/>
                </a:lnTo>
                <a:lnTo>
                  <a:pt x="8757" y="19982"/>
                </a:lnTo>
                <a:lnTo>
                  <a:pt x="4255" y="27495"/>
                </a:lnTo>
                <a:lnTo>
                  <a:pt x="4255" y="27495"/>
                </a:lnTo>
                <a:lnTo>
                  <a:pt x="11765" y="22990"/>
                </a:lnTo>
                <a:lnTo>
                  <a:pt x="11622" y="31747"/>
                </a:lnTo>
                <a:lnTo>
                  <a:pt x="11622" y="31747"/>
                </a:lnTo>
                <a:lnTo>
                  <a:pt x="15875" y="24092"/>
                </a:lnTo>
                <a:lnTo>
                  <a:pt x="20127" y="31747"/>
                </a:lnTo>
                <a:lnTo>
                  <a:pt x="20127" y="31747"/>
                </a:lnTo>
                <a:lnTo>
                  <a:pt x="19982" y="22990"/>
                </a:lnTo>
                <a:lnTo>
                  <a:pt x="19982" y="22990"/>
                </a:lnTo>
                <a:lnTo>
                  <a:pt x="27494" y="27495"/>
                </a:lnTo>
                <a:lnTo>
                  <a:pt x="22990" y="19982"/>
                </a:lnTo>
                <a:lnTo>
                  <a:pt x="31749" y="20128"/>
                </a:lnTo>
                <a:lnTo>
                  <a:pt x="31749" y="20128"/>
                </a:lnTo>
                <a:lnTo>
                  <a:pt x="24091" y="15873"/>
                </a:lnTo>
                <a:lnTo>
                  <a:pt x="31749" y="11618"/>
                </a:lnTo>
                <a:lnTo>
                  <a:pt x="22990" y="11766"/>
                </a:lnTo>
                <a:lnTo>
                  <a:pt x="27494" y="4255"/>
                </a:lnTo>
                <a:lnTo>
                  <a:pt x="19982" y="8758"/>
                </a:lnTo>
                <a:lnTo>
                  <a:pt x="20127" y="1"/>
                </a:lnTo>
                <a:lnTo>
                  <a:pt x="15875" y="7656"/>
                </a:lnTo>
                <a:lnTo>
                  <a:pt x="11622" y="1"/>
                </a:ln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2"/>
          <p:cNvSpPr/>
          <p:nvPr/>
        </p:nvSpPr>
        <p:spPr>
          <a:xfrm>
            <a:off x="8202550" y="1"/>
            <a:ext cx="884103" cy="884103"/>
          </a:xfrm>
          <a:custGeom>
            <a:rect b="b" l="l" r="r" t="t"/>
            <a:pathLst>
              <a:path extrusionOk="0" h="32465" w="32465">
                <a:moveTo>
                  <a:pt x="18804" y="0"/>
                </a:moveTo>
                <a:lnTo>
                  <a:pt x="18804" y="0"/>
                </a:lnTo>
                <a:lnTo>
                  <a:pt x="18804" y="0"/>
                </a:lnTo>
                <a:close/>
                <a:moveTo>
                  <a:pt x="13662" y="0"/>
                </a:moveTo>
                <a:lnTo>
                  <a:pt x="13696" y="8414"/>
                </a:lnTo>
                <a:lnTo>
                  <a:pt x="8771" y="1587"/>
                </a:lnTo>
                <a:lnTo>
                  <a:pt x="11405" y="9584"/>
                </a:lnTo>
                <a:lnTo>
                  <a:pt x="4614" y="4609"/>
                </a:lnTo>
                <a:lnTo>
                  <a:pt x="9584" y="11400"/>
                </a:lnTo>
                <a:lnTo>
                  <a:pt x="1590" y="8769"/>
                </a:lnTo>
                <a:lnTo>
                  <a:pt x="8419" y="13691"/>
                </a:lnTo>
                <a:lnTo>
                  <a:pt x="1" y="13659"/>
                </a:lnTo>
                <a:lnTo>
                  <a:pt x="8015" y="16231"/>
                </a:lnTo>
                <a:lnTo>
                  <a:pt x="1" y="18801"/>
                </a:lnTo>
                <a:lnTo>
                  <a:pt x="8419" y="18769"/>
                </a:lnTo>
                <a:lnTo>
                  <a:pt x="1590" y="23692"/>
                </a:lnTo>
                <a:lnTo>
                  <a:pt x="9584" y="21060"/>
                </a:lnTo>
                <a:lnTo>
                  <a:pt x="4614" y="27851"/>
                </a:lnTo>
                <a:lnTo>
                  <a:pt x="11405" y="22877"/>
                </a:lnTo>
                <a:lnTo>
                  <a:pt x="8771" y="30875"/>
                </a:lnTo>
                <a:lnTo>
                  <a:pt x="13696" y="24046"/>
                </a:lnTo>
                <a:lnTo>
                  <a:pt x="13662" y="32464"/>
                </a:lnTo>
                <a:lnTo>
                  <a:pt x="16232" y="24445"/>
                </a:lnTo>
                <a:lnTo>
                  <a:pt x="18804" y="32464"/>
                </a:lnTo>
                <a:lnTo>
                  <a:pt x="18772" y="24046"/>
                </a:lnTo>
                <a:lnTo>
                  <a:pt x="18772" y="24046"/>
                </a:lnTo>
                <a:lnTo>
                  <a:pt x="23692" y="30875"/>
                </a:lnTo>
                <a:lnTo>
                  <a:pt x="21063" y="22877"/>
                </a:lnTo>
                <a:lnTo>
                  <a:pt x="21063" y="22877"/>
                </a:lnTo>
                <a:lnTo>
                  <a:pt x="27854" y="27851"/>
                </a:lnTo>
                <a:lnTo>
                  <a:pt x="22882" y="21060"/>
                </a:lnTo>
                <a:lnTo>
                  <a:pt x="30876" y="23692"/>
                </a:lnTo>
                <a:lnTo>
                  <a:pt x="30876" y="23692"/>
                </a:lnTo>
                <a:lnTo>
                  <a:pt x="24049" y="18769"/>
                </a:lnTo>
                <a:lnTo>
                  <a:pt x="24049" y="18769"/>
                </a:lnTo>
                <a:lnTo>
                  <a:pt x="32465" y="18801"/>
                </a:lnTo>
                <a:lnTo>
                  <a:pt x="24450" y="16231"/>
                </a:lnTo>
                <a:lnTo>
                  <a:pt x="32465" y="13659"/>
                </a:lnTo>
                <a:lnTo>
                  <a:pt x="24049" y="13691"/>
                </a:lnTo>
                <a:lnTo>
                  <a:pt x="30876" y="8769"/>
                </a:lnTo>
                <a:lnTo>
                  <a:pt x="22882" y="11400"/>
                </a:lnTo>
                <a:lnTo>
                  <a:pt x="27854" y="4609"/>
                </a:lnTo>
                <a:lnTo>
                  <a:pt x="21063" y="9584"/>
                </a:lnTo>
                <a:lnTo>
                  <a:pt x="23692" y="1587"/>
                </a:lnTo>
                <a:lnTo>
                  <a:pt x="18772" y="8414"/>
                </a:lnTo>
                <a:lnTo>
                  <a:pt x="18804" y="0"/>
                </a:lnTo>
                <a:lnTo>
                  <a:pt x="16232" y="8015"/>
                </a:lnTo>
                <a:lnTo>
                  <a:pt x="13662" y="0"/>
                </a:lnTo>
                <a:close/>
              </a:path>
            </a:pathLst>
          </a:cu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2"/>
          <p:cNvSpPr/>
          <p:nvPr/>
        </p:nvSpPr>
        <p:spPr>
          <a:xfrm>
            <a:off x="128288" y="816375"/>
            <a:ext cx="545125" cy="544300"/>
          </a:xfrm>
          <a:custGeom>
            <a:rect b="b" l="l" r="r" t="t"/>
            <a:pathLst>
              <a:path extrusionOk="0" h="21772" w="21805">
                <a:moveTo>
                  <a:pt x="10902" y="0"/>
                </a:moveTo>
                <a:cubicBezTo>
                  <a:pt x="10878" y="0"/>
                  <a:pt x="10855" y="16"/>
                  <a:pt x="10852" y="46"/>
                </a:cubicBezTo>
                <a:lnTo>
                  <a:pt x="10133" y="9657"/>
                </a:lnTo>
                <a:lnTo>
                  <a:pt x="6834" y="6819"/>
                </a:lnTo>
                <a:lnTo>
                  <a:pt x="6834" y="6819"/>
                </a:lnTo>
                <a:lnTo>
                  <a:pt x="9672" y="10115"/>
                </a:lnTo>
                <a:lnTo>
                  <a:pt x="64" y="10837"/>
                </a:lnTo>
                <a:cubicBezTo>
                  <a:pt x="0" y="10842"/>
                  <a:pt x="0" y="10933"/>
                  <a:pt x="64" y="10937"/>
                </a:cubicBezTo>
                <a:lnTo>
                  <a:pt x="9672" y="11657"/>
                </a:lnTo>
                <a:lnTo>
                  <a:pt x="6834" y="14956"/>
                </a:lnTo>
                <a:lnTo>
                  <a:pt x="6834" y="14956"/>
                </a:lnTo>
                <a:lnTo>
                  <a:pt x="10133" y="12118"/>
                </a:lnTo>
                <a:lnTo>
                  <a:pt x="10852" y="21726"/>
                </a:lnTo>
                <a:cubicBezTo>
                  <a:pt x="10856" y="21757"/>
                  <a:pt x="10880" y="21772"/>
                  <a:pt x="10904" y="21772"/>
                </a:cubicBezTo>
                <a:cubicBezTo>
                  <a:pt x="10928" y="21772"/>
                  <a:pt x="10951" y="21757"/>
                  <a:pt x="10952" y="21726"/>
                </a:cubicBezTo>
                <a:lnTo>
                  <a:pt x="11674" y="12118"/>
                </a:lnTo>
                <a:lnTo>
                  <a:pt x="14971" y="14956"/>
                </a:lnTo>
                <a:lnTo>
                  <a:pt x="14971" y="14956"/>
                </a:lnTo>
                <a:lnTo>
                  <a:pt x="12133" y="11657"/>
                </a:lnTo>
                <a:lnTo>
                  <a:pt x="21743" y="10937"/>
                </a:lnTo>
                <a:cubicBezTo>
                  <a:pt x="21805" y="10930"/>
                  <a:pt x="21805" y="10839"/>
                  <a:pt x="21743" y="10837"/>
                </a:cubicBezTo>
                <a:lnTo>
                  <a:pt x="12133" y="10115"/>
                </a:lnTo>
                <a:lnTo>
                  <a:pt x="14971" y="6819"/>
                </a:lnTo>
                <a:lnTo>
                  <a:pt x="14971" y="6819"/>
                </a:lnTo>
                <a:lnTo>
                  <a:pt x="11674" y="9657"/>
                </a:lnTo>
                <a:lnTo>
                  <a:pt x="10952" y="46"/>
                </a:lnTo>
                <a:cubicBezTo>
                  <a:pt x="10949" y="16"/>
                  <a:pt x="10925" y="0"/>
                  <a:pt x="10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2"/>
          <p:cNvSpPr/>
          <p:nvPr/>
        </p:nvSpPr>
        <p:spPr>
          <a:xfrm>
            <a:off x="2029788" y="103135"/>
            <a:ext cx="303635" cy="303175"/>
          </a:xfrm>
          <a:custGeom>
            <a:rect b="b" l="l" r="r" t="t"/>
            <a:pathLst>
              <a:path extrusionOk="0" h="21772" w="21805">
                <a:moveTo>
                  <a:pt x="10902" y="0"/>
                </a:moveTo>
                <a:cubicBezTo>
                  <a:pt x="10878" y="0"/>
                  <a:pt x="10855" y="16"/>
                  <a:pt x="10852" y="46"/>
                </a:cubicBezTo>
                <a:lnTo>
                  <a:pt x="10133" y="9657"/>
                </a:lnTo>
                <a:lnTo>
                  <a:pt x="6834" y="6819"/>
                </a:lnTo>
                <a:lnTo>
                  <a:pt x="6834" y="6819"/>
                </a:lnTo>
                <a:lnTo>
                  <a:pt x="9672" y="10115"/>
                </a:lnTo>
                <a:lnTo>
                  <a:pt x="64" y="10837"/>
                </a:lnTo>
                <a:cubicBezTo>
                  <a:pt x="0" y="10842"/>
                  <a:pt x="0" y="10933"/>
                  <a:pt x="64" y="10937"/>
                </a:cubicBezTo>
                <a:lnTo>
                  <a:pt x="9672" y="11657"/>
                </a:lnTo>
                <a:lnTo>
                  <a:pt x="6834" y="14956"/>
                </a:lnTo>
                <a:lnTo>
                  <a:pt x="6834" y="14956"/>
                </a:lnTo>
                <a:lnTo>
                  <a:pt x="10133" y="12118"/>
                </a:lnTo>
                <a:lnTo>
                  <a:pt x="10852" y="21726"/>
                </a:lnTo>
                <a:cubicBezTo>
                  <a:pt x="10856" y="21757"/>
                  <a:pt x="10880" y="21772"/>
                  <a:pt x="10904" y="21772"/>
                </a:cubicBezTo>
                <a:cubicBezTo>
                  <a:pt x="10928" y="21772"/>
                  <a:pt x="10951" y="21757"/>
                  <a:pt x="10952" y="21726"/>
                </a:cubicBezTo>
                <a:lnTo>
                  <a:pt x="11674" y="12118"/>
                </a:lnTo>
                <a:lnTo>
                  <a:pt x="14971" y="14956"/>
                </a:lnTo>
                <a:lnTo>
                  <a:pt x="14971" y="14956"/>
                </a:lnTo>
                <a:lnTo>
                  <a:pt x="12133" y="11657"/>
                </a:lnTo>
                <a:lnTo>
                  <a:pt x="21743" y="10937"/>
                </a:lnTo>
                <a:cubicBezTo>
                  <a:pt x="21805" y="10930"/>
                  <a:pt x="21805" y="10839"/>
                  <a:pt x="21743" y="10837"/>
                </a:cubicBezTo>
                <a:lnTo>
                  <a:pt x="12133" y="10115"/>
                </a:lnTo>
                <a:lnTo>
                  <a:pt x="14971" y="6819"/>
                </a:lnTo>
                <a:lnTo>
                  <a:pt x="14971" y="6819"/>
                </a:lnTo>
                <a:lnTo>
                  <a:pt x="11674" y="9657"/>
                </a:lnTo>
                <a:lnTo>
                  <a:pt x="10952" y="46"/>
                </a:lnTo>
                <a:cubicBezTo>
                  <a:pt x="10949" y="16"/>
                  <a:pt x="10925" y="0"/>
                  <a:pt x="10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2"/>
          <p:cNvSpPr/>
          <p:nvPr/>
        </p:nvSpPr>
        <p:spPr>
          <a:xfrm>
            <a:off x="150000" y="4719622"/>
            <a:ext cx="303635" cy="303175"/>
          </a:xfrm>
          <a:custGeom>
            <a:rect b="b" l="l" r="r" t="t"/>
            <a:pathLst>
              <a:path extrusionOk="0" h="21772" w="21805">
                <a:moveTo>
                  <a:pt x="10902" y="0"/>
                </a:moveTo>
                <a:cubicBezTo>
                  <a:pt x="10878" y="0"/>
                  <a:pt x="10855" y="16"/>
                  <a:pt x="10852" y="46"/>
                </a:cubicBezTo>
                <a:lnTo>
                  <a:pt x="10133" y="9657"/>
                </a:lnTo>
                <a:lnTo>
                  <a:pt x="6834" y="6819"/>
                </a:lnTo>
                <a:lnTo>
                  <a:pt x="6834" y="6819"/>
                </a:lnTo>
                <a:lnTo>
                  <a:pt x="9672" y="10115"/>
                </a:lnTo>
                <a:lnTo>
                  <a:pt x="64" y="10837"/>
                </a:lnTo>
                <a:cubicBezTo>
                  <a:pt x="0" y="10842"/>
                  <a:pt x="0" y="10933"/>
                  <a:pt x="64" y="10937"/>
                </a:cubicBezTo>
                <a:lnTo>
                  <a:pt x="9672" y="11657"/>
                </a:lnTo>
                <a:lnTo>
                  <a:pt x="6834" y="14956"/>
                </a:lnTo>
                <a:lnTo>
                  <a:pt x="6834" y="14956"/>
                </a:lnTo>
                <a:lnTo>
                  <a:pt x="10133" y="12118"/>
                </a:lnTo>
                <a:lnTo>
                  <a:pt x="10852" y="21726"/>
                </a:lnTo>
                <a:cubicBezTo>
                  <a:pt x="10856" y="21757"/>
                  <a:pt x="10880" y="21772"/>
                  <a:pt x="10904" y="21772"/>
                </a:cubicBezTo>
                <a:cubicBezTo>
                  <a:pt x="10928" y="21772"/>
                  <a:pt x="10951" y="21757"/>
                  <a:pt x="10952" y="21726"/>
                </a:cubicBezTo>
                <a:lnTo>
                  <a:pt x="11674" y="12118"/>
                </a:lnTo>
                <a:lnTo>
                  <a:pt x="14971" y="14956"/>
                </a:lnTo>
                <a:lnTo>
                  <a:pt x="14971" y="14956"/>
                </a:lnTo>
                <a:lnTo>
                  <a:pt x="12133" y="11657"/>
                </a:lnTo>
                <a:lnTo>
                  <a:pt x="21743" y="10937"/>
                </a:lnTo>
                <a:cubicBezTo>
                  <a:pt x="21805" y="10930"/>
                  <a:pt x="21805" y="10839"/>
                  <a:pt x="21743" y="10837"/>
                </a:cubicBezTo>
                <a:lnTo>
                  <a:pt x="12133" y="10115"/>
                </a:lnTo>
                <a:lnTo>
                  <a:pt x="14971" y="6819"/>
                </a:lnTo>
                <a:lnTo>
                  <a:pt x="14971" y="6819"/>
                </a:lnTo>
                <a:lnTo>
                  <a:pt x="11674" y="9657"/>
                </a:lnTo>
                <a:lnTo>
                  <a:pt x="10952" y="46"/>
                </a:lnTo>
                <a:cubicBezTo>
                  <a:pt x="10949" y="16"/>
                  <a:pt x="10925" y="0"/>
                  <a:pt x="10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3" name="Shape 43"/>
        <p:cNvGrpSpPr/>
        <p:nvPr/>
      </p:nvGrpSpPr>
      <p:grpSpPr>
        <a:xfrm>
          <a:off x="0" y="0"/>
          <a:ext cx="0" cy="0"/>
          <a:chOff x="0" y="0"/>
          <a:chExt cx="0" cy="0"/>
        </a:xfrm>
      </p:grpSpPr>
      <p:sp>
        <p:nvSpPr>
          <p:cNvPr id="44" name="Google Shape;44;p4"/>
          <p:cNvSpPr txBox="1"/>
          <p:nvPr>
            <p:ph type="title"/>
          </p:nvPr>
        </p:nvSpPr>
        <p:spPr>
          <a:xfrm>
            <a:off x="720000" y="533326"/>
            <a:ext cx="7704000" cy="6618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5" name="Google Shape;45;p4"/>
          <p:cNvSpPr txBox="1"/>
          <p:nvPr>
            <p:ph idx="1" type="body"/>
          </p:nvPr>
        </p:nvSpPr>
        <p:spPr>
          <a:xfrm>
            <a:off x="720000" y="1139551"/>
            <a:ext cx="7704000" cy="5115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SzPts val="1200"/>
              <a:buFont typeface="Nunito Light"/>
              <a:buChar char="●"/>
              <a:defRPr/>
            </a:lvl1pPr>
            <a:lvl2pPr indent="-304800" lvl="1" marL="914400" rtl="0">
              <a:lnSpc>
                <a:spcPct val="100000"/>
              </a:lnSpc>
              <a:spcBef>
                <a:spcPts val="0"/>
              </a:spcBef>
              <a:spcAft>
                <a:spcPts val="0"/>
              </a:spcAft>
              <a:buSzPts val="1200"/>
              <a:buFont typeface="Nunito Light"/>
              <a:buChar char="○"/>
              <a:defRPr/>
            </a:lvl2pPr>
            <a:lvl3pPr indent="-304800" lvl="2" marL="1371600" rtl="0">
              <a:lnSpc>
                <a:spcPct val="100000"/>
              </a:lnSpc>
              <a:spcBef>
                <a:spcPts val="0"/>
              </a:spcBef>
              <a:spcAft>
                <a:spcPts val="0"/>
              </a:spcAft>
              <a:buSzPts val="1200"/>
              <a:buFont typeface="Nunito Light"/>
              <a:buChar char="■"/>
              <a:defRPr/>
            </a:lvl3pPr>
            <a:lvl4pPr indent="-304800" lvl="3" marL="1828800" rtl="0">
              <a:lnSpc>
                <a:spcPct val="100000"/>
              </a:lnSpc>
              <a:spcBef>
                <a:spcPts val="0"/>
              </a:spcBef>
              <a:spcAft>
                <a:spcPts val="0"/>
              </a:spcAft>
              <a:buSzPts val="1200"/>
              <a:buFont typeface="Nunito Light"/>
              <a:buChar char="●"/>
              <a:defRPr/>
            </a:lvl4pPr>
            <a:lvl5pPr indent="-304800" lvl="4" marL="2286000" rtl="0">
              <a:lnSpc>
                <a:spcPct val="100000"/>
              </a:lnSpc>
              <a:spcBef>
                <a:spcPts val="0"/>
              </a:spcBef>
              <a:spcAft>
                <a:spcPts val="0"/>
              </a:spcAft>
              <a:buSzPts val="1200"/>
              <a:buFont typeface="Nunito Light"/>
              <a:buChar char="○"/>
              <a:defRPr/>
            </a:lvl5pPr>
            <a:lvl6pPr indent="-304800" lvl="5" marL="2743200" rtl="0">
              <a:lnSpc>
                <a:spcPct val="100000"/>
              </a:lnSpc>
              <a:spcBef>
                <a:spcPts val="0"/>
              </a:spcBef>
              <a:spcAft>
                <a:spcPts val="0"/>
              </a:spcAft>
              <a:buSzPts val="1200"/>
              <a:buFont typeface="Nunito Light"/>
              <a:buChar char="■"/>
              <a:defRPr/>
            </a:lvl6pPr>
            <a:lvl7pPr indent="-304800" lvl="6" marL="3200400" rtl="0">
              <a:lnSpc>
                <a:spcPct val="100000"/>
              </a:lnSpc>
              <a:spcBef>
                <a:spcPts val="0"/>
              </a:spcBef>
              <a:spcAft>
                <a:spcPts val="0"/>
              </a:spcAft>
              <a:buSzPts val="1200"/>
              <a:buFont typeface="Nunito Light"/>
              <a:buChar char="●"/>
              <a:defRPr/>
            </a:lvl7pPr>
            <a:lvl8pPr indent="-304800" lvl="7" marL="3657600" rtl="0">
              <a:lnSpc>
                <a:spcPct val="100000"/>
              </a:lnSpc>
              <a:spcBef>
                <a:spcPts val="0"/>
              </a:spcBef>
              <a:spcAft>
                <a:spcPts val="0"/>
              </a:spcAft>
              <a:buSzPts val="1200"/>
              <a:buFont typeface="Nunito Light"/>
              <a:buChar char="○"/>
              <a:defRPr/>
            </a:lvl8pPr>
            <a:lvl9pPr indent="-304800" lvl="8" marL="4114800" rtl="0">
              <a:lnSpc>
                <a:spcPct val="100000"/>
              </a:lnSpc>
              <a:spcBef>
                <a:spcPts val="0"/>
              </a:spcBef>
              <a:spcAft>
                <a:spcPts val="0"/>
              </a:spcAft>
              <a:buSzPts val="1200"/>
              <a:buFont typeface="Nunito Light"/>
              <a:buChar char="■"/>
              <a:defRPr/>
            </a:lvl9pPr>
          </a:lstStyle>
          <a:p/>
        </p:txBody>
      </p:sp>
      <p:sp>
        <p:nvSpPr>
          <p:cNvPr id="46" name="Google Shape;46;p4"/>
          <p:cNvSpPr/>
          <p:nvPr/>
        </p:nvSpPr>
        <p:spPr>
          <a:xfrm>
            <a:off x="81725" y="2777675"/>
            <a:ext cx="545125" cy="544300"/>
          </a:xfrm>
          <a:custGeom>
            <a:rect b="b" l="l" r="r" t="t"/>
            <a:pathLst>
              <a:path extrusionOk="0" h="21772" w="21805">
                <a:moveTo>
                  <a:pt x="10902" y="0"/>
                </a:moveTo>
                <a:cubicBezTo>
                  <a:pt x="10878" y="0"/>
                  <a:pt x="10855" y="16"/>
                  <a:pt x="10852" y="46"/>
                </a:cubicBezTo>
                <a:lnTo>
                  <a:pt x="10133" y="9657"/>
                </a:lnTo>
                <a:lnTo>
                  <a:pt x="6834" y="6819"/>
                </a:lnTo>
                <a:lnTo>
                  <a:pt x="6834" y="6819"/>
                </a:lnTo>
                <a:lnTo>
                  <a:pt x="9672" y="10115"/>
                </a:lnTo>
                <a:lnTo>
                  <a:pt x="64" y="10837"/>
                </a:lnTo>
                <a:cubicBezTo>
                  <a:pt x="0" y="10842"/>
                  <a:pt x="0" y="10933"/>
                  <a:pt x="64" y="10937"/>
                </a:cubicBezTo>
                <a:lnTo>
                  <a:pt x="9672" y="11657"/>
                </a:lnTo>
                <a:lnTo>
                  <a:pt x="6834" y="14956"/>
                </a:lnTo>
                <a:lnTo>
                  <a:pt x="6834" y="14956"/>
                </a:lnTo>
                <a:lnTo>
                  <a:pt x="10133" y="12118"/>
                </a:lnTo>
                <a:lnTo>
                  <a:pt x="10852" y="21726"/>
                </a:lnTo>
                <a:cubicBezTo>
                  <a:pt x="10856" y="21757"/>
                  <a:pt x="10880" y="21772"/>
                  <a:pt x="10904" y="21772"/>
                </a:cubicBezTo>
                <a:cubicBezTo>
                  <a:pt x="10928" y="21772"/>
                  <a:pt x="10951" y="21757"/>
                  <a:pt x="10952" y="21726"/>
                </a:cubicBezTo>
                <a:lnTo>
                  <a:pt x="11674" y="12118"/>
                </a:lnTo>
                <a:lnTo>
                  <a:pt x="14971" y="14956"/>
                </a:lnTo>
                <a:lnTo>
                  <a:pt x="14971" y="14956"/>
                </a:lnTo>
                <a:lnTo>
                  <a:pt x="12133" y="11657"/>
                </a:lnTo>
                <a:lnTo>
                  <a:pt x="21743" y="10937"/>
                </a:lnTo>
                <a:cubicBezTo>
                  <a:pt x="21805" y="10930"/>
                  <a:pt x="21805" y="10839"/>
                  <a:pt x="21743" y="10837"/>
                </a:cubicBezTo>
                <a:lnTo>
                  <a:pt x="12133" y="10115"/>
                </a:lnTo>
                <a:lnTo>
                  <a:pt x="14971" y="6819"/>
                </a:lnTo>
                <a:lnTo>
                  <a:pt x="14971" y="6819"/>
                </a:lnTo>
                <a:lnTo>
                  <a:pt x="11674" y="9657"/>
                </a:lnTo>
                <a:lnTo>
                  <a:pt x="10952" y="46"/>
                </a:lnTo>
                <a:cubicBezTo>
                  <a:pt x="10949" y="16"/>
                  <a:pt x="10925" y="0"/>
                  <a:pt x="10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4"/>
          <p:cNvSpPr/>
          <p:nvPr/>
        </p:nvSpPr>
        <p:spPr>
          <a:xfrm>
            <a:off x="8423988" y="143035"/>
            <a:ext cx="303635" cy="303175"/>
          </a:xfrm>
          <a:custGeom>
            <a:rect b="b" l="l" r="r" t="t"/>
            <a:pathLst>
              <a:path extrusionOk="0" h="21772" w="21805">
                <a:moveTo>
                  <a:pt x="10902" y="0"/>
                </a:moveTo>
                <a:cubicBezTo>
                  <a:pt x="10878" y="0"/>
                  <a:pt x="10855" y="16"/>
                  <a:pt x="10852" y="46"/>
                </a:cubicBezTo>
                <a:lnTo>
                  <a:pt x="10133" y="9657"/>
                </a:lnTo>
                <a:lnTo>
                  <a:pt x="6834" y="6819"/>
                </a:lnTo>
                <a:lnTo>
                  <a:pt x="6834" y="6819"/>
                </a:lnTo>
                <a:lnTo>
                  <a:pt x="9672" y="10115"/>
                </a:lnTo>
                <a:lnTo>
                  <a:pt x="64" y="10837"/>
                </a:lnTo>
                <a:cubicBezTo>
                  <a:pt x="0" y="10842"/>
                  <a:pt x="0" y="10933"/>
                  <a:pt x="64" y="10937"/>
                </a:cubicBezTo>
                <a:lnTo>
                  <a:pt x="9672" y="11657"/>
                </a:lnTo>
                <a:lnTo>
                  <a:pt x="6834" y="14956"/>
                </a:lnTo>
                <a:lnTo>
                  <a:pt x="6834" y="14956"/>
                </a:lnTo>
                <a:lnTo>
                  <a:pt x="10133" y="12118"/>
                </a:lnTo>
                <a:lnTo>
                  <a:pt x="10852" y="21726"/>
                </a:lnTo>
                <a:cubicBezTo>
                  <a:pt x="10856" y="21757"/>
                  <a:pt x="10880" y="21772"/>
                  <a:pt x="10904" y="21772"/>
                </a:cubicBezTo>
                <a:cubicBezTo>
                  <a:pt x="10928" y="21772"/>
                  <a:pt x="10951" y="21757"/>
                  <a:pt x="10952" y="21726"/>
                </a:cubicBezTo>
                <a:lnTo>
                  <a:pt x="11674" y="12118"/>
                </a:lnTo>
                <a:lnTo>
                  <a:pt x="14971" y="14956"/>
                </a:lnTo>
                <a:lnTo>
                  <a:pt x="14971" y="14956"/>
                </a:lnTo>
                <a:lnTo>
                  <a:pt x="12133" y="11657"/>
                </a:lnTo>
                <a:lnTo>
                  <a:pt x="21743" y="10937"/>
                </a:lnTo>
                <a:cubicBezTo>
                  <a:pt x="21805" y="10930"/>
                  <a:pt x="21805" y="10839"/>
                  <a:pt x="21743" y="10837"/>
                </a:cubicBezTo>
                <a:lnTo>
                  <a:pt x="12133" y="10115"/>
                </a:lnTo>
                <a:lnTo>
                  <a:pt x="14971" y="6819"/>
                </a:lnTo>
                <a:lnTo>
                  <a:pt x="14971" y="6819"/>
                </a:lnTo>
                <a:lnTo>
                  <a:pt x="11674" y="9657"/>
                </a:lnTo>
                <a:lnTo>
                  <a:pt x="10952" y="46"/>
                </a:lnTo>
                <a:cubicBezTo>
                  <a:pt x="10949" y="16"/>
                  <a:pt x="10925" y="0"/>
                  <a:pt x="10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4"/>
          <p:cNvSpPr/>
          <p:nvPr/>
        </p:nvSpPr>
        <p:spPr>
          <a:xfrm>
            <a:off x="8608288" y="4686710"/>
            <a:ext cx="303635" cy="303175"/>
          </a:xfrm>
          <a:custGeom>
            <a:rect b="b" l="l" r="r" t="t"/>
            <a:pathLst>
              <a:path extrusionOk="0" h="21772" w="21805">
                <a:moveTo>
                  <a:pt x="10902" y="0"/>
                </a:moveTo>
                <a:cubicBezTo>
                  <a:pt x="10878" y="0"/>
                  <a:pt x="10855" y="16"/>
                  <a:pt x="10852" y="46"/>
                </a:cubicBezTo>
                <a:lnTo>
                  <a:pt x="10133" y="9657"/>
                </a:lnTo>
                <a:lnTo>
                  <a:pt x="6834" y="6819"/>
                </a:lnTo>
                <a:lnTo>
                  <a:pt x="6834" y="6819"/>
                </a:lnTo>
                <a:lnTo>
                  <a:pt x="9672" y="10115"/>
                </a:lnTo>
                <a:lnTo>
                  <a:pt x="64" y="10837"/>
                </a:lnTo>
                <a:cubicBezTo>
                  <a:pt x="0" y="10842"/>
                  <a:pt x="0" y="10933"/>
                  <a:pt x="64" y="10937"/>
                </a:cubicBezTo>
                <a:lnTo>
                  <a:pt x="9672" y="11657"/>
                </a:lnTo>
                <a:lnTo>
                  <a:pt x="6834" y="14956"/>
                </a:lnTo>
                <a:lnTo>
                  <a:pt x="6834" y="14956"/>
                </a:lnTo>
                <a:lnTo>
                  <a:pt x="10133" y="12118"/>
                </a:lnTo>
                <a:lnTo>
                  <a:pt x="10852" y="21726"/>
                </a:lnTo>
                <a:cubicBezTo>
                  <a:pt x="10856" y="21757"/>
                  <a:pt x="10880" y="21772"/>
                  <a:pt x="10904" y="21772"/>
                </a:cubicBezTo>
                <a:cubicBezTo>
                  <a:pt x="10928" y="21772"/>
                  <a:pt x="10951" y="21757"/>
                  <a:pt x="10952" y="21726"/>
                </a:cubicBezTo>
                <a:lnTo>
                  <a:pt x="11674" y="12118"/>
                </a:lnTo>
                <a:lnTo>
                  <a:pt x="14971" y="14956"/>
                </a:lnTo>
                <a:lnTo>
                  <a:pt x="14971" y="14956"/>
                </a:lnTo>
                <a:lnTo>
                  <a:pt x="12133" y="11657"/>
                </a:lnTo>
                <a:lnTo>
                  <a:pt x="21743" y="10937"/>
                </a:lnTo>
                <a:cubicBezTo>
                  <a:pt x="21805" y="10930"/>
                  <a:pt x="21805" y="10839"/>
                  <a:pt x="21743" y="10837"/>
                </a:cubicBezTo>
                <a:lnTo>
                  <a:pt x="12133" y="10115"/>
                </a:lnTo>
                <a:lnTo>
                  <a:pt x="14971" y="6819"/>
                </a:lnTo>
                <a:lnTo>
                  <a:pt x="14971" y="6819"/>
                </a:lnTo>
                <a:lnTo>
                  <a:pt x="11674" y="9657"/>
                </a:lnTo>
                <a:lnTo>
                  <a:pt x="10952" y="46"/>
                </a:lnTo>
                <a:cubicBezTo>
                  <a:pt x="10949" y="16"/>
                  <a:pt x="10925" y="0"/>
                  <a:pt x="10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4"/>
          <p:cNvSpPr/>
          <p:nvPr/>
        </p:nvSpPr>
        <p:spPr>
          <a:xfrm>
            <a:off x="417775" y="324275"/>
            <a:ext cx="209074" cy="209061"/>
          </a:xfrm>
          <a:custGeom>
            <a:rect b="b" l="l" r="r" t="t"/>
            <a:pathLst>
              <a:path extrusionOk="0" h="31748" w="31750">
                <a:moveTo>
                  <a:pt x="11622" y="1"/>
                </a:moveTo>
                <a:lnTo>
                  <a:pt x="11765" y="8758"/>
                </a:lnTo>
                <a:lnTo>
                  <a:pt x="11765" y="8758"/>
                </a:lnTo>
                <a:lnTo>
                  <a:pt x="4255" y="4255"/>
                </a:lnTo>
                <a:lnTo>
                  <a:pt x="8757" y="11766"/>
                </a:lnTo>
                <a:lnTo>
                  <a:pt x="0" y="11618"/>
                </a:lnTo>
                <a:lnTo>
                  <a:pt x="7656" y="15873"/>
                </a:lnTo>
                <a:lnTo>
                  <a:pt x="0" y="20128"/>
                </a:lnTo>
                <a:lnTo>
                  <a:pt x="8757" y="19982"/>
                </a:lnTo>
                <a:lnTo>
                  <a:pt x="8757" y="19982"/>
                </a:lnTo>
                <a:lnTo>
                  <a:pt x="4255" y="27495"/>
                </a:lnTo>
                <a:lnTo>
                  <a:pt x="4255" y="27495"/>
                </a:lnTo>
                <a:lnTo>
                  <a:pt x="11765" y="22990"/>
                </a:lnTo>
                <a:lnTo>
                  <a:pt x="11622" y="31747"/>
                </a:lnTo>
                <a:lnTo>
                  <a:pt x="11622" y="31747"/>
                </a:lnTo>
                <a:lnTo>
                  <a:pt x="15875" y="24092"/>
                </a:lnTo>
                <a:lnTo>
                  <a:pt x="20127" y="31747"/>
                </a:lnTo>
                <a:lnTo>
                  <a:pt x="20127" y="31747"/>
                </a:lnTo>
                <a:lnTo>
                  <a:pt x="19982" y="22990"/>
                </a:lnTo>
                <a:lnTo>
                  <a:pt x="19982" y="22990"/>
                </a:lnTo>
                <a:lnTo>
                  <a:pt x="27494" y="27495"/>
                </a:lnTo>
                <a:lnTo>
                  <a:pt x="22990" y="19982"/>
                </a:lnTo>
                <a:lnTo>
                  <a:pt x="31749" y="20128"/>
                </a:lnTo>
                <a:lnTo>
                  <a:pt x="31749" y="20128"/>
                </a:lnTo>
                <a:lnTo>
                  <a:pt x="24091" y="15873"/>
                </a:lnTo>
                <a:lnTo>
                  <a:pt x="31749" y="11618"/>
                </a:lnTo>
                <a:lnTo>
                  <a:pt x="22990" y="11766"/>
                </a:lnTo>
                <a:lnTo>
                  <a:pt x="27494" y="4255"/>
                </a:lnTo>
                <a:lnTo>
                  <a:pt x="19982" y="8758"/>
                </a:lnTo>
                <a:lnTo>
                  <a:pt x="20127" y="1"/>
                </a:lnTo>
                <a:lnTo>
                  <a:pt x="15875" y="7656"/>
                </a:lnTo>
                <a:lnTo>
                  <a:pt x="11622" y="1"/>
                </a:ln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4"/>
          <p:cNvSpPr/>
          <p:nvPr/>
        </p:nvSpPr>
        <p:spPr>
          <a:xfrm>
            <a:off x="8471800" y="811426"/>
            <a:ext cx="672188" cy="672188"/>
          </a:xfrm>
          <a:custGeom>
            <a:rect b="b" l="l" r="r" t="t"/>
            <a:pathLst>
              <a:path extrusionOk="0" h="32465" w="32465">
                <a:moveTo>
                  <a:pt x="18804" y="0"/>
                </a:moveTo>
                <a:lnTo>
                  <a:pt x="18804" y="0"/>
                </a:lnTo>
                <a:lnTo>
                  <a:pt x="18804" y="0"/>
                </a:lnTo>
                <a:close/>
                <a:moveTo>
                  <a:pt x="13662" y="0"/>
                </a:moveTo>
                <a:lnTo>
                  <a:pt x="13696" y="8414"/>
                </a:lnTo>
                <a:lnTo>
                  <a:pt x="8771" y="1587"/>
                </a:lnTo>
                <a:lnTo>
                  <a:pt x="11405" y="9584"/>
                </a:lnTo>
                <a:lnTo>
                  <a:pt x="4614" y="4609"/>
                </a:lnTo>
                <a:lnTo>
                  <a:pt x="9584" y="11400"/>
                </a:lnTo>
                <a:lnTo>
                  <a:pt x="1590" y="8769"/>
                </a:lnTo>
                <a:lnTo>
                  <a:pt x="8419" y="13691"/>
                </a:lnTo>
                <a:lnTo>
                  <a:pt x="1" y="13659"/>
                </a:lnTo>
                <a:lnTo>
                  <a:pt x="8015" y="16231"/>
                </a:lnTo>
                <a:lnTo>
                  <a:pt x="1" y="18801"/>
                </a:lnTo>
                <a:lnTo>
                  <a:pt x="8419" y="18769"/>
                </a:lnTo>
                <a:lnTo>
                  <a:pt x="1590" y="23692"/>
                </a:lnTo>
                <a:lnTo>
                  <a:pt x="9584" y="21060"/>
                </a:lnTo>
                <a:lnTo>
                  <a:pt x="4614" y="27851"/>
                </a:lnTo>
                <a:lnTo>
                  <a:pt x="11405" y="22877"/>
                </a:lnTo>
                <a:lnTo>
                  <a:pt x="8771" y="30875"/>
                </a:lnTo>
                <a:lnTo>
                  <a:pt x="13696" y="24046"/>
                </a:lnTo>
                <a:lnTo>
                  <a:pt x="13662" y="32464"/>
                </a:lnTo>
                <a:lnTo>
                  <a:pt x="16232" y="24445"/>
                </a:lnTo>
                <a:lnTo>
                  <a:pt x="18804" y="32464"/>
                </a:lnTo>
                <a:lnTo>
                  <a:pt x="18772" y="24046"/>
                </a:lnTo>
                <a:lnTo>
                  <a:pt x="18772" y="24046"/>
                </a:lnTo>
                <a:lnTo>
                  <a:pt x="23692" y="30875"/>
                </a:lnTo>
                <a:lnTo>
                  <a:pt x="21063" y="22877"/>
                </a:lnTo>
                <a:lnTo>
                  <a:pt x="21063" y="22877"/>
                </a:lnTo>
                <a:lnTo>
                  <a:pt x="27854" y="27851"/>
                </a:lnTo>
                <a:lnTo>
                  <a:pt x="22882" y="21060"/>
                </a:lnTo>
                <a:lnTo>
                  <a:pt x="30876" y="23692"/>
                </a:lnTo>
                <a:lnTo>
                  <a:pt x="30876" y="23692"/>
                </a:lnTo>
                <a:lnTo>
                  <a:pt x="24049" y="18769"/>
                </a:lnTo>
                <a:lnTo>
                  <a:pt x="24049" y="18769"/>
                </a:lnTo>
                <a:lnTo>
                  <a:pt x="32465" y="18801"/>
                </a:lnTo>
                <a:lnTo>
                  <a:pt x="24450" y="16231"/>
                </a:lnTo>
                <a:lnTo>
                  <a:pt x="32465" y="13659"/>
                </a:lnTo>
                <a:lnTo>
                  <a:pt x="24049" y="13691"/>
                </a:lnTo>
                <a:lnTo>
                  <a:pt x="30876" y="8769"/>
                </a:lnTo>
                <a:lnTo>
                  <a:pt x="22882" y="11400"/>
                </a:lnTo>
                <a:lnTo>
                  <a:pt x="27854" y="4609"/>
                </a:lnTo>
                <a:lnTo>
                  <a:pt x="21063" y="9584"/>
                </a:lnTo>
                <a:lnTo>
                  <a:pt x="23692" y="1587"/>
                </a:lnTo>
                <a:lnTo>
                  <a:pt x="18772" y="8414"/>
                </a:lnTo>
                <a:lnTo>
                  <a:pt x="18804" y="0"/>
                </a:lnTo>
                <a:lnTo>
                  <a:pt x="16232" y="8015"/>
                </a:lnTo>
                <a:lnTo>
                  <a:pt x="13662" y="0"/>
                </a:ln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4"/>
          <p:cNvSpPr/>
          <p:nvPr/>
        </p:nvSpPr>
        <p:spPr>
          <a:xfrm>
            <a:off x="202475" y="4686699"/>
            <a:ext cx="402404" cy="402404"/>
          </a:xfrm>
          <a:custGeom>
            <a:rect b="b" l="l" r="r" t="t"/>
            <a:pathLst>
              <a:path extrusionOk="0" h="32465" w="32465">
                <a:moveTo>
                  <a:pt x="18804" y="0"/>
                </a:moveTo>
                <a:lnTo>
                  <a:pt x="18804" y="0"/>
                </a:lnTo>
                <a:lnTo>
                  <a:pt x="18804" y="0"/>
                </a:lnTo>
                <a:close/>
                <a:moveTo>
                  <a:pt x="13662" y="0"/>
                </a:moveTo>
                <a:lnTo>
                  <a:pt x="13696" y="8414"/>
                </a:lnTo>
                <a:lnTo>
                  <a:pt x="8771" y="1587"/>
                </a:lnTo>
                <a:lnTo>
                  <a:pt x="11405" y="9584"/>
                </a:lnTo>
                <a:lnTo>
                  <a:pt x="4614" y="4609"/>
                </a:lnTo>
                <a:lnTo>
                  <a:pt x="9584" y="11400"/>
                </a:lnTo>
                <a:lnTo>
                  <a:pt x="1590" y="8769"/>
                </a:lnTo>
                <a:lnTo>
                  <a:pt x="8419" y="13691"/>
                </a:lnTo>
                <a:lnTo>
                  <a:pt x="1" y="13659"/>
                </a:lnTo>
                <a:lnTo>
                  <a:pt x="8015" y="16231"/>
                </a:lnTo>
                <a:lnTo>
                  <a:pt x="1" y="18801"/>
                </a:lnTo>
                <a:lnTo>
                  <a:pt x="8419" y="18769"/>
                </a:lnTo>
                <a:lnTo>
                  <a:pt x="1590" y="23692"/>
                </a:lnTo>
                <a:lnTo>
                  <a:pt x="9584" y="21060"/>
                </a:lnTo>
                <a:lnTo>
                  <a:pt x="4614" y="27851"/>
                </a:lnTo>
                <a:lnTo>
                  <a:pt x="11405" y="22877"/>
                </a:lnTo>
                <a:lnTo>
                  <a:pt x="8771" y="30875"/>
                </a:lnTo>
                <a:lnTo>
                  <a:pt x="13696" y="24046"/>
                </a:lnTo>
                <a:lnTo>
                  <a:pt x="13662" y="32464"/>
                </a:lnTo>
                <a:lnTo>
                  <a:pt x="16232" y="24445"/>
                </a:lnTo>
                <a:lnTo>
                  <a:pt x="18804" y="32464"/>
                </a:lnTo>
                <a:lnTo>
                  <a:pt x="18772" y="24046"/>
                </a:lnTo>
                <a:lnTo>
                  <a:pt x="18772" y="24046"/>
                </a:lnTo>
                <a:lnTo>
                  <a:pt x="23692" y="30875"/>
                </a:lnTo>
                <a:lnTo>
                  <a:pt x="21063" y="22877"/>
                </a:lnTo>
                <a:lnTo>
                  <a:pt x="21063" y="22877"/>
                </a:lnTo>
                <a:lnTo>
                  <a:pt x="27854" y="27851"/>
                </a:lnTo>
                <a:lnTo>
                  <a:pt x="22882" y="21060"/>
                </a:lnTo>
                <a:lnTo>
                  <a:pt x="30876" y="23692"/>
                </a:lnTo>
                <a:lnTo>
                  <a:pt x="30876" y="23692"/>
                </a:lnTo>
                <a:lnTo>
                  <a:pt x="24049" y="18769"/>
                </a:lnTo>
                <a:lnTo>
                  <a:pt x="24049" y="18769"/>
                </a:lnTo>
                <a:lnTo>
                  <a:pt x="32465" y="18801"/>
                </a:lnTo>
                <a:lnTo>
                  <a:pt x="24450" y="16231"/>
                </a:lnTo>
                <a:lnTo>
                  <a:pt x="32465" y="13659"/>
                </a:lnTo>
                <a:lnTo>
                  <a:pt x="24049" y="13691"/>
                </a:lnTo>
                <a:lnTo>
                  <a:pt x="30876" y="8769"/>
                </a:lnTo>
                <a:lnTo>
                  <a:pt x="22882" y="11400"/>
                </a:lnTo>
                <a:lnTo>
                  <a:pt x="27854" y="4609"/>
                </a:lnTo>
                <a:lnTo>
                  <a:pt x="21063" y="9584"/>
                </a:lnTo>
                <a:lnTo>
                  <a:pt x="23692" y="1587"/>
                </a:lnTo>
                <a:lnTo>
                  <a:pt x="18772" y="8414"/>
                </a:lnTo>
                <a:lnTo>
                  <a:pt x="18804" y="0"/>
                </a:lnTo>
                <a:lnTo>
                  <a:pt x="16232" y="8015"/>
                </a:lnTo>
                <a:lnTo>
                  <a:pt x="13662" y="0"/>
                </a:lnTo>
                <a:close/>
              </a:path>
            </a:pathLst>
          </a:cu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2" name="Shape 52"/>
        <p:cNvGrpSpPr/>
        <p:nvPr/>
      </p:nvGrpSpPr>
      <p:grpSpPr>
        <a:xfrm>
          <a:off x="0" y="0"/>
          <a:ext cx="0" cy="0"/>
          <a:chOff x="0" y="0"/>
          <a:chExt cx="0" cy="0"/>
        </a:xfrm>
      </p:grpSpPr>
      <p:sp>
        <p:nvSpPr>
          <p:cNvPr id="53" name="Google Shape;53;p5"/>
          <p:cNvSpPr txBox="1"/>
          <p:nvPr>
            <p:ph idx="1" type="subTitle"/>
          </p:nvPr>
        </p:nvSpPr>
        <p:spPr>
          <a:xfrm>
            <a:off x="4923249" y="2193149"/>
            <a:ext cx="2505600" cy="1755600"/>
          </a:xfrm>
          <a:prstGeom prst="rect">
            <a:avLst/>
          </a:prstGeom>
          <a:solidFill>
            <a:schemeClr val="lt2"/>
          </a:solidFill>
          <a:ln cap="flat" cmpd="sng" w="19050">
            <a:solidFill>
              <a:schemeClr val="dk1"/>
            </a:solidFill>
            <a:prstDash val="solid"/>
            <a:round/>
            <a:headEnd len="sm" w="sm" type="none"/>
            <a:tailEnd len="sm" w="sm" type="none"/>
          </a:ln>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54" name="Google Shape;54;p5"/>
          <p:cNvSpPr txBox="1"/>
          <p:nvPr>
            <p:ph idx="2" type="subTitle"/>
          </p:nvPr>
        </p:nvSpPr>
        <p:spPr>
          <a:xfrm>
            <a:off x="1715375" y="2193149"/>
            <a:ext cx="2505600" cy="1755600"/>
          </a:xfrm>
          <a:prstGeom prst="rect">
            <a:avLst/>
          </a:prstGeom>
          <a:solidFill>
            <a:schemeClr val="lt2"/>
          </a:solidFill>
          <a:ln cap="flat" cmpd="sng" w="19050">
            <a:solidFill>
              <a:schemeClr val="dk1"/>
            </a:solidFill>
            <a:prstDash val="solid"/>
            <a:round/>
            <a:headEnd len="sm" w="sm" type="none"/>
            <a:tailEnd len="sm" w="sm" type="none"/>
          </a:ln>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55" name="Google Shape;55;p5"/>
          <p:cNvSpPr txBox="1"/>
          <p:nvPr>
            <p:ph idx="3" type="subTitle"/>
          </p:nvPr>
        </p:nvSpPr>
        <p:spPr>
          <a:xfrm>
            <a:off x="1715375" y="1635923"/>
            <a:ext cx="2505600" cy="558900"/>
          </a:xfrm>
          <a:prstGeom prst="rect">
            <a:avLst/>
          </a:prstGeom>
          <a:solidFill>
            <a:schemeClr val="dk2"/>
          </a:solidFill>
          <a:ln cap="flat" cmpd="sng" w="19050">
            <a:solidFill>
              <a:schemeClr val="dk1"/>
            </a:solidFill>
            <a:prstDash val="solid"/>
            <a:round/>
            <a:headEnd len="sm" w="sm" type="none"/>
            <a:tailEnd len="sm" w="sm" type="none"/>
          </a:ln>
        </p:spPr>
        <p:txBody>
          <a:bodyPr anchorCtr="0" anchor="b" bIns="91425" lIns="91425" spcFirstLastPara="1" rIns="91425" wrap="square" tIns="91425">
            <a:noAutofit/>
          </a:bodyPr>
          <a:lstStyle>
            <a:lvl1pPr lvl="0" rtl="0">
              <a:lnSpc>
                <a:spcPct val="100000"/>
              </a:lnSpc>
              <a:spcBef>
                <a:spcPts val="0"/>
              </a:spcBef>
              <a:spcAft>
                <a:spcPts val="0"/>
              </a:spcAft>
              <a:buSzPts val="2400"/>
              <a:buNone/>
              <a:defRPr sz="2400">
                <a:solidFill>
                  <a:schemeClr val="dk1"/>
                </a:solidFill>
              </a:defRPr>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56" name="Google Shape;56;p5"/>
          <p:cNvSpPr txBox="1"/>
          <p:nvPr>
            <p:ph idx="4" type="subTitle"/>
          </p:nvPr>
        </p:nvSpPr>
        <p:spPr>
          <a:xfrm>
            <a:off x="4923250" y="1635923"/>
            <a:ext cx="2505600" cy="558900"/>
          </a:xfrm>
          <a:prstGeom prst="rect">
            <a:avLst/>
          </a:prstGeom>
          <a:solidFill>
            <a:schemeClr val="dk2"/>
          </a:solidFill>
          <a:ln cap="flat" cmpd="sng" w="19050">
            <a:solidFill>
              <a:schemeClr val="dk1"/>
            </a:solidFill>
            <a:prstDash val="solid"/>
            <a:round/>
            <a:headEnd len="sm" w="sm" type="none"/>
            <a:tailEnd len="sm" w="sm" type="none"/>
          </a:ln>
        </p:spPr>
        <p:txBody>
          <a:bodyPr anchorCtr="0" anchor="b" bIns="91425" lIns="91425" spcFirstLastPara="1" rIns="91425" wrap="square" tIns="91425">
            <a:noAutofit/>
          </a:bodyPr>
          <a:lstStyle>
            <a:lvl1pPr lvl="0" rtl="0">
              <a:lnSpc>
                <a:spcPct val="100000"/>
              </a:lnSpc>
              <a:spcBef>
                <a:spcPts val="0"/>
              </a:spcBef>
              <a:spcAft>
                <a:spcPts val="0"/>
              </a:spcAft>
              <a:buSzPts val="2400"/>
              <a:buNone/>
              <a:defRPr sz="2400">
                <a:solidFill>
                  <a:schemeClr val="dk1"/>
                </a:solidFill>
              </a:defRPr>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57" name="Google Shape;57;p5"/>
          <p:cNvSpPr txBox="1"/>
          <p:nvPr>
            <p:ph type="title"/>
          </p:nvPr>
        </p:nvSpPr>
        <p:spPr>
          <a:xfrm>
            <a:off x="720000" y="533326"/>
            <a:ext cx="7704000" cy="6618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58" name="Google Shape;58;p5"/>
          <p:cNvSpPr/>
          <p:nvPr/>
        </p:nvSpPr>
        <p:spPr>
          <a:xfrm>
            <a:off x="0" y="4599100"/>
            <a:ext cx="9144000" cy="544200"/>
          </a:xfrm>
          <a:prstGeom prst="rect">
            <a:avLst/>
          </a:pr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5"/>
          <p:cNvSpPr/>
          <p:nvPr/>
        </p:nvSpPr>
        <p:spPr>
          <a:xfrm>
            <a:off x="8424007" y="128250"/>
            <a:ext cx="503952" cy="503920"/>
          </a:xfrm>
          <a:custGeom>
            <a:rect b="b" l="l" r="r" t="t"/>
            <a:pathLst>
              <a:path extrusionOk="0" h="31748" w="31750">
                <a:moveTo>
                  <a:pt x="11622" y="1"/>
                </a:moveTo>
                <a:lnTo>
                  <a:pt x="11765" y="8758"/>
                </a:lnTo>
                <a:lnTo>
                  <a:pt x="11765" y="8758"/>
                </a:lnTo>
                <a:lnTo>
                  <a:pt x="4255" y="4255"/>
                </a:lnTo>
                <a:lnTo>
                  <a:pt x="8757" y="11766"/>
                </a:lnTo>
                <a:lnTo>
                  <a:pt x="0" y="11618"/>
                </a:lnTo>
                <a:lnTo>
                  <a:pt x="7656" y="15873"/>
                </a:lnTo>
                <a:lnTo>
                  <a:pt x="0" y="20128"/>
                </a:lnTo>
                <a:lnTo>
                  <a:pt x="8757" y="19982"/>
                </a:lnTo>
                <a:lnTo>
                  <a:pt x="8757" y="19982"/>
                </a:lnTo>
                <a:lnTo>
                  <a:pt x="4255" y="27495"/>
                </a:lnTo>
                <a:lnTo>
                  <a:pt x="4255" y="27495"/>
                </a:lnTo>
                <a:lnTo>
                  <a:pt x="11765" y="22990"/>
                </a:lnTo>
                <a:lnTo>
                  <a:pt x="11622" y="31747"/>
                </a:lnTo>
                <a:lnTo>
                  <a:pt x="11622" y="31747"/>
                </a:lnTo>
                <a:lnTo>
                  <a:pt x="15875" y="24092"/>
                </a:lnTo>
                <a:lnTo>
                  <a:pt x="20127" y="31747"/>
                </a:lnTo>
                <a:lnTo>
                  <a:pt x="20127" y="31747"/>
                </a:lnTo>
                <a:lnTo>
                  <a:pt x="19982" y="22990"/>
                </a:lnTo>
                <a:lnTo>
                  <a:pt x="19982" y="22990"/>
                </a:lnTo>
                <a:lnTo>
                  <a:pt x="27494" y="27495"/>
                </a:lnTo>
                <a:lnTo>
                  <a:pt x="22990" y="19982"/>
                </a:lnTo>
                <a:lnTo>
                  <a:pt x="31749" y="20128"/>
                </a:lnTo>
                <a:lnTo>
                  <a:pt x="31749" y="20128"/>
                </a:lnTo>
                <a:lnTo>
                  <a:pt x="24091" y="15873"/>
                </a:lnTo>
                <a:lnTo>
                  <a:pt x="31749" y="11618"/>
                </a:lnTo>
                <a:lnTo>
                  <a:pt x="22990" y="11766"/>
                </a:lnTo>
                <a:lnTo>
                  <a:pt x="27494" y="4255"/>
                </a:lnTo>
                <a:lnTo>
                  <a:pt x="19982" y="8758"/>
                </a:lnTo>
                <a:lnTo>
                  <a:pt x="20127" y="1"/>
                </a:lnTo>
                <a:lnTo>
                  <a:pt x="15875" y="7656"/>
                </a:lnTo>
                <a:lnTo>
                  <a:pt x="11622" y="1"/>
                </a:ln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5"/>
          <p:cNvSpPr/>
          <p:nvPr/>
        </p:nvSpPr>
        <p:spPr>
          <a:xfrm>
            <a:off x="1302550" y="-291324"/>
            <a:ext cx="884103" cy="884103"/>
          </a:xfrm>
          <a:custGeom>
            <a:rect b="b" l="l" r="r" t="t"/>
            <a:pathLst>
              <a:path extrusionOk="0" h="32465" w="32465">
                <a:moveTo>
                  <a:pt x="18804" y="0"/>
                </a:moveTo>
                <a:lnTo>
                  <a:pt x="18804" y="0"/>
                </a:lnTo>
                <a:lnTo>
                  <a:pt x="18804" y="0"/>
                </a:lnTo>
                <a:close/>
                <a:moveTo>
                  <a:pt x="13662" y="0"/>
                </a:moveTo>
                <a:lnTo>
                  <a:pt x="13696" y="8414"/>
                </a:lnTo>
                <a:lnTo>
                  <a:pt x="8771" y="1587"/>
                </a:lnTo>
                <a:lnTo>
                  <a:pt x="11405" y="9584"/>
                </a:lnTo>
                <a:lnTo>
                  <a:pt x="4614" y="4609"/>
                </a:lnTo>
                <a:lnTo>
                  <a:pt x="9584" y="11400"/>
                </a:lnTo>
                <a:lnTo>
                  <a:pt x="1590" y="8769"/>
                </a:lnTo>
                <a:lnTo>
                  <a:pt x="8419" y="13691"/>
                </a:lnTo>
                <a:lnTo>
                  <a:pt x="1" y="13659"/>
                </a:lnTo>
                <a:lnTo>
                  <a:pt x="8015" y="16231"/>
                </a:lnTo>
                <a:lnTo>
                  <a:pt x="1" y="18801"/>
                </a:lnTo>
                <a:lnTo>
                  <a:pt x="8419" y="18769"/>
                </a:lnTo>
                <a:lnTo>
                  <a:pt x="1590" y="23692"/>
                </a:lnTo>
                <a:lnTo>
                  <a:pt x="9584" y="21060"/>
                </a:lnTo>
                <a:lnTo>
                  <a:pt x="4614" y="27851"/>
                </a:lnTo>
                <a:lnTo>
                  <a:pt x="11405" y="22877"/>
                </a:lnTo>
                <a:lnTo>
                  <a:pt x="8771" y="30875"/>
                </a:lnTo>
                <a:lnTo>
                  <a:pt x="13696" y="24046"/>
                </a:lnTo>
                <a:lnTo>
                  <a:pt x="13662" y="32464"/>
                </a:lnTo>
                <a:lnTo>
                  <a:pt x="16232" y="24445"/>
                </a:lnTo>
                <a:lnTo>
                  <a:pt x="18804" y="32464"/>
                </a:lnTo>
                <a:lnTo>
                  <a:pt x="18772" y="24046"/>
                </a:lnTo>
                <a:lnTo>
                  <a:pt x="18772" y="24046"/>
                </a:lnTo>
                <a:lnTo>
                  <a:pt x="23692" y="30875"/>
                </a:lnTo>
                <a:lnTo>
                  <a:pt x="21063" y="22877"/>
                </a:lnTo>
                <a:lnTo>
                  <a:pt x="21063" y="22877"/>
                </a:lnTo>
                <a:lnTo>
                  <a:pt x="27854" y="27851"/>
                </a:lnTo>
                <a:lnTo>
                  <a:pt x="22882" y="21060"/>
                </a:lnTo>
                <a:lnTo>
                  <a:pt x="30876" y="23692"/>
                </a:lnTo>
                <a:lnTo>
                  <a:pt x="30876" y="23692"/>
                </a:lnTo>
                <a:lnTo>
                  <a:pt x="24049" y="18769"/>
                </a:lnTo>
                <a:lnTo>
                  <a:pt x="24049" y="18769"/>
                </a:lnTo>
                <a:lnTo>
                  <a:pt x="32465" y="18801"/>
                </a:lnTo>
                <a:lnTo>
                  <a:pt x="24450" y="16231"/>
                </a:lnTo>
                <a:lnTo>
                  <a:pt x="32465" y="13659"/>
                </a:lnTo>
                <a:lnTo>
                  <a:pt x="24049" y="13691"/>
                </a:lnTo>
                <a:lnTo>
                  <a:pt x="30876" y="8769"/>
                </a:lnTo>
                <a:lnTo>
                  <a:pt x="22882" y="11400"/>
                </a:lnTo>
                <a:lnTo>
                  <a:pt x="27854" y="4609"/>
                </a:lnTo>
                <a:lnTo>
                  <a:pt x="21063" y="9584"/>
                </a:lnTo>
                <a:lnTo>
                  <a:pt x="23692" y="1587"/>
                </a:lnTo>
                <a:lnTo>
                  <a:pt x="18772" y="8414"/>
                </a:lnTo>
                <a:lnTo>
                  <a:pt x="18804" y="0"/>
                </a:lnTo>
                <a:lnTo>
                  <a:pt x="16232" y="8015"/>
                </a:lnTo>
                <a:lnTo>
                  <a:pt x="13662" y="0"/>
                </a:lnTo>
                <a:close/>
              </a:path>
            </a:pathLst>
          </a:cu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5"/>
          <p:cNvSpPr/>
          <p:nvPr/>
        </p:nvSpPr>
        <p:spPr>
          <a:xfrm>
            <a:off x="128288" y="816375"/>
            <a:ext cx="545125" cy="544300"/>
          </a:xfrm>
          <a:custGeom>
            <a:rect b="b" l="l" r="r" t="t"/>
            <a:pathLst>
              <a:path extrusionOk="0" h="21772" w="21805">
                <a:moveTo>
                  <a:pt x="10902" y="0"/>
                </a:moveTo>
                <a:cubicBezTo>
                  <a:pt x="10878" y="0"/>
                  <a:pt x="10855" y="16"/>
                  <a:pt x="10852" y="46"/>
                </a:cubicBezTo>
                <a:lnTo>
                  <a:pt x="10133" y="9657"/>
                </a:lnTo>
                <a:lnTo>
                  <a:pt x="6834" y="6819"/>
                </a:lnTo>
                <a:lnTo>
                  <a:pt x="6834" y="6819"/>
                </a:lnTo>
                <a:lnTo>
                  <a:pt x="9672" y="10115"/>
                </a:lnTo>
                <a:lnTo>
                  <a:pt x="64" y="10837"/>
                </a:lnTo>
                <a:cubicBezTo>
                  <a:pt x="0" y="10842"/>
                  <a:pt x="0" y="10933"/>
                  <a:pt x="64" y="10937"/>
                </a:cubicBezTo>
                <a:lnTo>
                  <a:pt x="9672" y="11657"/>
                </a:lnTo>
                <a:lnTo>
                  <a:pt x="6834" y="14956"/>
                </a:lnTo>
                <a:lnTo>
                  <a:pt x="6834" y="14956"/>
                </a:lnTo>
                <a:lnTo>
                  <a:pt x="10133" y="12118"/>
                </a:lnTo>
                <a:lnTo>
                  <a:pt x="10852" y="21726"/>
                </a:lnTo>
                <a:cubicBezTo>
                  <a:pt x="10856" y="21757"/>
                  <a:pt x="10880" y="21772"/>
                  <a:pt x="10904" y="21772"/>
                </a:cubicBezTo>
                <a:cubicBezTo>
                  <a:pt x="10928" y="21772"/>
                  <a:pt x="10951" y="21757"/>
                  <a:pt x="10952" y="21726"/>
                </a:cubicBezTo>
                <a:lnTo>
                  <a:pt x="11674" y="12118"/>
                </a:lnTo>
                <a:lnTo>
                  <a:pt x="14971" y="14956"/>
                </a:lnTo>
                <a:lnTo>
                  <a:pt x="14971" y="14956"/>
                </a:lnTo>
                <a:lnTo>
                  <a:pt x="12133" y="11657"/>
                </a:lnTo>
                <a:lnTo>
                  <a:pt x="21743" y="10937"/>
                </a:lnTo>
                <a:cubicBezTo>
                  <a:pt x="21805" y="10930"/>
                  <a:pt x="21805" y="10839"/>
                  <a:pt x="21743" y="10837"/>
                </a:cubicBezTo>
                <a:lnTo>
                  <a:pt x="12133" y="10115"/>
                </a:lnTo>
                <a:lnTo>
                  <a:pt x="14971" y="6819"/>
                </a:lnTo>
                <a:lnTo>
                  <a:pt x="14971" y="6819"/>
                </a:lnTo>
                <a:lnTo>
                  <a:pt x="11674" y="9657"/>
                </a:lnTo>
                <a:lnTo>
                  <a:pt x="10952" y="46"/>
                </a:lnTo>
                <a:cubicBezTo>
                  <a:pt x="10949" y="16"/>
                  <a:pt x="10925" y="0"/>
                  <a:pt x="10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5"/>
          <p:cNvSpPr/>
          <p:nvPr/>
        </p:nvSpPr>
        <p:spPr>
          <a:xfrm>
            <a:off x="8694663" y="3455085"/>
            <a:ext cx="303635" cy="303175"/>
          </a:xfrm>
          <a:custGeom>
            <a:rect b="b" l="l" r="r" t="t"/>
            <a:pathLst>
              <a:path extrusionOk="0" h="21772" w="21805">
                <a:moveTo>
                  <a:pt x="10902" y="0"/>
                </a:moveTo>
                <a:cubicBezTo>
                  <a:pt x="10878" y="0"/>
                  <a:pt x="10855" y="16"/>
                  <a:pt x="10852" y="46"/>
                </a:cubicBezTo>
                <a:lnTo>
                  <a:pt x="10133" y="9657"/>
                </a:lnTo>
                <a:lnTo>
                  <a:pt x="6834" y="6819"/>
                </a:lnTo>
                <a:lnTo>
                  <a:pt x="6834" y="6819"/>
                </a:lnTo>
                <a:lnTo>
                  <a:pt x="9672" y="10115"/>
                </a:lnTo>
                <a:lnTo>
                  <a:pt x="64" y="10837"/>
                </a:lnTo>
                <a:cubicBezTo>
                  <a:pt x="0" y="10842"/>
                  <a:pt x="0" y="10933"/>
                  <a:pt x="64" y="10937"/>
                </a:cubicBezTo>
                <a:lnTo>
                  <a:pt x="9672" y="11657"/>
                </a:lnTo>
                <a:lnTo>
                  <a:pt x="6834" y="14956"/>
                </a:lnTo>
                <a:lnTo>
                  <a:pt x="6834" y="14956"/>
                </a:lnTo>
                <a:lnTo>
                  <a:pt x="10133" y="12118"/>
                </a:lnTo>
                <a:lnTo>
                  <a:pt x="10852" y="21726"/>
                </a:lnTo>
                <a:cubicBezTo>
                  <a:pt x="10856" y="21757"/>
                  <a:pt x="10880" y="21772"/>
                  <a:pt x="10904" y="21772"/>
                </a:cubicBezTo>
                <a:cubicBezTo>
                  <a:pt x="10928" y="21772"/>
                  <a:pt x="10951" y="21757"/>
                  <a:pt x="10952" y="21726"/>
                </a:cubicBezTo>
                <a:lnTo>
                  <a:pt x="11674" y="12118"/>
                </a:lnTo>
                <a:lnTo>
                  <a:pt x="14971" y="14956"/>
                </a:lnTo>
                <a:lnTo>
                  <a:pt x="14971" y="14956"/>
                </a:lnTo>
                <a:lnTo>
                  <a:pt x="12133" y="11657"/>
                </a:lnTo>
                <a:lnTo>
                  <a:pt x="21743" y="10937"/>
                </a:lnTo>
                <a:cubicBezTo>
                  <a:pt x="21805" y="10930"/>
                  <a:pt x="21805" y="10839"/>
                  <a:pt x="21743" y="10837"/>
                </a:cubicBezTo>
                <a:lnTo>
                  <a:pt x="12133" y="10115"/>
                </a:lnTo>
                <a:lnTo>
                  <a:pt x="14971" y="6819"/>
                </a:lnTo>
                <a:lnTo>
                  <a:pt x="14971" y="6819"/>
                </a:lnTo>
                <a:lnTo>
                  <a:pt x="11674" y="9657"/>
                </a:lnTo>
                <a:lnTo>
                  <a:pt x="10952" y="46"/>
                </a:lnTo>
                <a:cubicBezTo>
                  <a:pt x="10949" y="16"/>
                  <a:pt x="10925" y="0"/>
                  <a:pt x="10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5"/>
          <p:cNvSpPr/>
          <p:nvPr/>
        </p:nvSpPr>
        <p:spPr>
          <a:xfrm>
            <a:off x="2029788" y="4709935"/>
            <a:ext cx="303635" cy="303175"/>
          </a:xfrm>
          <a:custGeom>
            <a:rect b="b" l="l" r="r" t="t"/>
            <a:pathLst>
              <a:path extrusionOk="0" h="21772" w="21805">
                <a:moveTo>
                  <a:pt x="10902" y="0"/>
                </a:moveTo>
                <a:cubicBezTo>
                  <a:pt x="10878" y="0"/>
                  <a:pt x="10855" y="16"/>
                  <a:pt x="10852" y="46"/>
                </a:cubicBezTo>
                <a:lnTo>
                  <a:pt x="10133" y="9657"/>
                </a:lnTo>
                <a:lnTo>
                  <a:pt x="6834" y="6819"/>
                </a:lnTo>
                <a:lnTo>
                  <a:pt x="6834" y="6819"/>
                </a:lnTo>
                <a:lnTo>
                  <a:pt x="9672" y="10115"/>
                </a:lnTo>
                <a:lnTo>
                  <a:pt x="64" y="10837"/>
                </a:lnTo>
                <a:cubicBezTo>
                  <a:pt x="0" y="10842"/>
                  <a:pt x="0" y="10933"/>
                  <a:pt x="64" y="10937"/>
                </a:cubicBezTo>
                <a:lnTo>
                  <a:pt x="9672" y="11657"/>
                </a:lnTo>
                <a:lnTo>
                  <a:pt x="6834" y="14956"/>
                </a:lnTo>
                <a:lnTo>
                  <a:pt x="6834" y="14956"/>
                </a:lnTo>
                <a:lnTo>
                  <a:pt x="10133" y="12118"/>
                </a:lnTo>
                <a:lnTo>
                  <a:pt x="10852" y="21726"/>
                </a:lnTo>
                <a:cubicBezTo>
                  <a:pt x="10856" y="21757"/>
                  <a:pt x="10880" y="21772"/>
                  <a:pt x="10904" y="21772"/>
                </a:cubicBezTo>
                <a:cubicBezTo>
                  <a:pt x="10928" y="21772"/>
                  <a:pt x="10951" y="21757"/>
                  <a:pt x="10952" y="21726"/>
                </a:cubicBezTo>
                <a:lnTo>
                  <a:pt x="11674" y="12118"/>
                </a:lnTo>
                <a:lnTo>
                  <a:pt x="14971" y="14956"/>
                </a:lnTo>
                <a:lnTo>
                  <a:pt x="14971" y="14956"/>
                </a:lnTo>
                <a:lnTo>
                  <a:pt x="12133" y="11657"/>
                </a:lnTo>
                <a:lnTo>
                  <a:pt x="21743" y="10937"/>
                </a:lnTo>
                <a:cubicBezTo>
                  <a:pt x="21805" y="10930"/>
                  <a:pt x="21805" y="10839"/>
                  <a:pt x="21743" y="10837"/>
                </a:cubicBezTo>
                <a:lnTo>
                  <a:pt x="12133" y="10115"/>
                </a:lnTo>
                <a:lnTo>
                  <a:pt x="14971" y="6819"/>
                </a:lnTo>
                <a:lnTo>
                  <a:pt x="14971" y="6819"/>
                </a:lnTo>
                <a:lnTo>
                  <a:pt x="11674" y="9657"/>
                </a:lnTo>
                <a:lnTo>
                  <a:pt x="10952" y="46"/>
                </a:lnTo>
                <a:cubicBezTo>
                  <a:pt x="10949" y="16"/>
                  <a:pt x="10925" y="0"/>
                  <a:pt x="10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5"/>
          <p:cNvSpPr/>
          <p:nvPr/>
        </p:nvSpPr>
        <p:spPr>
          <a:xfrm>
            <a:off x="8550700" y="4637713"/>
            <a:ext cx="447611" cy="447611"/>
          </a:xfrm>
          <a:custGeom>
            <a:rect b="b" l="l" r="r" t="t"/>
            <a:pathLst>
              <a:path extrusionOk="0" h="32465" w="32465">
                <a:moveTo>
                  <a:pt x="18804" y="0"/>
                </a:moveTo>
                <a:lnTo>
                  <a:pt x="18804" y="0"/>
                </a:lnTo>
                <a:lnTo>
                  <a:pt x="18804" y="0"/>
                </a:lnTo>
                <a:close/>
                <a:moveTo>
                  <a:pt x="13662" y="0"/>
                </a:moveTo>
                <a:lnTo>
                  <a:pt x="13696" y="8414"/>
                </a:lnTo>
                <a:lnTo>
                  <a:pt x="8771" y="1587"/>
                </a:lnTo>
                <a:lnTo>
                  <a:pt x="11405" y="9584"/>
                </a:lnTo>
                <a:lnTo>
                  <a:pt x="4614" y="4609"/>
                </a:lnTo>
                <a:lnTo>
                  <a:pt x="9584" y="11400"/>
                </a:lnTo>
                <a:lnTo>
                  <a:pt x="1590" y="8769"/>
                </a:lnTo>
                <a:lnTo>
                  <a:pt x="8419" y="13691"/>
                </a:lnTo>
                <a:lnTo>
                  <a:pt x="1" y="13659"/>
                </a:lnTo>
                <a:lnTo>
                  <a:pt x="8015" y="16231"/>
                </a:lnTo>
                <a:lnTo>
                  <a:pt x="1" y="18801"/>
                </a:lnTo>
                <a:lnTo>
                  <a:pt x="8419" y="18769"/>
                </a:lnTo>
                <a:lnTo>
                  <a:pt x="1590" y="23692"/>
                </a:lnTo>
                <a:lnTo>
                  <a:pt x="9584" y="21060"/>
                </a:lnTo>
                <a:lnTo>
                  <a:pt x="4614" y="27851"/>
                </a:lnTo>
                <a:lnTo>
                  <a:pt x="11405" y="22877"/>
                </a:lnTo>
                <a:lnTo>
                  <a:pt x="8771" y="30875"/>
                </a:lnTo>
                <a:lnTo>
                  <a:pt x="13696" y="24046"/>
                </a:lnTo>
                <a:lnTo>
                  <a:pt x="13662" y="32464"/>
                </a:lnTo>
                <a:lnTo>
                  <a:pt x="16232" y="24445"/>
                </a:lnTo>
                <a:lnTo>
                  <a:pt x="18804" y="32464"/>
                </a:lnTo>
                <a:lnTo>
                  <a:pt x="18772" y="24046"/>
                </a:lnTo>
                <a:lnTo>
                  <a:pt x="18772" y="24046"/>
                </a:lnTo>
                <a:lnTo>
                  <a:pt x="23692" y="30875"/>
                </a:lnTo>
                <a:lnTo>
                  <a:pt x="21063" y="22877"/>
                </a:lnTo>
                <a:lnTo>
                  <a:pt x="21063" y="22877"/>
                </a:lnTo>
                <a:lnTo>
                  <a:pt x="27854" y="27851"/>
                </a:lnTo>
                <a:lnTo>
                  <a:pt x="22882" y="21060"/>
                </a:lnTo>
                <a:lnTo>
                  <a:pt x="30876" y="23692"/>
                </a:lnTo>
                <a:lnTo>
                  <a:pt x="30876" y="23692"/>
                </a:lnTo>
                <a:lnTo>
                  <a:pt x="24049" y="18769"/>
                </a:lnTo>
                <a:lnTo>
                  <a:pt x="24049" y="18769"/>
                </a:lnTo>
                <a:lnTo>
                  <a:pt x="32465" y="18801"/>
                </a:lnTo>
                <a:lnTo>
                  <a:pt x="24450" y="16231"/>
                </a:lnTo>
                <a:lnTo>
                  <a:pt x="32465" y="13659"/>
                </a:lnTo>
                <a:lnTo>
                  <a:pt x="24049" y="13691"/>
                </a:lnTo>
                <a:lnTo>
                  <a:pt x="30876" y="8769"/>
                </a:lnTo>
                <a:lnTo>
                  <a:pt x="22882" y="11400"/>
                </a:lnTo>
                <a:lnTo>
                  <a:pt x="27854" y="4609"/>
                </a:lnTo>
                <a:lnTo>
                  <a:pt x="21063" y="9584"/>
                </a:lnTo>
                <a:lnTo>
                  <a:pt x="23692" y="1587"/>
                </a:lnTo>
                <a:lnTo>
                  <a:pt x="18772" y="8414"/>
                </a:lnTo>
                <a:lnTo>
                  <a:pt x="18804" y="0"/>
                </a:lnTo>
                <a:lnTo>
                  <a:pt x="16232" y="8015"/>
                </a:lnTo>
                <a:lnTo>
                  <a:pt x="13662" y="0"/>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5" name="Shape 65"/>
        <p:cNvGrpSpPr/>
        <p:nvPr/>
      </p:nvGrpSpPr>
      <p:grpSpPr>
        <a:xfrm>
          <a:off x="0" y="0"/>
          <a:ext cx="0" cy="0"/>
          <a:chOff x="0" y="0"/>
          <a:chExt cx="0" cy="0"/>
        </a:xfrm>
      </p:grpSpPr>
      <p:sp>
        <p:nvSpPr>
          <p:cNvPr id="66" name="Google Shape;66;p6"/>
          <p:cNvSpPr txBox="1"/>
          <p:nvPr>
            <p:ph type="title"/>
          </p:nvPr>
        </p:nvSpPr>
        <p:spPr>
          <a:xfrm>
            <a:off x="720000" y="539500"/>
            <a:ext cx="7704000" cy="655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500"/>
              <a:buNone/>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67" name="Google Shape;67;p6"/>
          <p:cNvSpPr/>
          <p:nvPr/>
        </p:nvSpPr>
        <p:spPr>
          <a:xfrm>
            <a:off x="0" y="-575"/>
            <a:ext cx="9144000" cy="410400"/>
          </a:xfrm>
          <a:prstGeom prst="rect">
            <a:avLst/>
          </a:pr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6"/>
          <p:cNvSpPr/>
          <p:nvPr/>
        </p:nvSpPr>
        <p:spPr>
          <a:xfrm>
            <a:off x="8522532" y="287537"/>
            <a:ext cx="503952" cy="503920"/>
          </a:xfrm>
          <a:custGeom>
            <a:rect b="b" l="l" r="r" t="t"/>
            <a:pathLst>
              <a:path extrusionOk="0" h="31748" w="31750">
                <a:moveTo>
                  <a:pt x="11622" y="1"/>
                </a:moveTo>
                <a:lnTo>
                  <a:pt x="11765" y="8758"/>
                </a:lnTo>
                <a:lnTo>
                  <a:pt x="11765" y="8758"/>
                </a:lnTo>
                <a:lnTo>
                  <a:pt x="4255" y="4255"/>
                </a:lnTo>
                <a:lnTo>
                  <a:pt x="8757" y="11766"/>
                </a:lnTo>
                <a:lnTo>
                  <a:pt x="0" y="11618"/>
                </a:lnTo>
                <a:lnTo>
                  <a:pt x="7656" y="15873"/>
                </a:lnTo>
                <a:lnTo>
                  <a:pt x="0" y="20128"/>
                </a:lnTo>
                <a:lnTo>
                  <a:pt x="8757" y="19982"/>
                </a:lnTo>
                <a:lnTo>
                  <a:pt x="8757" y="19982"/>
                </a:lnTo>
                <a:lnTo>
                  <a:pt x="4255" y="27495"/>
                </a:lnTo>
                <a:lnTo>
                  <a:pt x="4255" y="27495"/>
                </a:lnTo>
                <a:lnTo>
                  <a:pt x="11765" y="22990"/>
                </a:lnTo>
                <a:lnTo>
                  <a:pt x="11622" y="31747"/>
                </a:lnTo>
                <a:lnTo>
                  <a:pt x="11622" y="31747"/>
                </a:lnTo>
                <a:lnTo>
                  <a:pt x="15875" y="24092"/>
                </a:lnTo>
                <a:lnTo>
                  <a:pt x="20127" y="31747"/>
                </a:lnTo>
                <a:lnTo>
                  <a:pt x="20127" y="31747"/>
                </a:lnTo>
                <a:lnTo>
                  <a:pt x="19982" y="22990"/>
                </a:lnTo>
                <a:lnTo>
                  <a:pt x="19982" y="22990"/>
                </a:lnTo>
                <a:lnTo>
                  <a:pt x="27494" y="27495"/>
                </a:lnTo>
                <a:lnTo>
                  <a:pt x="22990" y="19982"/>
                </a:lnTo>
                <a:lnTo>
                  <a:pt x="31749" y="20128"/>
                </a:lnTo>
                <a:lnTo>
                  <a:pt x="31749" y="20128"/>
                </a:lnTo>
                <a:lnTo>
                  <a:pt x="24091" y="15873"/>
                </a:lnTo>
                <a:lnTo>
                  <a:pt x="31749" y="11618"/>
                </a:lnTo>
                <a:lnTo>
                  <a:pt x="22990" y="11766"/>
                </a:lnTo>
                <a:lnTo>
                  <a:pt x="27494" y="4255"/>
                </a:lnTo>
                <a:lnTo>
                  <a:pt x="19982" y="8758"/>
                </a:lnTo>
                <a:lnTo>
                  <a:pt x="20127" y="1"/>
                </a:lnTo>
                <a:lnTo>
                  <a:pt x="15875" y="7656"/>
                </a:lnTo>
                <a:lnTo>
                  <a:pt x="11622" y="1"/>
                </a:ln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6"/>
          <p:cNvSpPr/>
          <p:nvPr/>
        </p:nvSpPr>
        <p:spPr>
          <a:xfrm>
            <a:off x="-266650" y="4486051"/>
            <a:ext cx="884103" cy="884103"/>
          </a:xfrm>
          <a:custGeom>
            <a:rect b="b" l="l" r="r" t="t"/>
            <a:pathLst>
              <a:path extrusionOk="0" h="32465" w="32465">
                <a:moveTo>
                  <a:pt x="18804" y="0"/>
                </a:moveTo>
                <a:lnTo>
                  <a:pt x="18804" y="0"/>
                </a:lnTo>
                <a:lnTo>
                  <a:pt x="18804" y="0"/>
                </a:lnTo>
                <a:close/>
                <a:moveTo>
                  <a:pt x="13662" y="0"/>
                </a:moveTo>
                <a:lnTo>
                  <a:pt x="13696" y="8414"/>
                </a:lnTo>
                <a:lnTo>
                  <a:pt x="8771" y="1587"/>
                </a:lnTo>
                <a:lnTo>
                  <a:pt x="11405" y="9584"/>
                </a:lnTo>
                <a:lnTo>
                  <a:pt x="4614" y="4609"/>
                </a:lnTo>
                <a:lnTo>
                  <a:pt x="9584" y="11400"/>
                </a:lnTo>
                <a:lnTo>
                  <a:pt x="1590" y="8769"/>
                </a:lnTo>
                <a:lnTo>
                  <a:pt x="8419" y="13691"/>
                </a:lnTo>
                <a:lnTo>
                  <a:pt x="1" y="13659"/>
                </a:lnTo>
                <a:lnTo>
                  <a:pt x="8015" y="16231"/>
                </a:lnTo>
                <a:lnTo>
                  <a:pt x="1" y="18801"/>
                </a:lnTo>
                <a:lnTo>
                  <a:pt x="8419" y="18769"/>
                </a:lnTo>
                <a:lnTo>
                  <a:pt x="1590" y="23692"/>
                </a:lnTo>
                <a:lnTo>
                  <a:pt x="9584" y="21060"/>
                </a:lnTo>
                <a:lnTo>
                  <a:pt x="4614" y="27851"/>
                </a:lnTo>
                <a:lnTo>
                  <a:pt x="11405" y="22877"/>
                </a:lnTo>
                <a:lnTo>
                  <a:pt x="8771" y="30875"/>
                </a:lnTo>
                <a:lnTo>
                  <a:pt x="13696" y="24046"/>
                </a:lnTo>
                <a:lnTo>
                  <a:pt x="13662" y="32464"/>
                </a:lnTo>
                <a:lnTo>
                  <a:pt x="16232" y="24445"/>
                </a:lnTo>
                <a:lnTo>
                  <a:pt x="18804" y="32464"/>
                </a:lnTo>
                <a:lnTo>
                  <a:pt x="18772" y="24046"/>
                </a:lnTo>
                <a:lnTo>
                  <a:pt x="18772" y="24046"/>
                </a:lnTo>
                <a:lnTo>
                  <a:pt x="23692" y="30875"/>
                </a:lnTo>
                <a:lnTo>
                  <a:pt x="21063" y="22877"/>
                </a:lnTo>
                <a:lnTo>
                  <a:pt x="21063" y="22877"/>
                </a:lnTo>
                <a:lnTo>
                  <a:pt x="27854" y="27851"/>
                </a:lnTo>
                <a:lnTo>
                  <a:pt x="22882" y="21060"/>
                </a:lnTo>
                <a:lnTo>
                  <a:pt x="30876" y="23692"/>
                </a:lnTo>
                <a:lnTo>
                  <a:pt x="30876" y="23692"/>
                </a:lnTo>
                <a:lnTo>
                  <a:pt x="24049" y="18769"/>
                </a:lnTo>
                <a:lnTo>
                  <a:pt x="24049" y="18769"/>
                </a:lnTo>
                <a:lnTo>
                  <a:pt x="32465" y="18801"/>
                </a:lnTo>
                <a:lnTo>
                  <a:pt x="24450" y="16231"/>
                </a:lnTo>
                <a:lnTo>
                  <a:pt x="32465" y="13659"/>
                </a:lnTo>
                <a:lnTo>
                  <a:pt x="24049" y="13691"/>
                </a:lnTo>
                <a:lnTo>
                  <a:pt x="30876" y="8769"/>
                </a:lnTo>
                <a:lnTo>
                  <a:pt x="22882" y="11400"/>
                </a:lnTo>
                <a:lnTo>
                  <a:pt x="27854" y="4609"/>
                </a:lnTo>
                <a:lnTo>
                  <a:pt x="21063" y="9584"/>
                </a:lnTo>
                <a:lnTo>
                  <a:pt x="23692" y="1587"/>
                </a:lnTo>
                <a:lnTo>
                  <a:pt x="18772" y="8414"/>
                </a:lnTo>
                <a:lnTo>
                  <a:pt x="18804" y="0"/>
                </a:lnTo>
                <a:lnTo>
                  <a:pt x="16232" y="8015"/>
                </a:lnTo>
                <a:lnTo>
                  <a:pt x="13662" y="0"/>
                </a:lnTo>
                <a:close/>
              </a:path>
            </a:pathLst>
          </a:cu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6"/>
          <p:cNvSpPr/>
          <p:nvPr/>
        </p:nvSpPr>
        <p:spPr>
          <a:xfrm>
            <a:off x="128288" y="816375"/>
            <a:ext cx="545125" cy="544300"/>
          </a:xfrm>
          <a:custGeom>
            <a:rect b="b" l="l" r="r" t="t"/>
            <a:pathLst>
              <a:path extrusionOk="0" h="21772" w="21805">
                <a:moveTo>
                  <a:pt x="10902" y="0"/>
                </a:moveTo>
                <a:cubicBezTo>
                  <a:pt x="10878" y="0"/>
                  <a:pt x="10855" y="16"/>
                  <a:pt x="10852" y="46"/>
                </a:cubicBezTo>
                <a:lnTo>
                  <a:pt x="10133" y="9657"/>
                </a:lnTo>
                <a:lnTo>
                  <a:pt x="6834" y="6819"/>
                </a:lnTo>
                <a:lnTo>
                  <a:pt x="6834" y="6819"/>
                </a:lnTo>
                <a:lnTo>
                  <a:pt x="9672" y="10115"/>
                </a:lnTo>
                <a:lnTo>
                  <a:pt x="64" y="10837"/>
                </a:lnTo>
                <a:cubicBezTo>
                  <a:pt x="0" y="10842"/>
                  <a:pt x="0" y="10933"/>
                  <a:pt x="64" y="10937"/>
                </a:cubicBezTo>
                <a:lnTo>
                  <a:pt x="9672" y="11657"/>
                </a:lnTo>
                <a:lnTo>
                  <a:pt x="6834" y="14956"/>
                </a:lnTo>
                <a:lnTo>
                  <a:pt x="6834" y="14956"/>
                </a:lnTo>
                <a:lnTo>
                  <a:pt x="10133" y="12118"/>
                </a:lnTo>
                <a:lnTo>
                  <a:pt x="10852" y="21726"/>
                </a:lnTo>
                <a:cubicBezTo>
                  <a:pt x="10856" y="21757"/>
                  <a:pt x="10880" y="21772"/>
                  <a:pt x="10904" y="21772"/>
                </a:cubicBezTo>
                <a:cubicBezTo>
                  <a:pt x="10928" y="21772"/>
                  <a:pt x="10951" y="21757"/>
                  <a:pt x="10952" y="21726"/>
                </a:cubicBezTo>
                <a:lnTo>
                  <a:pt x="11674" y="12118"/>
                </a:lnTo>
                <a:lnTo>
                  <a:pt x="14971" y="14956"/>
                </a:lnTo>
                <a:lnTo>
                  <a:pt x="14971" y="14956"/>
                </a:lnTo>
                <a:lnTo>
                  <a:pt x="12133" y="11657"/>
                </a:lnTo>
                <a:lnTo>
                  <a:pt x="21743" y="10937"/>
                </a:lnTo>
                <a:cubicBezTo>
                  <a:pt x="21805" y="10930"/>
                  <a:pt x="21805" y="10839"/>
                  <a:pt x="21743" y="10837"/>
                </a:cubicBezTo>
                <a:lnTo>
                  <a:pt x="12133" y="10115"/>
                </a:lnTo>
                <a:lnTo>
                  <a:pt x="14971" y="6819"/>
                </a:lnTo>
                <a:lnTo>
                  <a:pt x="14971" y="6819"/>
                </a:lnTo>
                <a:lnTo>
                  <a:pt x="11674" y="9657"/>
                </a:lnTo>
                <a:lnTo>
                  <a:pt x="10952" y="46"/>
                </a:lnTo>
                <a:cubicBezTo>
                  <a:pt x="10949" y="16"/>
                  <a:pt x="10925" y="0"/>
                  <a:pt x="10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6"/>
          <p:cNvSpPr/>
          <p:nvPr/>
        </p:nvSpPr>
        <p:spPr>
          <a:xfrm>
            <a:off x="8694663" y="3455085"/>
            <a:ext cx="303635" cy="303175"/>
          </a:xfrm>
          <a:custGeom>
            <a:rect b="b" l="l" r="r" t="t"/>
            <a:pathLst>
              <a:path extrusionOk="0" h="21772" w="21805">
                <a:moveTo>
                  <a:pt x="10902" y="0"/>
                </a:moveTo>
                <a:cubicBezTo>
                  <a:pt x="10878" y="0"/>
                  <a:pt x="10855" y="16"/>
                  <a:pt x="10852" y="46"/>
                </a:cubicBezTo>
                <a:lnTo>
                  <a:pt x="10133" y="9657"/>
                </a:lnTo>
                <a:lnTo>
                  <a:pt x="6834" y="6819"/>
                </a:lnTo>
                <a:lnTo>
                  <a:pt x="6834" y="6819"/>
                </a:lnTo>
                <a:lnTo>
                  <a:pt x="9672" y="10115"/>
                </a:lnTo>
                <a:lnTo>
                  <a:pt x="64" y="10837"/>
                </a:lnTo>
                <a:cubicBezTo>
                  <a:pt x="0" y="10842"/>
                  <a:pt x="0" y="10933"/>
                  <a:pt x="64" y="10937"/>
                </a:cubicBezTo>
                <a:lnTo>
                  <a:pt x="9672" y="11657"/>
                </a:lnTo>
                <a:lnTo>
                  <a:pt x="6834" y="14956"/>
                </a:lnTo>
                <a:lnTo>
                  <a:pt x="6834" y="14956"/>
                </a:lnTo>
                <a:lnTo>
                  <a:pt x="10133" y="12118"/>
                </a:lnTo>
                <a:lnTo>
                  <a:pt x="10852" y="21726"/>
                </a:lnTo>
                <a:cubicBezTo>
                  <a:pt x="10856" y="21757"/>
                  <a:pt x="10880" y="21772"/>
                  <a:pt x="10904" y="21772"/>
                </a:cubicBezTo>
                <a:cubicBezTo>
                  <a:pt x="10928" y="21772"/>
                  <a:pt x="10951" y="21757"/>
                  <a:pt x="10952" y="21726"/>
                </a:cubicBezTo>
                <a:lnTo>
                  <a:pt x="11674" y="12118"/>
                </a:lnTo>
                <a:lnTo>
                  <a:pt x="14971" y="14956"/>
                </a:lnTo>
                <a:lnTo>
                  <a:pt x="14971" y="14956"/>
                </a:lnTo>
                <a:lnTo>
                  <a:pt x="12133" y="11657"/>
                </a:lnTo>
                <a:lnTo>
                  <a:pt x="21743" y="10937"/>
                </a:lnTo>
                <a:cubicBezTo>
                  <a:pt x="21805" y="10930"/>
                  <a:pt x="21805" y="10839"/>
                  <a:pt x="21743" y="10837"/>
                </a:cubicBezTo>
                <a:lnTo>
                  <a:pt x="12133" y="10115"/>
                </a:lnTo>
                <a:lnTo>
                  <a:pt x="14971" y="6819"/>
                </a:lnTo>
                <a:lnTo>
                  <a:pt x="14971" y="6819"/>
                </a:lnTo>
                <a:lnTo>
                  <a:pt x="11674" y="9657"/>
                </a:lnTo>
                <a:lnTo>
                  <a:pt x="10952" y="46"/>
                </a:lnTo>
                <a:cubicBezTo>
                  <a:pt x="10949" y="16"/>
                  <a:pt x="10925" y="0"/>
                  <a:pt x="10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6"/>
          <p:cNvSpPr/>
          <p:nvPr/>
        </p:nvSpPr>
        <p:spPr>
          <a:xfrm>
            <a:off x="2029788" y="4709935"/>
            <a:ext cx="303635" cy="303175"/>
          </a:xfrm>
          <a:custGeom>
            <a:rect b="b" l="l" r="r" t="t"/>
            <a:pathLst>
              <a:path extrusionOk="0" h="21772" w="21805">
                <a:moveTo>
                  <a:pt x="10902" y="0"/>
                </a:moveTo>
                <a:cubicBezTo>
                  <a:pt x="10878" y="0"/>
                  <a:pt x="10855" y="16"/>
                  <a:pt x="10852" y="46"/>
                </a:cubicBezTo>
                <a:lnTo>
                  <a:pt x="10133" y="9657"/>
                </a:lnTo>
                <a:lnTo>
                  <a:pt x="6834" y="6819"/>
                </a:lnTo>
                <a:lnTo>
                  <a:pt x="6834" y="6819"/>
                </a:lnTo>
                <a:lnTo>
                  <a:pt x="9672" y="10115"/>
                </a:lnTo>
                <a:lnTo>
                  <a:pt x="64" y="10837"/>
                </a:lnTo>
                <a:cubicBezTo>
                  <a:pt x="0" y="10842"/>
                  <a:pt x="0" y="10933"/>
                  <a:pt x="64" y="10937"/>
                </a:cubicBezTo>
                <a:lnTo>
                  <a:pt x="9672" y="11657"/>
                </a:lnTo>
                <a:lnTo>
                  <a:pt x="6834" y="14956"/>
                </a:lnTo>
                <a:lnTo>
                  <a:pt x="6834" y="14956"/>
                </a:lnTo>
                <a:lnTo>
                  <a:pt x="10133" y="12118"/>
                </a:lnTo>
                <a:lnTo>
                  <a:pt x="10852" y="21726"/>
                </a:lnTo>
                <a:cubicBezTo>
                  <a:pt x="10856" y="21757"/>
                  <a:pt x="10880" y="21772"/>
                  <a:pt x="10904" y="21772"/>
                </a:cubicBezTo>
                <a:cubicBezTo>
                  <a:pt x="10928" y="21772"/>
                  <a:pt x="10951" y="21757"/>
                  <a:pt x="10952" y="21726"/>
                </a:cubicBezTo>
                <a:lnTo>
                  <a:pt x="11674" y="12118"/>
                </a:lnTo>
                <a:lnTo>
                  <a:pt x="14971" y="14956"/>
                </a:lnTo>
                <a:lnTo>
                  <a:pt x="14971" y="14956"/>
                </a:lnTo>
                <a:lnTo>
                  <a:pt x="12133" y="11657"/>
                </a:lnTo>
                <a:lnTo>
                  <a:pt x="21743" y="10937"/>
                </a:lnTo>
                <a:cubicBezTo>
                  <a:pt x="21805" y="10930"/>
                  <a:pt x="21805" y="10839"/>
                  <a:pt x="21743" y="10837"/>
                </a:cubicBezTo>
                <a:lnTo>
                  <a:pt x="12133" y="10115"/>
                </a:lnTo>
                <a:lnTo>
                  <a:pt x="14971" y="6819"/>
                </a:lnTo>
                <a:lnTo>
                  <a:pt x="14971" y="6819"/>
                </a:lnTo>
                <a:lnTo>
                  <a:pt x="11674" y="9657"/>
                </a:lnTo>
                <a:lnTo>
                  <a:pt x="10952" y="46"/>
                </a:lnTo>
                <a:cubicBezTo>
                  <a:pt x="10949" y="16"/>
                  <a:pt x="10925" y="0"/>
                  <a:pt x="10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7"/>
          <p:cNvSpPr txBox="1"/>
          <p:nvPr>
            <p:ph type="title"/>
          </p:nvPr>
        </p:nvSpPr>
        <p:spPr>
          <a:xfrm>
            <a:off x="706601" y="908700"/>
            <a:ext cx="3543900" cy="572700"/>
          </a:xfrm>
          <a:prstGeom prst="rect">
            <a:avLst/>
          </a:prstGeom>
        </p:spPr>
        <p:txBody>
          <a:bodyPr anchorCtr="0" anchor="b"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75" name="Google Shape;75;p7"/>
          <p:cNvSpPr txBox="1"/>
          <p:nvPr>
            <p:ph idx="1" type="subTitle"/>
          </p:nvPr>
        </p:nvSpPr>
        <p:spPr>
          <a:xfrm>
            <a:off x="706600" y="1624625"/>
            <a:ext cx="3543900" cy="1637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Font typeface="Nunito Light"/>
              <a:buChar char="●"/>
              <a:defRPr/>
            </a:lvl1pPr>
            <a:lvl2pPr lvl="1" rtl="0" algn="ctr">
              <a:lnSpc>
                <a:spcPct val="100000"/>
              </a:lnSpc>
              <a:spcBef>
                <a:spcPts val="0"/>
              </a:spcBef>
              <a:spcAft>
                <a:spcPts val="0"/>
              </a:spcAft>
              <a:buClr>
                <a:srgbClr val="E76A28"/>
              </a:buClr>
              <a:buSzPts val="1200"/>
              <a:buFont typeface="Nunito Light"/>
              <a:buChar char="○"/>
              <a:defRPr/>
            </a:lvl2pPr>
            <a:lvl3pPr lvl="2" rtl="0" algn="ctr">
              <a:lnSpc>
                <a:spcPct val="100000"/>
              </a:lnSpc>
              <a:spcBef>
                <a:spcPts val="1600"/>
              </a:spcBef>
              <a:spcAft>
                <a:spcPts val="0"/>
              </a:spcAft>
              <a:buClr>
                <a:srgbClr val="E76A28"/>
              </a:buClr>
              <a:buSzPts val="1200"/>
              <a:buFont typeface="Nunito Light"/>
              <a:buChar char="■"/>
              <a:defRPr/>
            </a:lvl3pPr>
            <a:lvl4pPr lvl="3" rtl="0" algn="ctr">
              <a:lnSpc>
                <a:spcPct val="100000"/>
              </a:lnSpc>
              <a:spcBef>
                <a:spcPts val="1600"/>
              </a:spcBef>
              <a:spcAft>
                <a:spcPts val="0"/>
              </a:spcAft>
              <a:buClr>
                <a:srgbClr val="E76A28"/>
              </a:buClr>
              <a:buSzPts val="1200"/>
              <a:buFont typeface="Nunito Light"/>
              <a:buChar char="●"/>
              <a:defRPr/>
            </a:lvl4pPr>
            <a:lvl5pPr lvl="4" rtl="0" algn="ctr">
              <a:lnSpc>
                <a:spcPct val="100000"/>
              </a:lnSpc>
              <a:spcBef>
                <a:spcPts val="1600"/>
              </a:spcBef>
              <a:spcAft>
                <a:spcPts val="0"/>
              </a:spcAft>
              <a:buClr>
                <a:srgbClr val="E76A28"/>
              </a:buClr>
              <a:buSzPts val="1200"/>
              <a:buFont typeface="Nunito Light"/>
              <a:buChar char="○"/>
              <a:defRPr/>
            </a:lvl5pPr>
            <a:lvl6pPr lvl="5" rtl="0" algn="ctr">
              <a:lnSpc>
                <a:spcPct val="100000"/>
              </a:lnSpc>
              <a:spcBef>
                <a:spcPts val="1600"/>
              </a:spcBef>
              <a:spcAft>
                <a:spcPts val="0"/>
              </a:spcAft>
              <a:buClr>
                <a:srgbClr val="999999"/>
              </a:buClr>
              <a:buSzPts val="1200"/>
              <a:buFont typeface="Nunito Light"/>
              <a:buChar char="■"/>
              <a:defRPr/>
            </a:lvl6pPr>
            <a:lvl7pPr lvl="6" rtl="0" algn="ctr">
              <a:lnSpc>
                <a:spcPct val="100000"/>
              </a:lnSpc>
              <a:spcBef>
                <a:spcPts val="1600"/>
              </a:spcBef>
              <a:spcAft>
                <a:spcPts val="0"/>
              </a:spcAft>
              <a:buClr>
                <a:srgbClr val="999999"/>
              </a:buClr>
              <a:buSzPts val="1200"/>
              <a:buFont typeface="Nunito Light"/>
              <a:buChar char="●"/>
              <a:defRPr/>
            </a:lvl7pPr>
            <a:lvl8pPr lvl="7" rtl="0" algn="ctr">
              <a:lnSpc>
                <a:spcPct val="100000"/>
              </a:lnSpc>
              <a:spcBef>
                <a:spcPts val="1600"/>
              </a:spcBef>
              <a:spcAft>
                <a:spcPts val="0"/>
              </a:spcAft>
              <a:buClr>
                <a:srgbClr val="999999"/>
              </a:buClr>
              <a:buSzPts val="1200"/>
              <a:buFont typeface="Nunito Light"/>
              <a:buChar char="○"/>
              <a:defRPr/>
            </a:lvl8pPr>
            <a:lvl9pPr lvl="8" rtl="0" algn="ctr">
              <a:lnSpc>
                <a:spcPct val="100000"/>
              </a:lnSpc>
              <a:spcBef>
                <a:spcPts val="1600"/>
              </a:spcBef>
              <a:spcAft>
                <a:spcPts val="1600"/>
              </a:spcAft>
              <a:buClr>
                <a:srgbClr val="999999"/>
              </a:buClr>
              <a:buSzPts val="1200"/>
              <a:buFont typeface="Nunito Light"/>
              <a:buChar char="■"/>
              <a:defRPr/>
            </a:lvl9pPr>
          </a:lstStyle>
          <a:p/>
        </p:txBody>
      </p:sp>
      <p:sp>
        <p:nvSpPr>
          <p:cNvPr id="76" name="Google Shape;76;p7"/>
          <p:cNvSpPr/>
          <p:nvPr>
            <p:ph idx="2" type="pic"/>
          </p:nvPr>
        </p:nvSpPr>
        <p:spPr>
          <a:xfrm>
            <a:off x="4440050" y="539500"/>
            <a:ext cx="3990600" cy="4064400"/>
          </a:xfrm>
          <a:prstGeom prst="rect">
            <a:avLst/>
          </a:prstGeom>
          <a:noFill/>
          <a:ln cap="flat" cmpd="sng" w="19050">
            <a:solidFill>
              <a:schemeClr val="dk1"/>
            </a:solidFill>
            <a:prstDash val="solid"/>
            <a:round/>
            <a:headEnd len="sm" w="sm" type="none"/>
            <a:tailEnd len="sm" w="sm" type="none"/>
          </a:ln>
        </p:spPr>
      </p:sp>
      <p:sp>
        <p:nvSpPr>
          <p:cNvPr id="77" name="Google Shape;77;p7"/>
          <p:cNvSpPr/>
          <p:nvPr/>
        </p:nvSpPr>
        <p:spPr>
          <a:xfrm>
            <a:off x="8608288" y="4686710"/>
            <a:ext cx="303635" cy="303175"/>
          </a:xfrm>
          <a:custGeom>
            <a:rect b="b" l="l" r="r" t="t"/>
            <a:pathLst>
              <a:path extrusionOk="0" h="21772" w="21805">
                <a:moveTo>
                  <a:pt x="10902" y="0"/>
                </a:moveTo>
                <a:cubicBezTo>
                  <a:pt x="10878" y="0"/>
                  <a:pt x="10855" y="16"/>
                  <a:pt x="10852" y="46"/>
                </a:cubicBezTo>
                <a:lnTo>
                  <a:pt x="10133" y="9657"/>
                </a:lnTo>
                <a:lnTo>
                  <a:pt x="6834" y="6819"/>
                </a:lnTo>
                <a:lnTo>
                  <a:pt x="6834" y="6819"/>
                </a:lnTo>
                <a:lnTo>
                  <a:pt x="9672" y="10115"/>
                </a:lnTo>
                <a:lnTo>
                  <a:pt x="64" y="10837"/>
                </a:lnTo>
                <a:cubicBezTo>
                  <a:pt x="0" y="10842"/>
                  <a:pt x="0" y="10933"/>
                  <a:pt x="64" y="10937"/>
                </a:cubicBezTo>
                <a:lnTo>
                  <a:pt x="9672" y="11657"/>
                </a:lnTo>
                <a:lnTo>
                  <a:pt x="6834" y="14956"/>
                </a:lnTo>
                <a:lnTo>
                  <a:pt x="6834" y="14956"/>
                </a:lnTo>
                <a:lnTo>
                  <a:pt x="10133" y="12118"/>
                </a:lnTo>
                <a:lnTo>
                  <a:pt x="10852" y="21726"/>
                </a:lnTo>
                <a:cubicBezTo>
                  <a:pt x="10856" y="21757"/>
                  <a:pt x="10880" y="21772"/>
                  <a:pt x="10904" y="21772"/>
                </a:cubicBezTo>
                <a:cubicBezTo>
                  <a:pt x="10928" y="21772"/>
                  <a:pt x="10951" y="21757"/>
                  <a:pt x="10952" y="21726"/>
                </a:cubicBezTo>
                <a:lnTo>
                  <a:pt x="11674" y="12118"/>
                </a:lnTo>
                <a:lnTo>
                  <a:pt x="14971" y="14956"/>
                </a:lnTo>
                <a:lnTo>
                  <a:pt x="14971" y="14956"/>
                </a:lnTo>
                <a:lnTo>
                  <a:pt x="12133" y="11657"/>
                </a:lnTo>
                <a:lnTo>
                  <a:pt x="21743" y="10937"/>
                </a:lnTo>
                <a:cubicBezTo>
                  <a:pt x="21805" y="10930"/>
                  <a:pt x="21805" y="10839"/>
                  <a:pt x="21743" y="10837"/>
                </a:cubicBezTo>
                <a:lnTo>
                  <a:pt x="12133" y="10115"/>
                </a:lnTo>
                <a:lnTo>
                  <a:pt x="14971" y="6819"/>
                </a:lnTo>
                <a:lnTo>
                  <a:pt x="14971" y="6819"/>
                </a:lnTo>
                <a:lnTo>
                  <a:pt x="11674" y="9657"/>
                </a:lnTo>
                <a:lnTo>
                  <a:pt x="10952" y="46"/>
                </a:lnTo>
                <a:cubicBezTo>
                  <a:pt x="10949" y="16"/>
                  <a:pt x="10925" y="0"/>
                  <a:pt x="10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7"/>
          <p:cNvSpPr/>
          <p:nvPr/>
        </p:nvSpPr>
        <p:spPr>
          <a:xfrm>
            <a:off x="417775" y="324275"/>
            <a:ext cx="394256" cy="394151"/>
          </a:xfrm>
          <a:custGeom>
            <a:rect b="b" l="l" r="r" t="t"/>
            <a:pathLst>
              <a:path extrusionOk="0" h="31748" w="31750">
                <a:moveTo>
                  <a:pt x="11622" y="1"/>
                </a:moveTo>
                <a:lnTo>
                  <a:pt x="11765" y="8758"/>
                </a:lnTo>
                <a:lnTo>
                  <a:pt x="11765" y="8758"/>
                </a:lnTo>
                <a:lnTo>
                  <a:pt x="4255" y="4255"/>
                </a:lnTo>
                <a:lnTo>
                  <a:pt x="8757" y="11766"/>
                </a:lnTo>
                <a:lnTo>
                  <a:pt x="0" y="11618"/>
                </a:lnTo>
                <a:lnTo>
                  <a:pt x="7656" y="15873"/>
                </a:lnTo>
                <a:lnTo>
                  <a:pt x="0" y="20128"/>
                </a:lnTo>
                <a:lnTo>
                  <a:pt x="8757" y="19982"/>
                </a:lnTo>
                <a:lnTo>
                  <a:pt x="8757" y="19982"/>
                </a:lnTo>
                <a:lnTo>
                  <a:pt x="4255" y="27495"/>
                </a:lnTo>
                <a:lnTo>
                  <a:pt x="4255" y="27495"/>
                </a:lnTo>
                <a:lnTo>
                  <a:pt x="11765" y="22990"/>
                </a:lnTo>
                <a:lnTo>
                  <a:pt x="11622" y="31747"/>
                </a:lnTo>
                <a:lnTo>
                  <a:pt x="11622" y="31747"/>
                </a:lnTo>
                <a:lnTo>
                  <a:pt x="15875" y="24092"/>
                </a:lnTo>
                <a:lnTo>
                  <a:pt x="20127" y="31747"/>
                </a:lnTo>
                <a:lnTo>
                  <a:pt x="20127" y="31747"/>
                </a:lnTo>
                <a:lnTo>
                  <a:pt x="19982" y="22990"/>
                </a:lnTo>
                <a:lnTo>
                  <a:pt x="19982" y="22990"/>
                </a:lnTo>
                <a:lnTo>
                  <a:pt x="27494" y="27495"/>
                </a:lnTo>
                <a:lnTo>
                  <a:pt x="22990" y="19982"/>
                </a:lnTo>
                <a:lnTo>
                  <a:pt x="31749" y="20128"/>
                </a:lnTo>
                <a:lnTo>
                  <a:pt x="31749" y="20128"/>
                </a:lnTo>
                <a:lnTo>
                  <a:pt x="24091" y="15873"/>
                </a:lnTo>
                <a:lnTo>
                  <a:pt x="31749" y="11618"/>
                </a:lnTo>
                <a:lnTo>
                  <a:pt x="22990" y="11766"/>
                </a:lnTo>
                <a:lnTo>
                  <a:pt x="27494" y="4255"/>
                </a:lnTo>
                <a:lnTo>
                  <a:pt x="19982" y="8758"/>
                </a:lnTo>
                <a:lnTo>
                  <a:pt x="20127" y="1"/>
                </a:lnTo>
                <a:lnTo>
                  <a:pt x="15875" y="7656"/>
                </a:lnTo>
                <a:lnTo>
                  <a:pt x="11622" y="1"/>
                </a:lnTo>
                <a:close/>
              </a:path>
            </a:pathLst>
          </a:cu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7"/>
          <p:cNvSpPr/>
          <p:nvPr/>
        </p:nvSpPr>
        <p:spPr>
          <a:xfrm>
            <a:off x="2326725" y="4743010"/>
            <a:ext cx="303635" cy="303175"/>
          </a:xfrm>
          <a:custGeom>
            <a:rect b="b" l="l" r="r" t="t"/>
            <a:pathLst>
              <a:path extrusionOk="0" h="21772" w="21805">
                <a:moveTo>
                  <a:pt x="10902" y="0"/>
                </a:moveTo>
                <a:cubicBezTo>
                  <a:pt x="10878" y="0"/>
                  <a:pt x="10855" y="16"/>
                  <a:pt x="10852" y="46"/>
                </a:cubicBezTo>
                <a:lnTo>
                  <a:pt x="10133" y="9657"/>
                </a:lnTo>
                <a:lnTo>
                  <a:pt x="6834" y="6819"/>
                </a:lnTo>
                <a:lnTo>
                  <a:pt x="6834" y="6819"/>
                </a:lnTo>
                <a:lnTo>
                  <a:pt x="9672" y="10115"/>
                </a:lnTo>
                <a:lnTo>
                  <a:pt x="64" y="10837"/>
                </a:lnTo>
                <a:cubicBezTo>
                  <a:pt x="0" y="10842"/>
                  <a:pt x="0" y="10933"/>
                  <a:pt x="64" y="10937"/>
                </a:cubicBezTo>
                <a:lnTo>
                  <a:pt x="9672" y="11657"/>
                </a:lnTo>
                <a:lnTo>
                  <a:pt x="6834" y="14956"/>
                </a:lnTo>
                <a:lnTo>
                  <a:pt x="6834" y="14956"/>
                </a:lnTo>
                <a:lnTo>
                  <a:pt x="10133" y="12118"/>
                </a:lnTo>
                <a:lnTo>
                  <a:pt x="10852" y="21726"/>
                </a:lnTo>
                <a:cubicBezTo>
                  <a:pt x="10856" y="21757"/>
                  <a:pt x="10880" y="21772"/>
                  <a:pt x="10904" y="21772"/>
                </a:cubicBezTo>
                <a:cubicBezTo>
                  <a:pt x="10928" y="21772"/>
                  <a:pt x="10951" y="21757"/>
                  <a:pt x="10952" y="21726"/>
                </a:cubicBezTo>
                <a:lnTo>
                  <a:pt x="11674" y="12118"/>
                </a:lnTo>
                <a:lnTo>
                  <a:pt x="14971" y="14956"/>
                </a:lnTo>
                <a:lnTo>
                  <a:pt x="14971" y="14956"/>
                </a:lnTo>
                <a:lnTo>
                  <a:pt x="12133" y="11657"/>
                </a:lnTo>
                <a:lnTo>
                  <a:pt x="21743" y="10937"/>
                </a:lnTo>
                <a:cubicBezTo>
                  <a:pt x="21805" y="10930"/>
                  <a:pt x="21805" y="10839"/>
                  <a:pt x="21743" y="10837"/>
                </a:cubicBezTo>
                <a:lnTo>
                  <a:pt x="12133" y="10115"/>
                </a:lnTo>
                <a:lnTo>
                  <a:pt x="14971" y="6819"/>
                </a:lnTo>
                <a:lnTo>
                  <a:pt x="14971" y="6819"/>
                </a:lnTo>
                <a:lnTo>
                  <a:pt x="11674" y="9657"/>
                </a:lnTo>
                <a:lnTo>
                  <a:pt x="10952" y="46"/>
                </a:lnTo>
                <a:cubicBezTo>
                  <a:pt x="10949" y="16"/>
                  <a:pt x="10925" y="0"/>
                  <a:pt x="10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0" name="Shape 80"/>
        <p:cNvGrpSpPr/>
        <p:nvPr/>
      </p:nvGrpSpPr>
      <p:grpSpPr>
        <a:xfrm>
          <a:off x="0" y="0"/>
          <a:ext cx="0" cy="0"/>
          <a:chOff x="0" y="0"/>
          <a:chExt cx="0" cy="0"/>
        </a:xfrm>
      </p:grpSpPr>
      <p:sp>
        <p:nvSpPr>
          <p:cNvPr id="81" name="Google Shape;81;p8"/>
          <p:cNvSpPr txBox="1"/>
          <p:nvPr>
            <p:ph type="title"/>
          </p:nvPr>
        </p:nvSpPr>
        <p:spPr>
          <a:xfrm>
            <a:off x="4487650" y="1430350"/>
            <a:ext cx="3943200" cy="2529300"/>
          </a:xfrm>
          <a:prstGeom prst="rect">
            <a:avLst/>
          </a:prstGeom>
        </p:spPr>
        <p:txBody>
          <a:bodyPr anchorCtr="0" anchor="ctr" bIns="91425" lIns="91425" spcFirstLastPara="1" rIns="91425" wrap="square" tIns="91425">
            <a:noAutofit/>
          </a:bodyPr>
          <a:lstStyle>
            <a:lvl1pPr lvl="0" algn="ctr">
              <a:lnSpc>
                <a:spcPct val="80000"/>
              </a:lnSpc>
              <a:spcBef>
                <a:spcPts val="0"/>
              </a:spcBef>
              <a:spcAft>
                <a:spcPts val="0"/>
              </a:spcAft>
              <a:buSzPts val="5000"/>
              <a:buNone/>
              <a:defRPr sz="5000"/>
            </a:lvl1pPr>
            <a:lvl2pPr lvl="1">
              <a:spcBef>
                <a:spcPts val="0"/>
              </a:spcBef>
              <a:spcAft>
                <a:spcPts val="0"/>
              </a:spcAft>
              <a:buSzPts val="5000"/>
              <a:buNone/>
              <a:defRPr sz="5000"/>
            </a:lvl2pPr>
            <a:lvl3pPr lvl="2">
              <a:spcBef>
                <a:spcPts val="0"/>
              </a:spcBef>
              <a:spcAft>
                <a:spcPts val="0"/>
              </a:spcAft>
              <a:buSzPts val="5000"/>
              <a:buNone/>
              <a:defRPr sz="5000"/>
            </a:lvl3pPr>
            <a:lvl4pPr lvl="3">
              <a:spcBef>
                <a:spcPts val="0"/>
              </a:spcBef>
              <a:spcAft>
                <a:spcPts val="0"/>
              </a:spcAft>
              <a:buSzPts val="5000"/>
              <a:buNone/>
              <a:defRPr sz="5000"/>
            </a:lvl4pPr>
            <a:lvl5pPr lvl="4">
              <a:spcBef>
                <a:spcPts val="0"/>
              </a:spcBef>
              <a:spcAft>
                <a:spcPts val="0"/>
              </a:spcAft>
              <a:buSzPts val="5000"/>
              <a:buNone/>
              <a:defRPr sz="5000"/>
            </a:lvl5pPr>
            <a:lvl6pPr lvl="5">
              <a:spcBef>
                <a:spcPts val="0"/>
              </a:spcBef>
              <a:spcAft>
                <a:spcPts val="0"/>
              </a:spcAft>
              <a:buSzPts val="5000"/>
              <a:buNone/>
              <a:defRPr sz="5000"/>
            </a:lvl6pPr>
            <a:lvl7pPr lvl="6">
              <a:spcBef>
                <a:spcPts val="0"/>
              </a:spcBef>
              <a:spcAft>
                <a:spcPts val="0"/>
              </a:spcAft>
              <a:buSzPts val="5000"/>
              <a:buNone/>
              <a:defRPr sz="5000"/>
            </a:lvl7pPr>
            <a:lvl8pPr lvl="7">
              <a:spcBef>
                <a:spcPts val="0"/>
              </a:spcBef>
              <a:spcAft>
                <a:spcPts val="0"/>
              </a:spcAft>
              <a:buSzPts val="5000"/>
              <a:buNone/>
              <a:defRPr sz="5000"/>
            </a:lvl8pPr>
            <a:lvl9pPr lvl="8">
              <a:spcBef>
                <a:spcPts val="0"/>
              </a:spcBef>
              <a:spcAft>
                <a:spcPts val="0"/>
              </a:spcAft>
              <a:buSzPts val="5000"/>
              <a:buNone/>
              <a:defRPr sz="5000"/>
            </a:lvl9pPr>
          </a:lstStyle>
          <a:p/>
        </p:txBody>
      </p:sp>
      <p:sp>
        <p:nvSpPr>
          <p:cNvPr id="82" name="Google Shape;82;p8"/>
          <p:cNvSpPr/>
          <p:nvPr>
            <p:ph idx="2" type="pic"/>
          </p:nvPr>
        </p:nvSpPr>
        <p:spPr>
          <a:xfrm>
            <a:off x="423250" y="269375"/>
            <a:ext cx="4064400" cy="4334700"/>
          </a:xfrm>
          <a:prstGeom prst="rect">
            <a:avLst/>
          </a:prstGeom>
          <a:noFill/>
          <a:ln cap="flat" cmpd="sng" w="19050">
            <a:solidFill>
              <a:schemeClr val="dk1"/>
            </a:solidFill>
            <a:prstDash val="solid"/>
            <a:round/>
            <a:headEnd len="sm" w="sm" type="none"/>
            <a:tailEnd len="sm" w="sm" type="none"/>
          </a:ln>
        </p:spPr>
      </p:sp>
      <p:sp>
        <p:nvSpPr>
          <p:cNvPr id="83" name="Google Shape;83;p8"/>
          <p:cNvSpPr/>
          <p:nvPr/>
        </p:nvSpPr>
        <p:spPr>
          <a:xfrm>
            <a:off x="-9375" y="4591400"/>
            <a:ext cx="9162900" cy="567600"/>
          </a:xfrm>
          <a:prstGeom prst="rect">
            <a:avLst/>
          </a:prstGeom>
          <a:solidFill>
            <a:schemeClr val="lt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8"/>
          <p:cNvSpPr/>
          <p:nvPr/>
        </p:nvSpPr>
        <p:spPr>
          <a:xfrm>
            <a:off x="181850" y="92476"/>
            <a:ext cx="672188" cy="672188"/>
          </a:xfrm>
          <a:custGeom>
            <a:rect b="b" l="l" r="r" t="t"/>
            <a:pathLst>
              <a:path extrusionOk="0" h="32465" w="32465">
                <a:moveTo>
                  <a:pt x="18804" y="0"/>
                </a:moveTo>
                <a:lnTo>
                  <a:pt x="18804" y="0"/>
                </a:lnTo>
                <a:lnTo>
                  <a:pt x="18804" y="0"/>
                </a:lnTo>
                <a:close/>
                <a:moveTo>
                  <a:pt x="13662" y="0"/>
                </a:moveTo>
                <a:lnTo>
                  <a:pt x="13696" y="8414"/>
                </a:lnTo>
                <a:lnTo>
                  <a:pt x="8771" y="1587"/>
                </a:lnTo>
                <a:lnTo>
                  <a:pt x="11405" y="9584"/>
                </a:lnTo>
                <a:lnTo>
                  <a:pt x="4614" y="4609"/>
                </a:lnTo>
                <a:lnTo>
                  <a:pt x="9584" y="11400"/>
                </a:lnTo>
                <a:lnTo>
                  <a:pt x="1590" y="8769"/>
                </a:lnTo>
                <a:lnTo>
                  <a:pt x="8419" y="13691"/>
                </a:lnTo>
                <a:lnTo>
                  <a:pt x="1" y="13659"/>
                </a:lnTo>
                <a:lnTo>
                  <a:pt x="8015" y="16231"/>
                </a:lnTo>
                <a:lnTo>
                  <a:pt x="1" y="18801"/>
                </a:lnTo>
                <a:lnTo>
                  <a:pt x="8419" y="18769"/>
                </a:lnTo>
                <a:lnTo>
                  <a:pt x="1590" y="23692"/>
                </a:lnTo>
                <a:lnTo>
                  <a:pt x="9584" y="21060"/>
                </a:lnTo>
                <a:lnTo>
                  <a:pt x="4614" y="27851"/>
                </a:lnTo>
                <a:lnTo>
                  <a:pt x="11405" y="22877"/>
                </a:lnTo>
                <a:lnTo>
                  <a:pt x="8771" y="30875"/>
                </a:lnTo>
                <a:lnTo>
                  <a:pt x="13696" y="24046"/>
                </a:lnTo>
                <a:lnTo>
                  <a:pt x="13662" y="32464"/>
                </a:lnTo>
                <a:lnTo>
                  <a:pt x="16232" y="24445"/>
                </a:lnTo>
                <a:lnTo>
                  <a:pt x="18804" y="32464"/>
                </a:lnTo>
                <a:lnTo>
                  <a:pt x="18772" y="24046"/>
                </a:lnTo>
                <a:lnTo>
                  <a:pt x="18772" y="24046"/>
                </a:lnTo>
                <a:lnTo>
                  <a:pt x="23692" y="30875"/>
                </a:lnTo>
                <a:lnTo>
                  <a:pt x="21063" y="22877"/>
                </a:lnTo>
                <a:lnTo>
                  <a:pt x="21063" y="22877"/>
                </a:lnTo>
                <a:lnTo>
                  <a:pt x="27854" y="27851"/>
                </a:lnTo>
                <a:lnTo>
                  <a:pt x="22882" y="21060"/>
                </a:lnTo>
                <a:lnTo>
                  <a:pt x="30876" y="23692"/>
                </a:lnTo>
                <a:lnTo>
                  <a:pt x="30876" y="23692"/>
                </a:lnTo>
                <a:lnTo>
                  <a:pt x="24049" y="18769"/>
                </a:lnTo>
                <a:lnTo>
                  <a:pt x="24049" y="18769"/>
                </a:lnTo>
                <a:lnTo>
                  <a:pt x="32465" y="18801"/>
                </a:lnTo>
                <a:lnTo>
                  <a:pt x="24450" y="16231"/>
                </a:lnTo>
                <a:lnTo>
                  <a:pt x="32465" y="13659"/>
                </a:lnTo>
                <a:lnTo>
                  <a:pt x="24049" y="13691"/>
                </a:lnTo>
                <a:lnTo>
                  <a:pt x="30876" y="8769"/>
                </a:lnTo>
                <a:lnTo>
                  <a:pt x="22882" y="11400"/>
                </a:lnTo>
                <a:lnTo>
                  <a:pt x="27854" y="4609"/>
                </a:lnTo>
                <a:lnTo>
                  <a:pt x="21063" y="9584"/>
                </a:lnTo>
                <a:lnTo>
                  <a:pt x="23692" y="1587"/>
                </a:lnTo>
                <a:lnTo>
                  <a:pt x="18772" y="8414"/>
                </a:lnTo>
                <a:lnTo>
                  <a:pt x="18804" y="0"/>
                </a:lnTo>
                <a:lnTo>
                  <a:pt x="16232" y="8015"/>
                </a:lnTo>
                <a:lnTo>
                  <a:pt x="13662" y="0"/>
                </a:lnTo>
                <a:close/>
              </a:path>
            </a:pathLst>
          </a:cu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8"/>
          <p:cNvSpPr/>
          <p:nvPr/>
        </p:nvSpPr>
        <p:spPr>
          <a:xfrm>
            <a:off x="1338950" y="4716985"/>
            <a:ext cx="303635" cy="303175"/>
          </a:xfrm>
          <a:custGeom>
            <a:rect b="b" l="l" r="r" t="t"/>
            <a:pathLst>
              <a:path extrusionOk="0" h="21772" w="21805">
                <a:moveTo>
                  <a:pt x="10902" y="0"/>
                </a:moveTo>
                <a:cubicBezTo>
                  <a:pt x="10878" y="0"/>
                  <a:pt x="10855" y="16"/>
                  <a:pt x="10852" y="46"/>
                </a:cubicBezTo>
                <a:lnTo>
                  <a:pt x="10133" y="9657"/>
                </a:lnTo>
                <a:lnTo>
                  <a:pt x="6834" y="6819"/>
                </a:lnTo>
                <a:lnTo>
                  <a:pt x="6834" y="6819"/>
                </a:lnTo>
                <a:lnTo>
                  <a:pt x="9672" y="10115"/>
                </a:lnTo>
                <a:lnTo>
                  <a:pt x="64" y="10837"/>
                </a:lnTo>
                <a:cubicBezTo>
                  <a:pt x="0" y="10842"/>
                  <a:pt x="0" y="10933"/>
                  <a:pt x="64" y="10937"/>
                </a:cubicBezTo>
                <a:lnTo>
                  <a:pt x="9672" y="11657"/>
                </a:lnTo>
                <a:lnTo>
                  <a:pt x="6834" y="14956"/>
                </a:lnTo>
                <a:lnTo>
                  <a:pt x="6834" y="14956"/>
                </a:lnTo>
                <a:lnTo>
                  <a:pt x="10133" y="12118"/>
                </a:lnTo>
                <a:lnTo>
                  <a:pt x="10852" y="21726"/>
                </a:lnTo>
                <a:cubicBezTo>
                  <a:pt x="10856" y="21757"/>
                  <a:pt x="10880" y="21772"/>
                  <a:pt x="10904" y="21772"/>
                </a:cubicBezTo>
                <a:cubicBezTo>
                  <a:pt x="10928" y="21772"/>
                  <a:pt x="10951" y="21757"/>
                  <a:pt x="10952" y="21726"/>
                </a:cubicBezTo>
                <a:lnTo>
                  <a:pt x="11674" y="12118"/>
                </a:lnTo>
                <a:lnTo>
                  <a:pt x="14971" y="14956"/>
                </a:lnTo>
                <a:lnTo>
                  <a:pt x="14971" y="14956"/>
                </a:lnTo>
                <a:lnTo>
                  <a:pt x="12133" y="11657"/>
                </a:lnTo>
                <a:lnTo>
                  <a:pt x="21743" y="10937"/>
                </a:lnTo>
                <a:cubicBezTo>
                  <a:pt x="21805" y="10930"/>
                  <a:pt x="21805" y="10839"/>
                  <a:pt x="21743" y="10837"/>
                </a:cubicBezTo>
                <a:lnTo>
                  <a:pt x="12133" y="10115"/>
                </a:lnTo>
                <a:lnTo>
                  <a:pt x="14971" y="6819"/>
                </a:lnTo>
                <a:lnTo>
                  <a:pt x="14971" y="6819"/>
                </a:lnTo>
                <a:lnTo>
                  <a:pt x="11674" y="9657"/>
                </a:lnTo>
                <a:lnTo>
                  <a:pt x="10952" y="46"/>
                </a:lnTo>
                <a:cubicBezTo>
                  <a:pt x="10949" y="16"/>
                  <a:pt x="10925" y="0"/>
                  <a:pt x="10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8"/>
          <p:cNvSpPr/>
          <p:nvPr/>
        </p:nvSpPr>
        <p:spPr>
          <a:xfrm>
            <a:off x="8556256" y="-11"/>
            <a:ext cx="495410" cy="494660"/>
          </a:xfrm>
          <a:custGeom>
            <a:rect b="b" l="l" r="r" t="t"/>
            <a:pathLst>
              <a:path extrusionOk="0" h="21772" w="21805">
                <a:moveTo>
                  <a:pt x="10902" y="0"/>
                </a:moveTo>
                <a:cubicBezTo>
                  <a:pt x="10878" y="0"/>
                  <a:pt x="10855" y="16"/>
                  <a:pt x="10852" y="46"/>
                </a:cubicBezTo>
                <a:lnTo>
                  <a:pt x="10133" y="9657"/>
                </a:lnTo>
                <a:lnTo>
                  <a:pt x="6834" y="6819"/>
                </a:lnTo>
                <a:lnTo>
                  <a:pt x="6834" y="6819"/>
                </a:lnTo>
                <a:lnTo>
                  <a:pt x="9672" y="10115"/>
                </a:lnTo>
                <a:lnTo>
                  <a:pt x="64" y="10837"/>
                </a:lnTo>
                <a:cubicBezTo>
                  <a:pt x="0" y="10842"/>
                  <a:pt x="0" y="10933"/>
                  <a:pt x="64" y="10937"/>
                </a:cubicBezTo>
                <a:lnTo>
                  <a:pt x="9672" y="11657"/>
                </a:lnTo>
                <a:lnTo>
                  <a:pt x="6834" y="14956"/>
                </a:lnTo>
                <a:lnTo>
                  <a:pt x="6834" y="14956"/>
                </a:lnTo>
                <a:lnTo>
                  <a:pt x="10133" y="12118"/>
                </a:lnTo>
                <a:lnTo>
                  <a:pt x="10852" y="21726"/>
                </a:lnTo>
                <a:cubicBezTo>
                  <a:pt x="10856" y="21757"/>
                  <a:pt x="10880" y="21772"/>
                  <a:pt x="10904" y="21772"/>
                </a:cubicBezTo>
                <a:cubicBezTo>
                  <a:pt x="10928" y="21772"/>
                  <a:pt x="10951" y="21757"/>
                  <a:pt x="10952" y="21726"/>
                </a:cubicBezTo>
                <a:lnTo>
                  <a:pt x="11674" y="12118"/>
                </a:lnTo>
                <a:lnTo>
                  <a:pt x="14971" y="14956"/>
                </a:lnTo>
                <a:lnTo>
                  <a:pt x="14971" y="14956"/>
                </a:lnTo>
                <a:lnTo>
                  <a:pt x="12133" y="11657"/>
                </a:lnTo>
                <a:lnTo>
                  <a:pt x="21743" y="10937"/>
                </a:lnTo>
                <a:cubicBezTo>
                  <a:pt x="21805" y="10930"/>
                  <a:pt x="21805" y="10839"/>
                  <a:pt x="21743" y="10837"/>
                </a:cubicBezTo>
                <a:lnTo>
                  <a:pt x="12133" y="10115"/>
                </a:lnTo>
                <a:lnTo>
                  <a:pt x="14971" y="6819"/>
                </a:lnTo>
                <a:lnTo>
                  <a:pt x="14971" y="6819"/>
                </a:lnTo>
                <a:lnTo>
                  <a:pt x="11674" y="9657"/>
                </a:lnTo>
                <a:lnTo>
                  <a:pt x="10952" y="46"/>
                </a:lnTo>
                <a:cubicBezTo>
                  <a:pt x="10949" y="16"/>
                  <a:pt x="10925" y="0"/>
                  <a:pt x="10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rot="-8672934">
            <a:off x="8561641" y="3001143"/>
            <a:ext cx="484649" cy="831613"/>
          </a:xfrm>
          <a:prstGeom prst="moon">
            <a:avLst>
              <a:gd fmla="val 37497" name="adj"/>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8" name="Google Shape;88;p8"/>
          <p:cNvGrpSpPr/>
          <p:nvPr/>
        </p:nvGrpSpPr>
        <p:grpSpPr>
          <a:xfrm>
            <a:off x="165371" y="4766701"/>
            <a:ext cx="388423" cy="209020"/>
            <a:chOff x="5876625" y="2431475"/>
            <a:chExt cx="222950" cy="119975"/>
          </a:xfrm>
        </p:grpSpPr>
        <p:sp>
          <p:nvSpPr>
            <p:cNvPr id="89" name="Google Shape;89;p8"/>
            <p:cNvSpPr/>
            <p:nvPr/>
          </p:nvSpPr>
          <p:spPr>
            <a:xfrm>
              <a:off x="5877850" y="2431475"/>
              <a:ext cx="221725" cy="14675"/>
            </a:xfrm>
            <a:custGeom>
              <a:rect b="b" l="l" r="r" t="t"/>
              <a:pathLst>
                <a:path extrusionOk="0" h="587" w="8869">
                  <a:moveTo>
                    <a:pt x="198" y="1"/>
                  </a:moveTo>
                  <a:cubicBezTo>
                    <a:pt x="92" y="1"/>
                    <a:pt x="1" y="130"/>
                    <a:pt x="1" y="294"/>
                  </a:cubicBezTo>
                  <a:cubicBezTo>
                    <a:pt x="1" y="455"/>
                    <a:pt x="87" y="587"/>
                    <a:pt x="198" y="587"/>
                  </a:cubicBezTo>
                  <a:lnTo>
                    <a:pt x="8669" y="587"/>
                  </a:lnTo>
                  <a:cubicBezTo>
                    <a:pt x="8780" y="587"/>
                    <a:pt x="8869" y="455"/>
                    <a:pt x="8869" y="294"/>
                  </a:cubicBezTo>
                  <a:cubicBezTo>
                    <a:pt x="8869" y="130"/>
                    <a:pt x="8780" y="1"/>
                    <a:pt x="866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8"/>
            <p:cNvSpPr/>
            <p:nvPr/>
          </p:nvSpPr>
          <p:spPr>
            <a:xfrm>
              <a:off x="5877850" y="2536775"/>
              <a:ext cx="221725" cy="14675"/>
            </a:xfrm>
            <a:custGeom>
              <a:rect b="b" l="l" r="r" t="t"/>
              <a:pathLst>
                <a:path extrusionOk="0" h="587" w="8869">
                  <a:moveTo>
                    <a:pt x="198" y="0"/>
                  </a:moveTo>
                  <a:cubicBezTo>
                    <a:pt x="92" y="0"/>
                    <a:pt x="1" y="130"/>
                    <a:pt x="1" y="293"/>
                  </a:cubicBezTo>
                  <a:cubicBezTo>
                    <a:pt x="1" y="454"/>
                    <a:pt x="87" y="586"/>
                    <a:pt x="198" y="586"/>
                  </a:cubicBezTo>
                  <a:lnTo>
                    <a:pt x="8669" y="586"/>
                  </a:lnTo>
                  <a:cubicBezTo>
                    <a:pt x="8780" y="586"/>
                    <a:pt x="8869" y="454"/>
                    <a:pt x="8869" y="293"/>
                  </a:cubicBezTo>
                  <a:cubicBezTo>
                    <a:pt x="8869" y="130"/>
                    <a:pt x="8780" y="0"/>
                    <a:pt x="866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8"/>
            <p:cNvSpPr/>
            <p:nvPr/>
          </p:nvSpPr>
          <p:spPr>
            <a:xfrm>
              <a:off x="5935525" y="2484150"/>
              <a:ext cx="164050" cy="14625"/>
            </a:xfrm>
            <a:custGeom>
              <a:rect b="b" l="l" r="r" t="t"/>
              <a:pathLst>
                <a:path extrusionOk="0" h="585" w="6562">
                  <a:moveTo>
                    <a:pt x="198" y="1"/>
                  </a:moveTo>
                  <a:cubicBezTo>
                    <a:pt x="91" y="1"/>
                    <a:pt x="1" y="130"/>
                    <a:pt x="1" y="291"/>
                  </a:cubicBezTo>
                  <a:cubicBezTo>
                    <a:pt x="1" y="455"/>
                    <a:pt x="89" y="584"/>
                    <a:pt x="198" y="584"/>
                  </a:cubicBezTo>
                  <a:lnTo>
                    <a:pt x="6362" y="584"/>
                  </a:lnTo>
                  <a:cubicBezTo>
                    <a:pt x="6473" y="584"/>
                    <a:pt x="6562" y="455"/>
                    <a:pt x="6562" y="291"/>
                  </a:cubicBezTo>
                  <a:cubicBezTo>
                    <a:pt x="6562" y="130"/>
                    <a:pt x="6473" y="1"/>
                    <a:pt x="63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8"/>
            <p:cNvSpPr/>
            <p:nvPr/>
          </p:nvSpPr>
          <p:spPr>
            <a:xfrm>
              <a:off x="5876625" y="2484150"/>
              <a:ext cx="39400" cy="14625"/>
            </a:xfrm>
            <a:custGeom>
              <a:rect b="b" l="l" r="r" t="t"/>
              <a:pathLst>
                <a:path extrusionOk="0" h="585" w="1576">
                  <a:moveTo>
                    <a:pt x="200" y="1"/>
                  </a:moveTo>
                  <a:cubicBezTo>
                    <a:pt x="91" y="1"/>
                    <a:pt x="0" y="130"/>
                    <a:pt x="0" y="291"/>
                  </a:cubicBezTo>
                  <a:cubicBezTo>
                    <a:pt x="0" y="455"/>
                    <a:pt x="89" y="584"/>
                    <a:pt x="200" y="584"/>
                  </a:cubicBezTo>
                  <a:lnTo>
                    <a:pt x="1378" y="584"/>
                  </a:lnTo>
                  <a:cubicBezTo>
                    <a:pt x="1487" y="584"/>
                    <a:pt x="1576" y="455"/>
                    <a:pt x="1576" y="291"/>
                  </a:cubicBezTo>
                  <a:cubicBezTo>
                    <a:pt x="1576" y="130"/>
                    <a:pt x="1487" y="1"/>
                    <a:pt x="1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 name="Google Shape;93;p8"/>
          <p:cNvGrpSpPr/>
          <p:nvPr/>
        </p:nvGrpSpPr>
        <p:grpSpPr>
          <a:xfrm flipH="1">
            <a:off x="8630820" y="4770688"/>
            <a:ext cx="388423" cy="209020"/>
            <a:chOff x="5876625" y="2431475"/>
            <a:chExt cx="222950" cy="119975"/>
          </a:xfrm>
        </p:grpSpPr>
        <p:sp>
          <p:nvSpPr>
            <p:cNvPr id="94" name="Google Shape;94;p8"/>
            <p:cNvSpPr/>
            <p:nvPr/>
          </p:nvSpPr>
          <p:spPr>
            <a:xfrm>
              <a:off x="5877850" y="2431475"/>
              <a:ext cx="221725" cy="14675"/>
            </a:xfrm>
            <a:custGeom>
              <a:rect b="b" l="l" r="r" t="t"/>
              <a:pathLst>
                <a:path extrusionOk="0" h="587" w="8869">
                  <a:moveTo>
                    <a:pt x="198" y="1"/>
                  </a:moveTo>
                  <a:cubicBezTo>
                    <a:pt x="92" y="1"/>
                    <a:pt x="1" y="130"/>
                    <a:pt x="1" y="294"/>
                  </a:cubicBezTo>
                  <a:cubicBezTo>
                    <a:pt x="1" y="455"/>
                    <a:pt x="87" y="587"/>
                    <a:pt x="198" y="587"/>
                  </a:cubicBezTo>
                  <a:lnTo>
                    <a:pt x="8669" y="587"/>
                  </a:lnTo>
                  <a:cubicBezTo>
                    <a:pt x="8780" y="587"/>
                    <a:pt x="8869" y="455"/>
                    <a:pt x="8869" y="294"/>
                  </a:cubicBezTo>
                  <a:cubicBezTo>
                    <a:pt x="8869" y="130"/>
                    <a:pt x="8780" y="1"/>
                    <a:pt x="866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8"/>
            <p:cNvSpPr/>
            <p:nvPr/>
          </p:nvSpPr>
          <p:spPr>
            <a:xfrm>
              <a:off x="5877850" y="2536775"/>
              <a:ext cx="221725" cy="14675"/>
            </a:xfrm>
            <a:custGeom>
              <a:rect b="b" l="l" r="r" t="t"/>
              <a:pathLst>
                <a:path extrusionOk="0" h="587" w="8869">
                  <a:moveTo>
                    <a:pt x="198" y="0"/>
                  </a:moveTo>
                  <a:cubicBezTo>
                    <a:pt x="92" y="0"/>
                    <a:pt x="1" y="130"/>
                    <a:pt x="1" y="293"/>
                  </a:cubicBezTo>
                  <a:cubicBezTo>
                    <a:pt x="1" y="454"/>
                    <a:pt x="87" y="586"/>
                    <a:pt x="198" y="586"/>
                  </a:cubicBezTo>
                  <a:lnTo>
                    <a:pt x="8669" y="586"/>
                  </a:lnTo>
                  <a:cubicBezTo>
                    <a:pt x="8780" y="586"/>
                    <a:pt x="8869" y="454"/>
                    <a:pt x="8869" y="293"/>
                  </a:cubicBezTo>
                  <a:cubicBezTo>
                    <a:pt x="8869" y="130"/>
                    <a:pt x="8780" y="0"/>
                    <a:pt x="866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8"/>
            <p:cNvSpPr/>
            <p:nvPr/>
          </p:nvSpPr>
          <p:spPr>
            <a:xfrm>
              <a:off x="5935525" y="2484150"/>
              <a:ext cx="164050" cy="14625"/>
            </a:xfrm>
            <a:custGeom>
              <a:rect b="b" l="l" r="r" t="t"/>
              <a:pathLst>
                <a:path extrusionOk="0" h="585" w="6562">
                  <a:moveTo>
                    <a:pt x="198" y="1"/>
                  </a:moveTo>
                  <a:cubicBezTo>
                    <a:pt x="91" y="1"/>
                    <a:pt x="1" y="130"/>
                    <a:pt x="1" y="291"/>
                  </a:cubicBezTo>
                  <a:cubicBezTo>
                    <a:pt x="1" y="455"/>
                    <a:pt x="89" y="584"/>
                    <a:pt x="198" y="584"/>
                  </a:cubicBezTo>
                  <a:lnTo>
                    <a:pt x="6362" y="584"/>
                  </a:lnTo>
                  <a:cubicBezTo>
                    <a:pt x="6473" y="584"/>
                    <a:pt x="6562" y="455"/>
                    <a:pt x="6562" y="291"/>
                  </a:cubicBezTo>
                  <a:cubicBezTo>
                    <a:pt x="6562" y="130"/>
                    <a:pt x="6473" y="1"/>
                    <a:pt x="63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8"/>
            <p:cNvSpPr/>
            <p:nvPr/>
          </p:nvSpPr>
          <p:spPr>
            <a:xfrm>
              <a:off x="5876625" y="2484150"/>
              <a:ext cx="39400" cy="14625"/>
            </a:xfrm>
            <a:custGeom>
              <a:rect b="b" l="l" r="r" t="t"/>
              <a:pathLst>
                <a:path extrusionOk="0" h="585" w="1576">
                  <a:moveTo>
                    <a:pt x="200" y="1"/>
                  </a:moveTo>
                  <a:cubicBezTo>
                    <a:pt x="91" y="1"/>
                    <a:pt x="0" y="130"/>
                    <a:pt x="0" y="291"/>
                  </a:cubicBezTo>
                  <a:cubicBezTo>
                    <a:pt x="0" y="455"/>
                    <a:pt x="89" y="584"/>
                    <a:pt x="200" y="584"/>
                  </a:cubicBezTo>
                  <a:lnTo>
                    <a:pt x="1378" y="584"/>
                  </a:lnTo>
                  <a:cubicBezTo>
                    <a:pt x="1487" y="584"/>
                    <a:pt x="1576" y="455"/>
                    <a:pt x="1576" y="291"/>
                  </a:cubicBezTo>
                  <a:cubicBezTo>
                    <a:pt x="1576" y="130"/>
                    <a:pt x="1487" y="1"/>
                    <a:pt x="1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8" name="Shape 98"/>
        <p:cNvGrpSpPr/>
        <p:nvPr/>
      </p:nvGrpSpPr>
      <p:grpSpPr>
        <a:xfrm>
          <a:off x="0" y="0"/>
          <a:ext cx="0" cy="0"/>
          <a:chOff x="0" y="0"/>
          <a:chExt cx="0" cy="0"/>
        </a:xfrm>
      </p:grpSpPr>
      <p:sp>
        <p:nvSpPr>
          <p:cNvPr id="99" name="Google Shape;99;p9"/>
          <p:cNvSpPr txBox="1"/>
          <p:nvPr>
            <p:ph type="title"/>
          </p:nvPr>
        </p:nvSpPr>
        <p:spPr>
          <a:xfrm>
            <a:off x="713225" y="1197300"/>
            <a:ext cx="3726900" cy="1964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7000"/>
              <a:buNone/>
              <a:defRPr sz="7000"/>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100" name="Google Shape;100;p9"/>
          <p:cNvSpPr txBox="1"/>
          <p:nvPr>
            <p:ph idx="1" type="subTitle"/>
          </p:nvPr>
        </p:nvSpPr>
        <p:spPr>
          <a:xfrm>
            <a:off x="713225" y="3161700"/>
            <a:ext cx="3726900" cy="671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600"/>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101" name="Google Shape;101;p9"/>
          <p:cNvSpPr/>
          <p:nvPr>
            <p:ph idx="2" type="pic"/>
          </p:nvPr>
        </p:nvSpPr>
        <p:spPr>
          <a:xfrm>
            <a:off x="4440050" y="539500"/>
            <a:ext cx="3990600" cy="4064400"/>
          </a:xfrm>
          <a:prstGeom prst="rect">
            <a:avLst/>
          </a:prstGeom>
          <a:noFill/>
          <a:ln cap="flat" cmpd="sng" w="19050">
            <a:solidFill>
              <a:schemeClr val="dk1"/>
            </a:solidFill>
            <a:prstDash val="solid"/>
            <a:round/>
            <a:headEnd len="sm" w="sm" type="none"/>
            <a:tailEnd len="sm" w="sm" type="none"/>
          </a:ln>
        </p:spPr>
      </p:sp>
      <p:sp>
        <p:nvSpPr>
          <p:cNvPr id="102" name="Google Shape;102;p9"/>
          <p:cNvSpPr/>
          <p:nvPr/>
        </p:nvSpPr>
        <p:spPr>
          <a:xfrm>
            <a:off x="-9375" y="4591400"/>
            <a:ext cx="9162900" cy="567600"/>
          </a:xfrm>
          <a:prstGeom prst="rect">
            <a:avLst/>
          </a:prstGeom>
          <a:solidFill>
            <a:schemeClr val="lt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9"/>
          <p:cNvSpPr/>
          <p:nvPr/>
        </p:nvSpPr>
        <p:spPr>
          <a:xfrm>
            <a:off x="165200" y="74925"/>
            <a:ext cx="268648" cy="268648"/>
          </a:xfrm>
          <a:custGeom>
            <a:rect b="b" l="l" r="r" t="t"/>
            <a:pathLst>
              <a:path extrusionOk="0" h="32465" w="32465">
                <a:moveTo>
                  <a:pt x="18804" y="0"/>
                </a:moveTo>
                <a:lnTo>
                  <a:pt x="18804" y="0"/>
                </a:lnTo>
                <a:lnTo>
                  <a:pt x="18804" y="0"/>
                </a:lnTo>
                <a:close/>
                <a:moveTo>
                  <a:pt x="13662" y="0"/>
                </a:moveTo>
                <a:lnTo>
                  <a:pt x="13696" y="8414"/>
                </a:lnTo>
                <a:lnTo>
                  <a:pt x="8771" y="1587"/>
                </a:lnTo>
                <a:lnTo>
                  <a:pt x="11405" y="9584"/>
                </a:lnTo>
                <a:lnTo>
                  <a:pt x="4614" y="4609"/>
                </a:lnTo>
                <a:lnTo>
                  <a:pt x="9584" y="11400"/>
                </a:lnTo>
                <a:lnTo>
                  <a:pt x="1590" y="8769"/>
                </a:lnTo>
                <a:lnTo>
                  <a:pt x="8419" y="13691"/>
                </a:lnTo>
                <a:lnTo>
                  <a:pt x="1" y="13659"/>
                </a:lnTo>
                <a:lnTo>
                  <a:pt x="8015" y="16231"/>
                </a:lnTo>
                <a:lnTo>
                  <a:pt x="1" y="18801"/>
                </a:lnTo>
                <a:lnTo>
                  <a:pt x="8419" y="18769"/>
                </a:lnTo>
                <a:lnTo>
                  <a:pt x="1590" y="23692"/>
                </a:lnTo>
                <a:lnTo>
                  <a:pt x="9584" y="21060"/>
                </a:lnTo>
                <a:lnTo>
                  <a:pt x="4614" y="27851"/>
                </a:lnTo>
                <a:lnTo>
                  <a:pt x="11405" y="22877"/>
                </a:lnTo>
                <a:lnTo>
                  <a:pt x="8771" y="30875"/>
                </a:lnTo>
                <a:lnTo>
                  <a:pt x="13696" y="24046"/>
                </a:lnTo>
                <a:lnTo>
                  <a:pt x="13662" y="32464"/>
                </a:lnTo>
                <a:lnTo>
                  <a:pt x="16232" y="24445"/>
                </a:lnTo>
                <a:lnTo>
                  <a:pt x="18804" y="32464"/>
                </a:lnTo>
                <a:lnTo>
                  <a:pt x="18772" y="24046"/>
                </a:lnTo>
                <a:lnTo>
                  <a:pt x="18772" y="24046"/>
                </a:lnTo>
                <a:lnTo>
                  <a:pt x="23692" y="30875"/>
                </a:lnTo>
                <a:lnTo>
                  <a:pt x="21063" y="22877"/>
                </a:lnTo>
                <a:lnTo>
                  <a:pt x="21063" y="22877"/>
                </a:lnTo>
                <a:lnTo>
                  <a:pt x="27854" y="27851"/>
                </a:lnTo>
                <a:lnTo>
                  <a:pt x="22882" y="21060"/>
                </a:lnTo>
                <a:lnTo>
                  <a:pt x="30876" y="23692"/>
                </a:lnTo>
                <a:lnTo>
                  <a:pt x="30876" y="23692"/>
                </a:lnTo>
                <a:lnTo>
                  <a:pt x="24049" y="18769"/>
                </a:lnTo>
                <a:lnTo>
                  <a:pt x="24049" y="18769"/>
                </a:lnTo>
                <a:lnTo>
                  <a:pt x="32465" y="18801"/>
                </a:lnTo>
                <a:lnTo>
                  <a:pt x="24450" y="16231"/>
                </a:lnTo>
                <a:lnTo>
                  <a:pt x="32465" y="13659"/>
                </a:lnTo>
                <a:lnTo>
                  <a:pt x="24049" y="13691"/>
                </a:lnTo>
                <a:lnTo>
                  <a:pt x="30876" y="8769"/>
                </a:lnTo>
                <a:lnTo>
                  <a:pt x="22882" y="11400"/>
                </a:lnTo>
                <a:lnTo>
                  <a:pt x="27854" y="4609"/>
                </a:lnTo>
                <a:lnTo>
                  <a:pt x="21063" y="9584"/>
                </a:lnTo>
                <a:lnTo>
                  <a:pt x="23692" y="1587"/>
                </a:lnTo>
                <a:lnTo>
                  <a:pt x="18772" y="8414"/>
                </a:lnTo>
                <a:lnTo>
                  <a:pt x="18804" y="0"/>
                </a:lnTo>
                <a:lnTo>
                  <a:pt x="16232" y="8015"/>
                </a:lnTo>
                <a:lnTo>
                  <a:pt x="13662" y="0"/>
                </a:lnTo>
                <a:close/>
              </a:path>
            </a:pathLst>
          </a:cu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9"/>
          <p:cNvSpPr/>
          <p:nvPr/>
        </p:nvSpPr>
        <p:spPr>
          <a:xfrm>
            <a:off x="92925" y="2174375"/>
            <a:ext cx="209328" cy="209011"/>
          </a:xfrm>
          <a:custGeom>
            <a:rect b="b" l="l" r="r" t="t"/>
            <a:pathLst>
              <a:path extrusionOk="0" h="21772" w="21805">
                <a:moveTo>
                  <a:pt x="10902" y="0"/>
                </a:moveTo>
                <a:cubicBezTo>
                  <a:pt x="10878" y="0"/>
                  <a:pt x="10855" y="16"/>
                  <a:pt x="10852" y="46"/>
                </a:cubicBezTo>
                <a:lnTo>
                  <a:pt x="10133" y="9657"/>
                </a:lnTo>
                <a:lnTo>
                  <a:pt x="6834" y="6819"/>
                </a:lnTo>
                <a:lnTo>
                  <a:pt x="6834" y="6819"/>
                </a:lnTo>
                <a:lnTo>
                  <a:pt x="9672" y="10115"/>
                </a:lnTo>
                <a:lnTo>
                  <a:pt x="64" y="10837"/>
                </a:lnTo>
                <a:cubicBezTo>
                  <a:pt x="0" y="10842"/>
                  <a:pt x="0" y="10933"/>
                  <a:pt x="64" y="10937"/>
                </a:cubicBezTo>
                <a:lnTo>
                  <a:pt x="9672" y="11657"/>
                </a:lnTo>
                <a:lnTo>
                  <a:pt x="6834" y="14956"/>
                </a:lnTo>
                <a:lnTo>
                  <a:pt x="6834" y="14956"/>
                </a:lnTo>
                <a:lnTo>
                  <a:pt x="10133" y="12118"/>
                </a:lnTo>
                <a:lnTo>
                  <a:pt x="10852" y="21726"/>
                </a:lnTo>
                <a:cubicBezTo>
                  <a:pt x="10856" y="21757"/>
                  <a:pt x="10880" y="21772"/>
                  <a:pt x="10904" y="21772"/>
                </a:cubicBezTo>
                <a:cubicBezTo>
                  <a:pt x="10928" y="21772"/>
                  <a:pt x="10951" y="21757"/>
                  <a:pt x="10952" y="21726"/>
                </a:cubicBezTo>
                <a:lnTo>
                  <a:pt x="11674" y="12118"/>
                </a:lnTo>
                <a:lnTo>
                  <a:pt x="14971" y="14956"/>
                </a:lnTo>
                <a:lnTo>
                  <a:pt x="14971" y="14956"/>
                </a:lnTo>
                <a:lnTo>
                  <a:pt x="12133" y="11657"/>
                </a:lnTo>
                <a:lnTo>
                  <a:pt x="21743" y="10937"/>
                </a:lnTo>
                <a:cubicBezTo>
                  <a:pt x="21805" y="10930"/>
                  <a:pt x="21805" y="10839"/>
                  <a:pt x="21743" y="10837"/>
                </a:cubicBezTo>
                <a:lnTo>
                  <a:pt x="12133" y="10115"/>
                </a:lnTo>
                <a:lnTo>
                  <a:pt x="14971" y="6819"/>
                </a:lnTo>
                <a:lnTo>
                  <a:pt x="14971" y="6819"/>
                </a:lnTo>
                <a:lnTo>
                  <a:pt x="11674" y="9657"/>
                </a:lnTo>
                <a:lnTo>
                  <a:pt x="10952" y="46"/>
                </a:lnTo>
                <a:cubicBezTo>
                  <a:pt x="10949" y="16"/>
                  <a:pt x="10925" y="0"/>
                  <a:pt x="10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9"/>
          <p:cNvSpPr/>
          <p:nvPr/>
        </p:nvSpPr>
        <p:spPr>
          <a:xfrm>
            <a:off x="1338950" y="4716985"/>
            <a:ext cx="303635" cy="303175"/>
          </a:xfrm>
          <a:custGeom>
            <a:rect b="b" l="l" r="r" t="t"/>
            <a:pathLst>
              <a:path extrusionOk="0" h="21772" w="21805">
                <a:moveTo>
                  <a:pt x="10902" y="0"/>
                </a:moveTo>
                <a:cubicBezTo>
                  <a:pt x="10878" y="0"/>
                  <a:pt x="10855" y="16"/>
                  <a:pt x="10852" y="46"/>
                </a:cubicBezTo>
                <a:lnTo>
                  <a:pt x="10133" y="9657"/>
                </a:lnTo>
                <a:lnTo>
                  <a:pt x="6834" y="6819"/>
                </a:lnTo>
                <a:lnTo>
                  <a:pt x="6834" y="6819"/>
                </a:lnTo>
                <a:lnTo>
                  <a:pt x="9672" y="10115"/>
                </a:lnTo>
                <a:lnTo>
                  <a:pt x="64" y="10837"/>
                </a:lnTo>
                <a:cubicBezTo>
                  <a:pt x="0" y="10842"/>
                  <a:pt x="0" y="10933"/>
                  <a:pt x="64" y="10937"/>
                </a:cubicBezTo>
                <a:lnTo>
                  <a:pt x="9672" y="11657"/>
                </a:lnTo>
                <a:lnTo>
                  <a:pt x="6834" y="14956"/>
                </a:lnTo>
                <a:lnTo>
                  <a:pt x="6834" y="14956"/>
                </a:lnTo>
                <a:lnTo>
                  <a:pt x="10133" y="12118"/>
                </a:lnTo>
                <a:lnTo>
                  <a:pt x="10852" y="21726"/>
                </a:lnTo>
                <a:cubicBezTo>
                  <a:pt x="10856" y="21757"/>
                  <a:pt x="10880" y="21772"/>
                  <a:pt x="10904" y="21772"/>
                </a:cubicBezTo>
                <a:cubicBezTo>
                  <a:pt x="10928" y="21772"/>
                  <a:pt x="10951" y="21757"/>
                  <a:pt x="10952" y="21726"/>
                </a:cubicBezTo>
                <a:lnTo>
                  <a:pt x="11674" y="12118"/>
                </a:lnTo>
                <a:lnTo>
                  <a:pt x="14971" y="14956"/>
                </a:lnTo>
                <a:lnTo>
                  <a:pt x="14971" y="14956"/>
                </a:lnTo>
                <a:lnTo>
                  <a:pt x="12133" y="11657"/>
                </a:lnTo>
                <a:lnTo>
                  <a:pt x="21743" y="10937"/>
                </a:lnTo>
                <a:cubicBezTo>
                  <a:pt x="21805" y="10930"/>
                  <a:pt x="21805" y="10839"/>
                  <a:pt x="21743" y="10837"/>
                </a:cubicBezTo>
                <a:lnTo>
                  <a:pt x="12133" y="10115"/>
                </a:lnTo>
                <a:lnTo>
                  <a:pt x="14971" y="6819"/>
                </a:lnTo>
                <a:lnTo>
                  <a:pt x="14971" y="6819"/>
                </a:lnTo>
                <a:lnTo>
                  <a:pt x="11674" y="9657"/>
                </a:lnTo>
                <a:lnTo>
                  <a:pt x="10952" y="46"/>
                </a:lnTo>
                <a:cubicBezTo>
                  <a:pt x="10949" y="16"/>
                  <a:pt x="10925" y="0"/>
                  <a:pt x="10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6" name="Google Shape;106;p9"/>
          <p:cNvGrpSpPr/>
          <p:nvPr/>
        </p:nvGrpSpPr>
        <p:grpSpPr>
          <a:xfrm>
            <a:off x="165371" y="4766701"/>
            <a:ext cx="388423" cy="209020"/>
            <a:chOff x="5876625" y="2431475"/>
            <a:chExt cx="222950" cy="119975"/>
          </a:xfrm>
        </p:grpSpPr>
        <p:sp>
          <p:nvSpPr>
            <p:cNvPr id="107" name="Google Shape;107;p9"/>
            <p:cNvSpPr/>
            <p:nvPr/>
          </p:nvSpPr>
          <p:spPr>
            <a:xfrm>
              <a:off x="5877850" y="2431475"/>
              <a:ext cx="221725" cy="14675"/>
            </a:xfrm>
            <a:custGeom>
              <a:rect b="b" l="l" r="r" t="t"/>
              <a:pathLst>
                <a:path extrusionOk="0" h="587" w="8869">
                  <a:moveTo>
                    <a:pt x="198" y="1"/>
                  </a:moveTo>
                  <a:cubicBezTo>
                    <a:pt x="92" y="1"/>
                    <a:pt x="1" y="130"/>
                    <a:pt x="1" y="294"/>
                  </a:cubicBezTo>
                  <a:cubicBezTo>
                    <a:pt x="1" y="455"/>
                    <a:pt x="87" y="587"/>
                    <a:pt x="198" y="587"/>
                  </a:cubicBezTo>
                  <a:lnTo>
                    <a:pt x="8669" y="587"/>
                  </a:lnTo>
                  <a:cubicBezTo>
                    <a:pt x="8780" y="587"/>
                    <a:pt x="8869" y="455"/>
                    <a:pt x="8869" y="294"/>
                  </a:cubicBezTo>
                  <a:cubicBezTo>
                    <a:pt x="8869" y="130"/>
                    <a:pt x="8780" y="1"/>
                    <a:pt x="866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9"/>
            <p:cNvSpPr/>
            <p:nvPr/>
          </p:nvSpPr>
          <p:spPr>
            <a:xfrm>
              <a:off x="5877850" y="2536775"/>
              <a:ext cx="221725" cy="14675"/>
            </a:xfrm>
            <a:custGeom>
              <a:rect b="b" l="l" r="r" t="t"/>
              <a:pathLst>
                <a:path extrusionOk="0" h="587" w="8869">
                  <a:moveTo>
                    <a:pt x="198" y="0"/>
                  </a:moveTo>
                  <a:cubicBezTo>
                    <a:pt x="92" y="0"/>
                    <a:pt x="1" y="130"/>
                    <a:pt x="1" y="293"/>
                  </a:cubicBezTo>
                  <a:cubicBezTo>
                    <a:pt x="1" y="454"/>
                    <a:pt x="87" y="586"/>
                    <a:pt x="198" y="586"/>
                  </a:cubicBezTo>
                  <a:lnTo>
                    <a:pt x="8669" y="586"/>
                  </a:lnTo>
                  <a:cubicBezTo>
                    <a:pt x="8780" y="586"/>
                    <a:pt x="8869" y="454"/>
                    <a:pt x="8869" y="293"/>
                  </a:cubicBezTo>
                  <a:cubicBezTo>
                    <a:pt x="8869" y="130"/>
                    <a:pt x="8780" y="0"/>
                    <a:pt x="866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9"/>
            <p:cNvSpPr/>
            <p:nvPr/>
          </p:nvSpPr>
          <p:spPr>
            <a:xfrm>
              <a:off x="5935525" y="2484150"/>
              <a:ext cx="164050" cy="14625"/>
            </a:xfrm>
            <a:custGeom>
              <a:rect b="b" l="l" r="r" t="t"/>
              <a:pathLst>
                <a:path extrusionOk="0" h="585" w="6562">
                  <a:moveTo>
                    <a:pt x="198" y="1"/>
                  </a:moveTo>
                  <a:cubicBezTo>
                    <a:pt x="91" y="1"/>
                    <a:pt x="1" y="130"/>
                    <a:pt x="1" y="291"/>
                  </a:cubicBezTo>
                  <a:cubicBezTo>
                    <a:pt x="1" y="455"/>
                    <a:pt x="89" y="584"/>
                    <a:pt x="198" y="584"/>
                  </a:cubicBezTo>
                  <a:lnTo>
                    <a:pt x="6362" y="584"/>
                  </a:lnTo>
                  <a:cubicBezTo>
                    <a:pt x="6473" y="584"/>
                    <a:pt x="6562" y="455"/>
                    <a:pt x="6562" y="291"/>
                  </a:cubicBezTo>
                  <a:cubicBezTo>
                    <a:pt x="6562" y="130"/>
                    <a:pt x="6473" y="1"/>
                    <a:pt x="63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9"/>
            <p:cNvSpPr/>
            <p:nvPr/>
          </p:nvSpPr>
          <p:spPr>
            <a:xfrm>
              <a:off x="5876625" y="2484150"/>
              <a:ext cx="39400" cy="14625"/>
            </a:xfrm>
            <a:custGeom>
              <a:rect b="b" l="l" r="r" t="t"/>
              <a:pathLst>
                <a:path extrusionOk="0" h="585" w="1576">
                  <a:moveTo>
                    <a:pt x="200" y="1"/>
                  </a:moveTo>
                  <a:cubicBezTo>
                    <a:pt x="91" y="1"/>
                    <a:pt x="0" y="130"/>
                    <a:pt x="0" y="291"/>
                  </a:cubicBezTo>
                  <a:cubicBezTo>
                    <a:pt x="0" y="455"/>
                    <a:pt x="89" y="584"/>
                    <a:pt x="200" y="584"/>
                  </a:cubicBezTo>
                  <a:lnTo>
                    <a:pt x="1378" y="584"/>
                  </a:lnTo>
                  <a:cubicBezTo>
                    <a:pt x="1487" y="584"/>
                    <a:pt x="1576" y="455"/>
                    <a:pt x="1576" y="291"/>
                  </a:cubicBezTo>
                  <a:cubicBezTo>
                    <a:pt x="1576" y="130"/>
                    <a:pt x="1487" y="1"/>
                    <a:pt x="1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1" name="Google Shape;111;p9"/>
          <p:cNvGrpSpPr/>
          <p:nvPr/>
        </p:nvGrpSpPr>
        <p:grpSpPr>
          <a:xfrm flipH="1">
            <a:off x="8630820" y="4770688"/>
            <a:ext cx="388423" cy="209020"/>
            <a:chOff x="5876625" y="2431475"/>
            <a:chExt cx="222950" cy="119975"/>
          </a:xfrm>
        </p:grpSpPr>
        <p:sp>
          <p:nvSpPr>
            <p:cNvPr id="112" name="Google Shape;112;p9"/>
            <p:cNvSpPr/>
            <p:nvPr/>
          </p:nvSpPr>
          <p:spPr>
            <a:xfrm>
              <a:off x="5877850" y="2431475"/>
              <a:ext cx="221725" cy="14675"/>
            </a:xfrm>
            <a:custGeom>
              <a:rect b="b" l="l" r="r" t="t"/>
              <a:pathLst>
                <a:path extrusionOk="0" h="587" w="8869">
                  <a:moveTo>
                    <a:pt x="198" y="1"/>
                  </a:moveTo>
                  <a:cubicBezTo>
                    <a:pt x="92" y="1"/>
                    <a:pt x="1" y="130"/>
                    <a:pt x="1" y="294"/>
                  </a:cubicBezTo>
                  <a:cubicBezTo>
                    <a:pt x="1" y="455"/>
                    <a:pt x="87" y="587"/>
                    <a:pt x="198" y="587"/>
                  </a:cubicBezTo>
                  <a:lnTo>
                    <a:pt x="8669" y="587"/>
                  </a:lnTo>
                  <a:cubicBezTo>
                    <a:pt x="8780" y="587"/>
                    <a:pt x="8869" y="455"/>
                    <a:pt x="8869" y="294"/>
                  </a:cubicBezTo>
                  <a:cubicBezTo>
                    <a:pt x="8869" y="130"/>
                    <a:pt x="8780" y="1"/>
                    <a:pt x="866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9"/>
            <p:cNvSpPr/>
            <p:nvPr/>
          </p:nvSpPr>
          <p:spPr>
            <a:xfrm>
              <a:off x="5877850" y="2536775"/>
              <a:ext cx="221725" cy="14675"/>
            </a:xfrm>
            <a:custGeom>
              <a:rect b="b" l="l" r="r" t="t"/>
              <a:pathLst>
                <a:path extrusionOk="0" h="587" w="8869">
                  <a:moveTo>
                    <a:pt x="198" y="0"/>
                  </a:moveTo>
                  <a:cubicBezTo>
                    <a:pt x="92" y="0"/>
                    <a:pt x="1" y="130"/>
                    <a:pt x="1" y="293"/>
                  </a:cubicBezTo>
                  <a:cubicBezTo>
                    <a:pt x="1" y="454"/>
                    <a:pt x="87" y="586"/>
                    <a:pt x="198" y="586"/>
                  </a:cubicBezTo>
                  <a:lnTo>
                    <a:pt x="8669" y="586"/>
                  </a:lnTo>
                  <a:cubicBezTo>
                    <a:pt x="8780" y="586"/>
                    <a:pt x="8869" y="454"/>
                    <a:pt x="8869" y="293"/>
                  </a:cubicBezTo>
                  <a:cubicBezTo>
                    <a:pt x="8869" y="130"/>
                    <a:pt x="8780" y="0"/>
                    <a:pt x="866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9"/>
            <p:cNvSpPr/>
            <p:nvPr/>
          </p:nvSpPr>
          <p:spPr>
            <a:xfrm>
              <a:off x="5935525" y="2484150"/>
              <a:ext cx="164050" cy="14625"/>
            </a:xfrm>
            <a:custGeom>
              <a:rect b="b" l="l" r="r" t="t"/>
              <a:pathLst>
                <a:path extrusionOk="0" h="585" w="6562">
                  <a:moveTo>
                    <a:pt x="198" y="1"/>
                  </a:moveTo>
                  <a:cubicBezTo>
                    <a:pt x="91" y="1"/>
                    <a:pt x="1" y="130"/>
                    <a:pt x="1" y="291"/>
                  </a:cubicBezTo>
                  <a:cubicBezTo>
                    <a:pt x="1" y="455"/>
                    <a:pt x="89" y="584"/>
                    <a:pt x="198" y="584"/>
                  </a:cubicBezTo>
                  <a:lnTo>
                    <a:pt x="6362" y="584"/>
                  </a:lnTo>
                  <a:cubicBezTo>
                    <a:pt x="6473" y="584"/>
                    <a:pt x="6562" y="455"/>
                    <a:pt x="6562" y="291"/>
                  </a:cubicBezTo>
                  <a:cubicBezTo>
                    <a:pt x="6562" y="130"/>
                    <a:pt x="6473" y="1"/>
                    <a:pt x="63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9"/>
            <p:cNvSpPr/>
            <p:nvPr/>
          </p:nvSpPr>
          <p:spPr>
            <a:xfrm>
              <a:off x="5876625" y="2484150"/>
              <a:ext cx="39400" cy="14625"/>
            </a:xfrm>
            <a:custGeom>
              <a:rect b="b" l="l" r="r" t="t"/>
              <a:pathLst>
                <a:path extrusionOk="0" h="585" w="1576">
                  <a:moveTo>
                    <a:pt x="200" y="1"/>
                  </a:moveTo>
                  <a:cubicBezTo>
                    <a:pt x="91" y="1"/>
                    <a:pt x="0" y="130"/>
                    <a:pt x="0" y="291"/>
                  </a:cubicBezTo>
                  <a:cubicBezTo>
                    <a:pt x="0" y="455"/>
                    <a:pt x="89" y="584"/>
                    <a:pt x="200" y="584"/>
                  </a:cubicBezTo>
                  <a:lnTo>
                    <a:pt x="1378" y="584"/>
                  </a:lnTo>
                  <a:cubicBezTo>
                    <a:pt x="1487" y="584"/>
                    <a:pt x="1576" y="455"/>
                    <a:pt x="1576" y="291"/>
                  </a:cubicBezTo>
                  <a:cubicBezTo>
                    <a:pt x="1576" y="130"/>
                    <a:pt x="1487" y="1"/>
                    <a:pt x="1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6" name="Google Shape;116;p9"/>
          <p:cNvSpPr/>
          <p:nvPr/>
        </p:nvSpPr>
        <p:spPr>
          <a:xfrm>
            <a:off x="8522532" y="287537"/>
            <a:ext cx="503952" cy="503920"/>
          </a:xfrm>
          <a:custGeom>
            <a:rect b="b" l="l" r="r" t="t"/>
            <a:pathLst>
              <a:path extrusionOk="0" h="31748" w="31750">
                <a:moveTo>
                  <a:pt x="11622" y="1"/>
                </a:moveTo>
                <a:lnTo>
                  <a:pt x="11765" y="8758"/>
                </a:lnTo>
                <a:lnTo>
                  <a:pt x="11765" y="8758"/>
                </a:lnTo>
                <a:lnTo>
                  <a:pt x="4255" y="4255"/>
                </a:lnTo>
                <a:lnTo>
                  <a:pt x="8757" y="11766"/>
                </a:lnTo>
                <a:lnTo>
                  <a:pt x="0" y="11618"/>
                </a:lnTo>
                <a:lnTo>
                  <a:pt x="7656" y="15873"/>
                </a:lnTo>
                <a:lnTo>
                  <a:pt x="0" y="20128"/>
                </a:lnTo>
                <a:lnTo>
                  <a:pt x="8757" y="19982"/>
                </a:lnTo>
                <a:lnTo>
                  <a:pt x="8757" y="19982"/>
                </a:lnTo>
                <a:lnTo>
                  <a:pt x="4255" y="27495"/>
                </a:lnTo>
                <a:lnTo>
                  <a:pt x="4255" y="27495"/>
                </a:lnTo>
                <a:lnTo>
                  <a:pt x="11765" y="22990"/>
                </a:lnTo>
                <a:lnTo>
                  <a:pt x="11622" y="31747"/>
                </a:lnTo>
                <a:lnTo>
                  <a:pt x="11622" y="31747"/>
                </a:lnTo>
                <a:lnTo>
                  <a:pt x="15875" y="24092"/>
                </a:lnTo>
                <a:lnTo>
                  <a:pt x="20127" y="31747"/>
                </a:lnTo>
                <a:lnTo>
                  <a:pt x="20127" y="31747"/>
                </a:lnTo>
                <a:lnTo>
                  <a:pt x="19982" y="22990"/>
                </a:lnTo>
                <a:lnTo>
                  <a:pt x="19982" y="22990"/>
                </a:lnTo>
                <a:lnTo>
                  <a:pt x="27494" y="27495"/>
                </a:lnTo>
                <a:lnTo>
                  <a:pt x="22990" y="19982"/>
                </a:lnTo>
                <a:lnTo>
                  <a:pt x="31749" y="20128"/>
                </a:lnTo>
                <a:lnTo>
                  <a:pt x="31749" y="20128"/>
                </a:lnTo>
                <a:lnTo>
                  <a:pt x="24091" y="15873"/>
                </a:lnTo>
                <a:lnTo>
                  <a:pt x="31749" y="11618"/>
                </a:lnTo>
                <a:lnTo>
                  <a:pt x="22990" y="11766"/>
                </a:lnTo>
                <a:lnTo>
                  <a:pt x="27494" y="4255"/>
                </a:lnTo>
                <a:lnTo>
                  <a:pt x="19982" y="8758"/>
                </a:lnTo>
                <a:lnTo>
                  <a:pt x="20127" y="1"/>
                </a:lnTo>
                <a:lnTo>
                  <a:pt x="15875" y="7656"/>
                </a:lnTo>
                <a:lnTo>
                  <a:pt x="11622" y="1"/>
                </a:ln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7" name="Shape 117"/>
        <p:cNvGrpSpPr/>
        <p:nvPr/>
      </p:nvGrpSpPr>
      <p:grpSpPr>
        <a:xfrm>
          <a:off x="0" y="0"/>
          <a:ext cx="0" cy="0"/>
          <a:chOff x="0" y="0"/>
          <a:chExt cx="0" cy="0"/>
        </a:xfrm>
      </p:grpSpPr>
      <p:sp>
        <p:nvSpPr>
          <p:cNvPr id="118" name="Google Shape;118;p10"/>
          <p:cNvSpPr txBox="1"/>
          <p:nvPr>
            <p:ph type="title"/>
          </p:nvPr>
        </p:nvSpPr>
        <p:spPr>
          <a:xfrm>
            <a:off x="720000" y="4014450"/>
            <a:ext cx="7704000" cy="572700"/>
          </a:xfrm>
          <a:prstGeom prst="rect">
            <a:avLst/>
          </a:prstGeom>
          <a:solidFill>
            <a:schemeClr val="dk2"/>
          </a:solidFill>
          <a:ln cap="flat" cmpd="sng" w="19050">
            <a:solidFill>
              <a:schemeClr val="dk1"/>
            </a:solidFill>
            <a:prstDash val="solid"/>
            <a:round/>
            <a:headEnd len="sm" w="sm" type="none"/>
            <a:tailEnd len="sm" w="sm" type="none"/>
          </a:ln>
        </p:spPr>
        <p:txBody>
          <a:bodyPr anchorCtr="0" anchor="b" bIns="91425" lIns="91425" spcFirstLastPara="1" rIns="91425" wrap="square" tIns="91425">
            <a:noAutofit/>
          </a:bodyPr>
          <a:lstStyle>
            <a:lvl1pPr lvl="0" rtl="0" algn="ctr">
              <a:spcBef>
                <a:spcPts val="0"/>
              </a:spcBef>
              <a:spcAft>
                <a:spcPts val="0"/>
              </a:spcAft>
              <a:buSzPts val="3500"/>
              <a:buNone/>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119" name="Google Shape;119;p10"/>
          <p:cNvSpPr/>
          <p:nvPr/>
        </p:nvSpPr>
        <p:spPr>
          <a:xfrm>
            <a:off x="8424007" y="128250"/>
            <a:ext cx="503952" cy="503920"/>
          </a:xfrm>
          <a:custGeom>
            <a:rect b="b" l="l" r="r" t="t"/>
            <a:pathLst>
              <a:path extrusionOk="0" h="31748" w="31750">
                <a:moveTo>
                  <a:pt x="11622" y="1"/>
                </a:moveTo>
                <a:lnTo>
                  <a:pt x="11765" y="8758"/>
                </a:lnTo>
                <a:lnTo>
                  <a:pt x="11765" y="8758"/>
                </a:lnTo>
                <a:lnTo>
                  <a:pt x="4255" y="4255"/>
                </a:lnTo>
                <a:lnTo>
                  <a:pt x="8757" y="11766"/>
                </a:lnTo>
                <a:lnTo>
                  <a:pt x="0" y="11618"/>
                </a:lnTo>
                <a:lnTo>
                  <a:pt x="7656" y="15873"/>
                </a:lnTo>
                <a:lnTo>
                  <a:pt x="0" y="20128"/>
                </a:lnTo>
                <a:lnTo>
                  <a:pt x="8757" y="19982"/>
                </a:lnTo>
                <a:lnTo>
                  <a:pt x="8757" y="19982"/>
                </a:lnTo>
                <a:lnTo>
                  <a:pt x="4255" y="27495"/>
                </a:lnTo>
                <a:lnTo>
                  <a:pt x="4255" y="27495"/>
                </a:lnTo>
                <a:lnTo>
                  <a:pt x="11765" y="22990"/>
                </a:lnTo>
                <a:lnTo>
                  <a:pt x="11622" y="31747"/>
                </a:lnTo>
                <a:lnTo>
                  <a:pt x="11622" y="31747"/>
                </a:lnTo>
                <a:lnTo>
                  <a:pt x="15875" y="24092"/>
                </a:lnTo>
                <a:lnTo>
                  <a:pt x="20127" y="31747"/>
                </a:lnTo>
                <a:lnTo>
                  <a:pt x="20127" y="31747"/>
                </a:lnTo>
                <a:lnTo>
                  <a:pt x="19982" y="22990"/>
                </a:lnTo>
                <a:lnTo>
                  <a:pt x="19982" y="22990"/>
                </a:lnTo>
                <a:lnTo>
                  <a:pt x="27494" y="27495"/>
                </a:lnTo>
                <a:lnTo>
                  <a:pt x="22990" y="19982"/>
                </a:lnTo>
                <a:lnTo>
                  <a:pt x="31749" y="20128"/>
                </a:lnTo>
                <a:lnTo>
                  <a:pt x="31749" y="20128"/>
                </a:lnTo>
                <a:lnTo>
                  <a:pt x="24091" y="15873"/>
                </a:lnTo>
                <a:lnTo>
                  <a:pt x="31749" y="11618"/>
                </a:lnTo>
                <a:lnTo>
                  <a:pt x="22990" y="11766"/>
                </a:lnTo>
                <a:lnTo>
                  <a:pt x="27494" y="4255"/>
                </a:lnTo>
                <a:lnTo>
                  <a:pt x="19982" y="8758"/>
                </a:lnTo>
                <a:lnTo>
                  <a:pt x="20127" y="1"/>
                </a:lnTo>
                <a:lnTo>
                  <a:pt x="15875" y="7656"/>
                </a:lnTo>
                <a:lnTo>
                  <a:pt x="11622" y="1"/>
                </a:ln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0"/>
          <p:cNvSpPr/>
          <p:nvPr/>
        </p:nvSpPr>
        <p:spPr>
          <a:xfrm>
            <a:off x="1302550" y="-291324"/>
            <a:ext cx="884103" cy="884103"/>
          </a:xfrm>
          <a:custGeom>
            <a:rect b="b" l="l" r="r" t="t"/>
            <a:pathLst>
              <a:path extrusionOk="0" h="32465" w="32465">
                <a:moveTo>
                  <a:pt x="18804" y="0"/>
                </a:moveTo>
                <a:lnTo>
                  <a:pt x="18804" y="0"/>
                </a:lnTo>
                <a:lnTo>
                  <a:pt x="18804" y="0"/>
                </a:lnTo>
                <a:close/>
                <a:moveTo>
                  <a:pt x="13662" y="0"/>
                </a:moveTo>
                <a:lnTo>
                  <a:pt x="13696" y="8414"/>
                </a:lnTo>
                <a:lnTo>
                  <a:pt x="8771" y="1587"/>
                </a:lnTo>
                <a:lnTo>
                  <a:pt x="11405" y="9584"/>
                </a:lnTo>
                <a:lnTo>
                  <a:pt x="4614" y="4609"/>
                </a:lnTo>
                <a:lnTo>
                  <a:pt x="9584" y="11400"/>
                </a:lnTo>
                <a:lnTo>
                  <a:pt x="1590" y="8769"/>
                </a:lnTo>
                <a:lnTo>
                  <a:pt x="8419" y="13691"/>
                </a:lnTo>
                <a:lnTo>
                  <a:pt x="1" y="13659"/>
                </a:lnTo>
                <a:lnTo>
                  <a:pt x="8015" y="16231"/>
                </a:lnTo>
                <a:lnTo>
                  <a:pt x="1" y="18801"/>
                </a:lnTo>
                <a:lnTo>
                  <a:pt x="8419" y="18769"/>
                </a:lnTo>
                <a:lnTo>
                  <a:pt x="1590" y="23692"/>
                </a:lnTo>
                <a:lnTo>
                  <a:pt x="9584" y="21060"/>
                </a:lnTo>
                <a:lnTo>
                  <a:pt x="4614" y="27851"/>
                </a:lnTo>
                <a:lnTo>
                  <a:pt x="11405" y="22877"/>
                </a:lnTo>
                <a:lnTo>
                  <a:pt x="8771" y="30875"/>
                </a:lnTo>
                <a:lnTo>
                  <a:pt x="13696" y="24046"/>
                </a:lnTo>
                <a:lnTo>
                  <a:pt x="13662" y="32464"/>
                </a:lnTo>
                <a:lnTo>
                  <a:pt x="16232" y="24445"/>
                </a:lnTo>
                <a:lnTo>
                  <a:pt x="18804" y="32464"/>
                </a:lnTo>
                <a:lnTo>
                  <a:pt x="18772" y="24046"/>
                </a:lnTo>
                <a:lnTo>
                  <a:pt x="18772" y="24046"/>
                </a:lnTo>
                <a:lnTo>
                  <a:pt x="23692" y="30875"/>
                </a:lnTo>
                <a:lnTo>
                  <a:pt x="21063" y="22877"/>
                </a:lnTo>
                <a:lnTo>
                  <a:pt x="21063" y="22877"/>
                </a:lnTo>
                <a:lnTo>
                  <a:pt x="27854" y="27851"/>
                </a:lnTo>
                <a:lnTo>
                  <a:pt x="22882" y="21060"/>
                </a:lnTo>
                <a:lnTo>
                  <a:pt x="30876" y="23692"/>
                </a:lnTo>
                <a:lnTo>
                  <a:pt x="30876" y="23692"/>
                </a:lnTo>
                <a:lnTo>
                  <a:pt x="24049" y="18769"/>
                </a:lnTo>
                <a:lnTo>
                  <a:pt x="24049" y="18769"/>
                </a:lnTo>
                <a:lnTo>
                  <a:pt x="32465" y="18801"/>
                </a:lnTo>
                <a:lnTo>
                  <a:pt x="24450" y="16231"/>
                </a:lnTo>
                <a:lnTo>
                  <a:pt x="32465" y="13659"/>
                </a:lnTo>
                <a:lnTo>
                  <a:pt x="24049" y="13691"/>
                </a:lnTo>
                <a:lnTo>
                  <a:pt x="30876" y="8769"/>
                </a:lnTo>
                <a:lnTo>
                  <a:pt x="22882" y="11400"/>
                </a:lnTo>
                <a:lnTo>
                  <a:pt x="27854" y="4609"/>
                </a:lnTo>
                <a:lnTo>
                  <a:pt x="21063" y="9584"/>
                </a:lnTo>
                <a:lnTo>
                  <a:pt x="23692" y="1587"/>
                </a:lnTo>
                <a:lnTo>
                  <a:pt x="18772" y="8414"/>
                </a:lnTo>
                <a:lnTo>
                  <a:pt x="18804" y="0"/>
                </a:lnTo>
                <a:lnTo>
                  <a:pt x="16232" y="8015"/>
                </a:lnTo>
                <a:lnTo>
                  <a:pt x="13662" y="0"/>
                </a:lnTo>
                <a:close/>
              </a:path>
            </a:pathLst>
          </a:cu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0"/>
          <p:cNvSpPr/>
          <p:nvPr/>
        </p:nvSpPr>
        <p:spPr>
          <a:xfrm>
            <a:off x="128288" y="816375"/>
            <a:ext cx="545125" cy="544300"/>
          </a:xfrm>
          <a:custGeom>
            <a:rect b="b" l="l" r="r" t="t"/>
            <a:pathLst>
              <a:path extrusionOk="0" h="21772" w="21805">
                <a:moveTo>
                  <a:pt x="10902" y="0"/>
                </a:moveTo>
                <a:cubicBezTo>
                  <a:pt x="10878" y="0"/>
                  <a:pt x="10855" y="16"/>
                  <a:pt x="10852" y="46"/>
                </a:cubicBezTo>
                <a:lnTo>
                  <a:pt x="10133" y="9657"/>
                </a:lnTo>
                <a:lnTo>
                  <a:pt x="6834" y="6819"/>
                </a:lnTo>
                <a:lnTo>
                  <a:pt x="6834" y="6819"/>
                </a:lnTo>
                <a:lnTo>
                  <a:pt x="9672" y="10115"/>
                </a:lnTo>
                <a:lnTo>
                  <a:pt x="64" y="10837"/>
                </a:lnTo>
                <a:cubicBezTo>
                  <a:pt x="0" y="10842"/>
                  <a:pt x="0" y="10933"/>
                  <a:pt x="64" y="10937"/>
                </a:cubicBezTo>
                <a:lnTo>
                  <a:pt x="9672" y="11657"/>
                </a:lnTo>
                <a:lnTo>
                  <a:pt x="6834" y="14956"/>
                </a:lnTo>
                <a:lnTo>
                  <a:pt x="6834" y="14956"/>
                </a:lnTo>
                <a:lnTo>
                  <a:pt x="10133" y="12118"/>
                </a:lnTo>
                <a:lnTo>
                  <a:pt x="10852" y="21726"/>
                </a:lnTo>
                <a:cubicBezTo>
                  <a:pt x="10856" y="21757"/>
                  <a:pt x="10880" y="21772"/>
                  <a:pt x="10904" y="21772"/>
                </a:cubicBezTo>
                <a:cubicBezTo>
                  <a:pt x="10928" y="21772"/>
                  <a:pt x="10951" y="21757"/>
                  <a:pt x="10952" y="21726"/>
                </a:cubicBezTo>
                <a:lnTo>
                  <a:pt x="11674" y="12118"/>
                </a:lnTo>
                <a:lnTo>
                  <a:pt x="14971" y="14956"/>
                </a:lnTo>
                <a:lnTo>
                  <a:pt x="14971" y="14956"/>
                </a:lnTo>
                <a:lnTo>
                  <a:pt x="12133" y="11657"/>
                </a:lnTo>
                <a:lnTo>
                  <a:pt x="21743" y="10937"/>
                </a:lnTo>
                <a:cubicBezTo>
                  <a:pt x="21805" y="10930"/>
                  <a:pt x="21805" y="10839"/>
                  <a:pt x="21743" y="10837"/>
                </a:cubicBezTo>
                <a:lnTo>
                  <a:pt x="12133" y="10115"/>
                </a:lnTo>
                <a:lnTo>
                  <a:pt x="14971" y="6819"/>
                </a:lnTo>
                <a:lnTo>
                  <a:pt x="14971" y="6819"/>
                </a:lnTo>
                <a:lnTo>
                  <a:pt x="11674" y="9657"/>
                </a:lnTo>
                <a:lnTo>
                  <a:pt x="10952" y="46"/>
                </a:lnTo>
                <a:cubicBezTo>
                  <a:pt x="10949" y="16"/>
                  <a:pt x="10925" y="0"/>
                  <a:pt x="10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0"/>
          <p:cNvSpPr/>
          <p:nvPr/>
        </p:nvSpPr>
        <p:spPr>
          <a:xfrm>
            <a:off x="8694663" y="3455085"/>
            <a:ext cx="303635" cy="303175"/>
          </a:xfrm>
          <a:custGeom>
            <a:rect b="b" l="l" r="r" t="t"/>
            <a:pathLst>
              <a:path extrusionOk="0" h="21772" w="21805">
                <a:moveTo>
                  <a:pt x="10902" y="0"/>
                </a:moveTo>
                <a:cubicBezTo>
                  <a:pt x="10878" y="0"/>
                  <a:pt x="10855" y="16"/>
                  <a:pt x="10852" y="46"/>
                </a:cubicBezTo>
                <a:lnTo>
                  <a:pt x="10133" y="9657"/>
                </a:lnTo>
                <a:lnTo>
                  <a:pt x="6834" y="6819"/>
                </a:lnTo>
                <a:lnTo>
                  <a:pt x="6834" y="6819"/>
                </a:lnTo>
                <a:lnTo>
                  <a:pt x="9672" y="10115"/>
                </a:lnTo>
                <a:lnTo>
                  <a:pt x="64" y="10837"/>
                </a:lnTo>
                <a:cubicBezTo>
                  <a:pt x="0" y="10842"/>
                  <a:pt x="0" y="10933"/>
                  <a:pt x="64" y="10937"/>
                </a:cubicBezTo>
                <a:lnTo>
                  <a:pt x="9672" y="11657"/>
                </a:lnTo>
                <a:lnTo>
                  <a:pt x="6834" y="14956"/>
                </a:lnTo>
                <a:lnTo>
                  <a:pt x="6834" y="14956"/>
                </a:lnTo>
                <a:lnTo>
                  <a:pt x="10133" y="12118"/>
                </a:lnTo>
                <a:lnTo>
                  <a:pt x="10852" y="21726"/>
                </a:lnTo>
                <a:cubicBezTo>
                  <a:pt x="10856" y="21757"/>
                  <a:pt x="10880" y="21772"/>
                  <a:pt x="10904" y="21772"/>
                </a:cubicBezTo>
                <a:cubicBezTo>
                  <a:pt x="10928" y="21772"/>
                  <a:pt x="10951" y="21757"/>
                  <a:pt x="10952" y="21726"/>
                </a:cubicBezTo>
                <a:lnTo>
                  <a:pt x="11674" y="12118"/>
                </a:lnTo>
                <a:lnTo>
                  <a:pt x="14971" y="14956"/>
                </a:lnTo>
                <a:lnTo>
                  <a:pt x="14971" y="14956"/>
                </a:lnTo>
                <a:lnTo>
                  <a:pt x="12133" y="11657"/>
                </a:lnTo>
                <a:lnTo>
                  <a:pt x="21743" y="10937"/>
                </a:lnTo>
                <a:cubicBezTo>
                  <a:pt x="21805" y="10930"/>
                  <a:pt x="21805" y="10839"/>
                  <a:pt x="21743" y="10837"/>
                </a:cubicBezTo>
                <a:lnTo>
                  <a:pt x="12133" y="10115"/>
                </a:lnTo>
                <a:lnTo>
                  <a:pt x="14971" y="6819"/>
                </a:lnTo>
                <a:lnTo>
                  <a:pt x="14971" y="6819"/>
                </a:lnTo>
                <a:lnTo>
                  <a:pt x="11674" y="9657"/>
                </a:lnTo>
                <a:lnTo>
                  <a:pt x="10952" y="46"/>
                </a:lnTo>
                <a:cubicBezTo>
                  <a:pt x="10949" y="16"/>
                  <a:pt x="10925" y="0"/>
                  <a:pt x="10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0"/>
          <p:cNvSpPr/>
          <p:nvPr/>
        </p:nvSpPr>
        <p:spPr>
          <a:xfrm>
            <a:off x="2029788" y="4709935"/>
            <a:ext cx="303635" cy="303175"/>
          </a:xfrm>
          <a:custGeom>
            <a:rect b="b" l="l" r="r" t="t"/>
            <a:pathLst>
              <a:path extrusionOk="0" h="21772" w="21805">
                <a:moveTo>
                  <a:pt x="10902" y="0"/>
                </a:moveTo>
                <a:cubicBezTo>
                  <a:pt x="10878" y="0"/>
                  <a:pt x="10855" y="16"/>
                  <a:pt x="10852" y="46"/>
                </a:cubicBezTo>
                <a:lnTo>
                  <a:pt x="10133" y="9657"/>
                </a:lnTo>
                <a:lnTo>
                  <a:pt x="6834" y="6819"/>
                </a:lnTo>
                <a:lnTo>
                  <a:pt x="6834" y="6819"/>
                </a:lnTo>
                <a:lnTo>
                  <a:pt x="9672" y="10115"/>
                </a:lnTo>
                <a:lnTo>
                  <a:pt x="64" y="10837"/>
                </a:lnTo>
                <a:cubicBezTo>
                  <a:pt x="0" y="10842"/>
                  <a:pt x="0" y="10933"/>
                  <a:pt x="64" y="10937"/>
                </a:cubicBezTo>
                <a:lnTo>
                  <a:pt x="9672" y="11657"/>
                </a:lnTo>
                <a:lnTo>
                  <a:pt x="6834" y="14956"/>
                </a:lnTo>
                <a:lnTo>
                  <a:pt x="6834" y="14956"/>
                </a:lnTo>
                <a:lnTo>
                  <a:pt x="10133" y="12118"/>
                </a:lnTo>
                <a:lnTo>
                  <a:pt x="10852" y="21726"/>
                </a:lnTo>
                <a:cubicBezTo>
                  <a:pt x="10856" y="21757"/>
                  <a:pt x="10880" y="21772"/>
                  <a:pt x="10904" y="21772"/>
                </a:cubicBezTo>
                <a:cubicBezTo>
                  <a:pt x="10928" y="21772"/>
                  <a:pt x="10951" y="21757"/>
                  <a:pt x="10952" y="21726"/>
                </a:cubicBezTo>
                <a:lnTo>
                  <a:pt x="11674" y="12118"/>
                </a:lnTo>
                <a:lnTo>
                  <a:pt x="14971" y="14956"/>
                </a:lnTo>
                <a:lnTo>
                  <a:pt x="14971" y="14956"/>
                </a:lnTo>
                <a:lnTo>
                  <a:pt x="12133" y="11657"/>
                </a:lnTo>
                <a:lnTo>
                  <a:pt x="21743" y="10937"/>
                </a:lnTo>
                <a:cubicBezTo>
                  <a:pt x="21805" y="10930"/>
                  <a:pt x="21805" y="10839"/>
                  <a:pt x="21743" y="10837"/>
                </a:cubicBezTo>
                <a:lnTo>
                  <a:pt x="12133" y="10115"/>
                </a:lnTo>
                <a:lnTo>
                  <a:pt x="14971" y="6819"/>
                </a:lnTo>
                <a:lnTo>
                  <a:pt x="14971" y="6819"/>
                </a:lnTo>
                <a:lnTo>
                  <a:pt x="11674" y="9657"/>
                </a:lnTo>
                <a:lnTo>
                  <a:pt x="10952" y="46"/>
                </a:lnTo>
                <a:cubicBezTo>
                  <a:pt x="10949" y="16"/>
                  <a:pt x="10925" y="0"/>
                  <a:pt x="10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0"/>
          <p:cNvSpPr/>
          <p:nvPr/>
        </p:nvSpPr>
        <p:spPr>
          <a:xfrm>
            <a:off x="8550700" y="4637713"/>
            <a:ext cx="447611" cy="447611"/>
          </a:xfrm>
          <a:custGeom>
            <a:rect b="b" l="l" r="r" t="t"/>
            <a:pathLst>
              <a:path extrusionOk="0" h="32465" w="32465">
                <a:moveTo>
                  <a:pt x="18804" y="0"/>
                </a:moveTo>
                <a:lnTo>
                  <a:pt x="18804" y="0"/>
                </a:lnTo>
                <a:lnTo>
                  <a:pt x="18804" y="0"/>
                </a:lnTo>
                <a:close/>
                <a:moveTo>
                  <a:pt x="13662" y="0"/>
                </a:moveTo>
                <a:lnTo>
                  <a:pt x="13696" y="8414"/>
                </a:lnTo>
                <a:lnTo>
                  <a:pt x="8771" y="1587"/>
                </a:lnTo>
                <a:lnTo>
                  <a:pt x="11405" y="9584"/>
                </a:lnTo>
                <a:lnTo>
                  <a:pt x="4614" y="4609"/>
                </a:lnTo>
                <a:lnTo>
                  <a:pt x="9584" y="11400"/>
                </a:lnTo>
                <a:lnTo>
                  <a:pt x="1590" y="8769"/>
                </a:lnTo>
                <a:lnTo>
                  <a:pt x="8419" y="13691"/>
                </a:lnTo>
                <a:lnTo>
                  <a:pt x="1" y="13659"/>
                </a:lnTo>
                <a:lnTo>
                  <a:pt x="8015" y="16231"/>
                </a:lnTo>
                <a:lnTo>
                  <a:pt x="1" y="18801"/>
                </a:lnTo>
                <a:lnTo>
                  <a:pt x="8419" y="18769"/>
                </a:lnTo>
                <a:lnTo>
                  <a:pt x="1590" y="23692"/>
                </a:lnTo>
                <a:lnTo>
                  <a:pt x="9584" y="21060"/>
                </a:lnTo>
                <a:lnTo>
                  <a:pt x="4614" y="27851"/>
                </a:lnTo>
                <a:lnTo>
                  <a:pt x="11405" y="22877"/>
                </a:lnTo>
                <a:lnTo>
                  <a:pt x="8771" y="30875"/>
                </a:lnTo>
                <a:lnTo>
                  <a:pt x="13696" y="24046"/>
                </a:lnTo>
                <a:lnTo>
                  <a:pt x="13662" y="32464"/>
                </a:lnTo>
                <a:lnTo>
                  <a:pt x="16232" y="24445"/>
                </a:lnTo>
                <a:lnTo>
                  <a:pt x="18804" y="32464"/>
                </a:lnTo>
                <a:lnTo>
                  <a:pt x="18772" y="24046"/>
                </a:lnTo>
                <a:lnTo>
                  <a:pt x="18772" y="24046"/>
                </a:lnTo>
                <a:lnTo>
                  <a:pt x="23692" y="30875"/>
                </a:lnTo>
                <a:lnTo>
                  <a:pt x="21063" y="22877"/>
                </a:lnTo>
                <a:lnTo>
                  <a:pt x="21063" y="22877"/>
                </a:lnTo>
                <a:lnTo>
                  <a:pt x="27854" y="27851"/>
                </a:lnTo>
                <a:lnTo>
                  <a:pt x="22882" y="21060"/>
                </a:lnTo>
                <a:lnTo>
                  <a:pt x="30876" y="23692"/>
                </a:lnTo>
                <a:lnTo>
                  <a:pt x="30876" y="23692"/>
                </a:lnTo>
                <a:lnTo>
                  <a:pt x="24049" y="18769"/>
                </a:lnTo>
                <a:lnTo>
                  <a:pt x="24049" y="18769"/>
                </a:lnTo>
                <a:lnTo>
                  <a:pt x="32465" y="18801"/>
                </a:lnTo>
                <a:lnTo>
                  <a:pt x="24450" y="16231"/>
                </a:lnTo>
                <a:lnTo>
                  <a:pt x="32465" y="13659"/>
                </a:lnTo>
                <a:lnTo>
                  <a:pt x="24049" y="13691"/>
                </a:lnTo>
                <a:lnTo>
                  <a:pt x="30876" y="8769"/>
                </a:lnTo>
                <a:lnTo>
                  <a:pt x="22882" y="11400"/>
                </a:lnTo>
                <a:lnTo>
                  <a:pt x="27854" y="4609"/>
                </a:lnTo>
                <a:lnTo>
                  <a:pt x="21063" y="9584"/>
                </a:lnTo>
                <a:lnTo>
                  <a:pt x="23692" y="1587"/>
                </a:lnTo>
                <a:lnTo>
                  <a:pt x="18772" y="8414"/>
                </a:lnTo>
                <a:lnTo>
                  <a:pt x="18804" y="0"/>
                </a:lnTo>
                <a:lnTo>
                  <a:pt x="16232" y="8015"/>
                </a:lnTo>
                <a:lnTo>
                  <a:pt x="13662" y="0"/>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theme" Target="../theme/theme1.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225" y="537295"/>
            <a:ext cx="7717500" cy="5727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1"/>
              </a:buClr>
              <a:buSzPts val="3500"/>
              <a:buFont typeface="Montserrat"/>
              <a:buNone/>
              <a:defRPr sz="3500">
                <a:solidFill>
                  <a:schemeClr val="dk1"/>
                </a:solidFill>
                <a:latin typeface="Montserrat"/>
                <a:ea typeface="Montserrat"/>
                <a:cs typeface="Montserrat"/>
                <a:sym typeface="Montserrat"/>
              </a:defRPr>
            </a:lvl1pPr>
            <a:lvl2pPr lvl="1" rtl="0">
              <a:spcBef>
                <a:spcPts val="0"/>
              </a:spcBef>
              <a:spcAft>
                <a:spcPts val="0"/>
              </a:spcAft>
              <a:buClr>
                <a:schemeClr val="dk1"/>
              </a:buClr>
              <a:buSzPts val="3500"/>
              <a:buFont typeface="Montserrat"/>
              <a:buNone/>
              <a:defRPr sz="3500">
                <a:solidFill>
                  <a:schemeClr val="dk1"/>
                </a:solidFill>
                <a:latin typeface="Montserrat"/>
                <a:ea typeface="Montserrat"/>
                <a:cs typeface="Montserrat"/>
                <a:sym typeface="Montserrat"/>
              </a:defRPr>
            </a:lvl2pPr>
            <a:lvl3pPr lvl="2" rtl="0">
              <a:spcBef>
                <a:spcPts val="0"/>
              </a:spcBef>
              <a:spcAft>
                <a:spcPts val="0"/>
              </a:spcAft>
              <a:buClr>
                <a:schemeClr val="dk1"/>
              </a:buClr>
              <a:buSzPts val="3500"/>
              <a:buFont typeface="Montserrat"/>
              <a:buNone/>
              <a:defRPr sz="3500">
                <a:solidFill>
                  <a:schemeClr val="dk1"/>
                </a:solidFill>
                <a:latin typeface="Montserrat"/>
                <a:ea typeface="Montserrat"/>
                <a:cs typeface="Montserrat"/>
                <a:sym typeface="Montserrat"/>
              </a:defRPr>
            </a:lvl3pPr>
            <a:lvl4pPr lvl="3" rtl="0">
              <a:spcBef>
                <a:spcPts val="0"/>
              </a:spcBef>
              <a:spcAft>
                <a:spcPts val="0"/>
              </a:spcAft>
              <a:buClr>
                <a:schemeClr val="dk1"/>
              </a:buClr>
              <a:buSzPts val="3500"/>
              <a:buFont typeface="Montserrat"/>
              <a:buNone/>
              <a:defRPr sz="3500">
                <a:solidFill>
                  <a:schemeClr val="dk1"/>
                </a:solidFill>
                <a:latin typeface="Montserrat"/>
                <a:ea typeface="Montserrat"/>
                <a:cs typeface="Montserrat"/>
                <a:sym typeface="Montserrat"/>
              </a:defRPr>
            </a:lvl4pPr>
            <a:lvl5pPr lvl="4" rtl="0">
              <a:spcBef>
                <a:spcPts val="0"/>
              </a:spcBef>
              <a:spcAft>
                <a:spcPts val="0"/>
              </a:spcAft>
              <a:buClr>
                <a:schemeClr val="dk1"/>
              </a:buClr>
              <a:buSzPts val="3500"/>
              <a:buFont typeface="Montserrat"/>
              <a:buNone/>
              <a:defRPr sz="3500">
                <a:solidFill>
                  <a:schemeClr val="dk1"/>
                </a:solidFill>
                <a:latin typeface="Montserrat"/>
                <a:ea typeface="Montserrat"/>
                <a:cs typeface="Montserrat"/>
                <a:sym typeface="Montserrat"/>
              </a:defRPr>
            </a:lvl5pPr>
            <a:lvl6pPr lvl="5" rtl="0">
              <a:spcBef>
                <a:spcPts val="0"/>
              </a:spcBef>
              <a:spcAft>
                <a:spcPts val="0"/>
              </a:spcAft>
              <a:buClr>
                <a:schemeClr val="dk1"/>
              </a:buClr>
              <a:buSzPts val="3500"/>
              <a:buFont typeface="Montserrat"/>
              <a:buNone/>
              <a:defRPr sz="3500">
                <a:solidFill>
                  <a:schemeClr val="dk1"/>
                </a:solidFill>
                <a:latin typeface="Montserrat"/>
                <a:ea typeface="Montserrat"/>
                <a:cs typeface="Montserrat"/>
                <a:sym typeface="Montserrat"/>
              </a:defRPr>
            </a:lvl6pPr>
            <a:lvl7pPr lvl="6" rtl="0">
              <a:spcBef>
                <a:spcPts val="0"/>
              </a:spcBef>
              <a:spcAft>
                <a:spcPts val="0"/>
              </a:spcAft>
              <a:buClr>
                <a:schemeClr val="dk1"/>
              </a:buClr>
              <a:buSzPts val="3500"/>
              <a:buFont typeface="Montserrat"/>
              <a:buNone/>
              <a:defRPr sz="3500">
                <a:solidFill>
                  <a:schemeClr val="dk1"/>
                </a:solidFill>
                <a:latin typeface="Montserrat"/>
                <a:ea typeface="Montserrat"/>
                <a:cs typeface="Montserrat"/>
                <a:sym typeface="Montserrat"/>
              </a:defRPr>
            </a:lvl7pPr>
            <a:lvl8pPr lvl="7" rtl="0">
              <a:spcBef>
                <a:spcPts val="0"/>
              </a:spcBef>
              <a:spcAft>
                <a:spcPts val="0"/>
              </a:spcAft>
              <a:buClr>
                <a:schemeClr val="dk1"/>
              </a:buClr>
              <a:buSzPts val="3500"/>
              <a:buFont typeface="Montserrat"/>
              <a:buNone/>
              <a:defRPr sz="3500">
                <a:solidFill>
                  <a:schemeClr val="dk1"/>
                </a:solidFill>
                <a:latin typeface="Montserrat"/>
                <a:ea typeface="Montserrat"/>
                <a:cs typeface="Montserrat"/>
                <a:sym typeface="Montserrat"/>
              </a:defRPr>
            </a:lvl8pPr>
            <a:lvl9pPr lvl="8" rtl="0">
              <a:spcBef>
                <a:spcPts val="0"/>
              </a:spcBef>
              <a:spcAft>
                <a:spcPts val="0"/>
              </a:spcAft>
              <a:buClr>
                <a:schemeClr val="dk1"/>
              </a:buClr>
              <a:buSzPts val="3500"/>
              <a:buFont typeface="Montserrat"/>
              <a:buNone/>
              <a:defRPr sz="3500">
                <a:solidFill>
                  <a:schemeClr val="dk1"/>
                </a:solidFill>
                <a:latin typeface="Montserrat"/>
                <a:ea typeface="Montserrat"/>
                <a:cs typeface="Montserrat"/>
                <a:sym typeface="Montserrat"/>
              </a:defRPr>
            </a:lvl9pPr>
          </a:lstStyle>
          <a:p/>
        </p:txBody>
      </p:sp>
      <p:sp>
        <p:nvSpPr>
          <p:cNvPr id="7" name="Google Shape;7;p1"/>
          <p:cNvSpPr txBox="1"/>
          <p:nvPr>
            <p:ph idx="1" type="body"/>
          </p:nvPr>
        </p:nvSpPr>
        <p:spPr>
          <a:xfrm>
            <a:off x="713225" y="1152475"/>
            <a:ext cx="7717500" cy="3416400"/>
          </a:xfrm>
          <a:prstGeom prst="rect">
            <a:avLst/>
          </a:prstGeom>
          <a:noFill/>
          <a:ln>
            <a:noFill/>
          </a:ln>
        </p:spPr>
        <p:txBody>
          <a:bodyPr anchorCtr="0" anchor="t" bIns="91425" lIns="91425" spcFirstLastPara="1" rIns="91425" wrap="square" tIns="91425">
            <a:noAutofit/>
          </a:bodyPr>
          <a:lstStyle>
            <a:lvl1pPr indent="-304800" lvl="0" marL="457200">
              <a:lnSpc>
                <a:spcPct val="100000"/>
              </a:lnSpc>
              <a:spcBef>
                <a:spcPts val="0"/>
              </a:spcBef>
              <a:spcAft>
                <a:spcPts val="0"/>
              </a:spcAft>
              <a:buClr>
                <a:schemeClr val="dk1"/>
              </a:buClr>
              <a:buSzPts val="1200"/>
              <a:buFont typeface="Montserrat Medium"/>
              <a:buChar char="●"/>
              <a:defRPr sz="1200">
                <a:solidFill>
                  <a:schemeClr val="dk1"/>
                </a:solidFill>
                <a:latin typeface="Montserrat Medium"/>
                <a:ea typeface="Montserrat Medium"/>
                <a:cs typeface="Montserrat Medium"/>
                <a:sym typeface="Montserrat Medium"/>
              </a:defRPr>
            </a:lvl1pPr>
            <a:lvl2pPr indent="-304800" lvl="1" marL="914400">
              <a:lnSpc>
                <a:spcPct val="100000"/>
              </a:lnSpc>
              <a:spcBef>
                <a:spcPts val="1600"/>
              </a:spcBef>
              <a:spcAft>
                <a:spcPts val="0"/>
              </a:spcAft>
              <a:buClr>
                <a:schemeClr val="dk1"/>
              </a:buClr>
              <a:buSzPts val="1200"/>
              <a:buFont typeface="Montserrat Medium"/>
              <a:buChar char="○"/>
              <a:defRPr sz="1200">
                <a:solidFill>
                  <a:schemeClr val="dk1"/>
                </a:solidFill>
                <a:latin typeface="Montserrat Medium"/>
                <a:ea typeface="Montserrat Medium"/>
                <a:cs typeface="Montserrat Medium"/>
                <a:sym typeface="Montserrat Medium"/>
              </a:defRPr>
            </a:lvl2pPr>
            <a:lvl3pPr indent="-304800" lvl="2" marL="1371600">
              <a:lnSpc>
                <a:spcPct val="100000"/>
              </a:lnSpc>
              <a:spcBef>
                <a:spcPts val="1600"/>
              </a:spcBef>
              <a:spcAft>
                <a:spcPts val="0"/>
              </a:spcAft>
              <a:buClr>
                <a:schemeClr val="dk1"/>
              </a:buClr>
              <a:buSzPts val="1200"/>
              <a:buFont typeface="Montserrat Medium"/>
              <a:buChar char="■"/>
              <a:defRPr sz="1200">
                <a:solidFill>
                  <a:schemeClr val="dk1"/>
                </a:solidFill>
                <a:latin typeface="Montserrat Medium"/>
                <a:ea typeface="Montserrat Medium"/>
                <a:cs typeface="Montserrat Medium"/>
                <a:sym typeface="Montserrat Medium"/>
              </a:defRPr>
            </a:lvl3pPr>
            <a:lvl4pPr indent="-304800" lvl="3" marL="1828800">
              <a:lnSpc>
                <a:spcPct val="100000"/>
              </a:lnSpc>
              <a:spcBef>
                <a:spcPts val="1600"/>
              </a:spcBef>
              <a:spcAft>
                <a:spcPts val="0"/>
              </a:spcAft>
              <a:buClr>
                <a:schemeClr val="dk1"/>
              </a:buClr>
              <a:buSzPts val="1200"/>
              <a:buFont typeface="Montserrat Medium"/>
              <a:buChar char="●"/>
              <a:defRPr sz="1200">
                <a:solidFill>
                  <a:schemeClr val="dk1"/>
                </a:solidFill>
                <a:latin typeface="Montserrat Medium"/>
                <a:ea typeface="Montserrat Medium"/>
                <a:cs typeface="Montserrat Medium"/>
                <a:sym typeface="Montserrat Medium"/>
              </a:defRPr>
            </a:lvl4pPr>
            <a:lvl5pPr indent="-304800" lvl="4" marL="2286000">
              <a:lnSpc>
                <a:spcPct val="100000"/>
              </a:lnSpc>
              <a:spcBef>
                <a:spcPts val="1600"/>
              </a:spcBef>
              <a:spcAft>
                <a:spcPts val="0"/>
              </a:spcAft>
              <a:buClr>
                <a:schemeClr val="dk1"/>
              </a:buClr>
              <a:buSzPts val="1200"/>
              <a:buFont typeface="Montserrat Medium"/>
              <a:buChar char="○"/>
              <a:defRPr sz="1200">
                <a:solidFill>
                  <a:schemeClr val="dk1"/>
                </a:solidFill>
                <a:latin typeface="Montserrat Medium"/>
                <a:ea typeface="Montserrat Medium"/>
                <a:cs typeface="Montserrat Medium"/>
                <a:sym typeface="Montserrat Medium"/>
              </a:defRPr>
            </a:lvl5pPr>
            <a:lvl6pPr indent="-304800" lvl="5" marL="2743200">
              <a:lnSpc>
                <a:spcPct val="100000"/>
              </a:lnSpc>
              <a:spcBef>
                <a:spcPts val="1600"/>
              </a:spcBef>
              <a:spcAft>
                <a:spcPts val="0"/>
              </a:spcAft>
              <a:buClr>
                <a:schemeClr val="dk1"/>
              </a:buClr>
              <a:buSzPts val="1200"/>
              <a:buFont typeface="Montserrat Medium"/>
              <a:buChar char="■"/>
              <a:defRPr sz="1200">
                <a:solidFill>
                  <a:schemeClr val="dk1"/>
                </a:solidFill>
                <a:latin typeface="Montserrat Medium"/>
                <a:ea typeface="Montserrat Medium"/>
                <a:cs typeface="Montserrat Medium"/>
                <a:sym typeface="Montserrat Medium"/>
              </a:defRPr>
            </a:lvl6pPr>
            <a:lvl7pPr indent="-304800" lvl="6" marL="3200400">
              <a:lnSpc>
                <a:spcPct val="100000"/>
              </a:lnSpc>
              <a:spcBef>
                <a:spcPts val="1600"/>
              </a:spcBef>
              <a:spcAft>
                <a:spcPts val="0"/>
              </a:spcAft>
              <a:buClr>
                <a:schemeClr val="dk1"/>
              </a:buClr>
              <a:buSzPts val="1200"/>
              <a:buFont typeface="Montserrat Medium"/>
              <a:buChar char="●"/>
              <a:defRPr sz="1200">
                <a:solidFill>
                  <a:schemeClr val="dk1"/>
                </a:solidFill>
                <a:latin typeface="Montserrat Medium"/>
                <a:ea typeface="Montserrat Medium"/>
                <a:cs typeface="Montserrat Medium"/>
                <a:sym typeface="Montserrat Medium"/>
              </a:defRPr>
            </a:lvl7pPr>
            <a:lvl8pPr indent="-304800" lvl="7" marL="3657600">
              <a:lnSpc>
                <a:spcPct val="100000"/>
              </a:lnSpc>
              <a:spcBef>
                <a:spcPts val="1600"/>
              </a:spcBef>
              <a:spcAft>
                <a:spcPts val="0"/>
              </a:spcAft>
              <a:buClr>
                <a:schemeClr val="dk1"/>
              </a:buClr>
              <a:buSzPts val="1200"/>
              <a:buFont typeface="Montserrat Medium"/>
              <a:buChar char="○"/>
              <a:defRPr sz="1200">
                <a:solidFill>
                  <a:schemeClr val="dk1"/>
                </a:solidFill>
                <a:latin typeface="Montserrat Medium"/>
                <a:ea typeface="Montserrat Medium"/>
                <a:cs typeface="Montserrat Medium"/>
                <a:sym typeface="Montserrat Medium"/>
              </a:defRPr>
            </a:lvl8pPr>
            <a:lvl9pPr indent="-304800" lvl="8" marL="4114800">
              <a:lnSpc>
                <a:spcPct val="100000"/>
              </a:lnSpc>
              <a:spcBef>
                <a:spcPts val="1600"/>
              </a:spcBef>
              <a:spcAft>
                <a:spcPts val="1600"/>
              </a:spcAft>
              <a:buClr>
                <a:schemeClr val="dk1"/>
              </a:buClr>
              <a:buSzPts val="1200"/>
              <a:buFont typeface="Montserrat Medium"/>
              <a:buChar char="■"/>
              <a:defRPr sz="1200">
                <a:solidFill>
                  <a:schemeClr val="dk1"/>
                </a:solidFill>
                <a:latin typeface="Montserrat Medium"/>
                <a:ea typeface="Montserrat Medium"/>
                <a:cs typeface="Montserrat Medium"/>
                <a:sym typeface="Montserrat Medium"/>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30.png"/><Relationship Id="rId4" Type="http://schemas.openxmlformats.org/officeDocument/2006/relationships/image" Target="../media/image26.png"/><Relationship Id="rId5" Type="http://schemas.openxmlformats.org/officeDocument/2006/relationships/image" Target="../media/image28.png"/><Relationship Id="rId6" Type="http://schemas.openxmlformats.org/officeDocument/2006/relationships/image" Target="../media/image27.png"/><Relationship Id="rId7"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 Id="rId3"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 Id="rId3"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0.jpg"/><Relationship Id="rId4" Type="http://schemas.openxmlformats.org/officeDocument/2006/relationships/image" Target="../media/image37.png"/><Relationship Id="rId9" Type="http://schemas.openxmlformats.org/officeDocument/2006/relationships/image" Target="../media/image36.png"/><Relationship Id="rId5" Type="http://schemas.openxmlformats.org/officeDocument/2006/relationships/image" Target="../media/image35.png"/><Relationship Id="rId6" Type="http://schemas.openxmlformats.org/officeDocument/2006/relationships/image" Target="../media/image34.png"/><Relationship Id="rId7" Type="http://schemas.openxmlformats.org/officeDocument/2006/relationships/image" Target="../media/image31.png"/><Relationship Id="rId8"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2.png"/><Relationship Id="rId5" Type="http://schemas.openxmlformats.org/officeDocument/2006/relationships/image" Target="../media/image8.png"/><Relationship Id="rId6" Type="http://schemas.openxmlformats.org/officeDocument/2006/relationships/image" Target="../media/image5.png"/><Relationship Id="rId7" Type="http://schemas.openxmlformats.org/officeDocument/2006/relationships/image" Target="../media/image14.png"/><Relationship Id="rId8"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13.png"/><Relationship Id="rId5" Type="http://schemas.openxmlformats.org/officeDocument/2006/relationships/image" Target="../media/image15.png"/><Relationship Id="rId6" Type="http://schemas.openxmlformats.org/officeDocument/2006/relationships/image" Target="../media/image6.png"/><Relationship Id="rId7" Type="http://schemas.openxmlformats.org/officeDocument/2006/relationships/image" Target="../media/image4.png"/></Relationships>
</file>

<file path=ppt/slides/_rels/slide8.xml.rels><?xml version="1.0" encoding="UTF-8" standalone="yes"?><Relationships xmlns="http://schemas.openxmlformats.org/package/2006/relationships"><Relationship Id="rId11" Type="http://schemas.openxmlformats.org/officeDocument/2006/relationships/image" Target="../media/image23.png"/><Relationship Id="rId10" Type="http://schemas.openxmlformats.org/officeDocument/2006/relationships/image" Target="../media/image19.png"/><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22.png"/><Relationship Id="rId5" Type="http://schemas.openxmlformats.org/officeDocument/2006/relationships/image" Target="../media/image21.png"/><Relationship Id="rId6" Type="http://schemas.openxmlformats.org/officeDocument/2006/relationships/image" Target="../media/image18.png"/><Relationship Id="rId7" Type="http://schemas.openxmlformats.org/officeDocument/2006/relationships/image" Target="../media/image17.png"/><Relationship Id="rId8"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pic>
        <p:nvPicPr>
          <p:cNvPr id="294" name="Google Shape;294;p23"/>
          <p:cNvPicPr preferRelativeResize="0"/>
          <p:nvPr/>
        </p:nvPicPr>
        <p:blipFill rotWithShape="1">
          <a:blip r:embed="rId3">
            <a:alphaModFix/>
          </a:blip>
          <a:srcRect b="0" l="0" r="43649" t="13464"/>
          <a:stretch/>
        </p:blipFill>
        <p:spPr>
          <a:xfrm>
            <a:off x="524925" y="385050"/>
            <a:ext cx="3846300" cy="4203599"/>
          </a:xfrm>
          <a:prstGeom prst="rect">
            <a:avLst/>
          </a:prstGeom>
          <a:noFill/>
          <a:ln>
            <a:noFill/>
          </a:ln>
        </p:spPr>
      </p:pic>
      <p:sp>
        <p:nvSpPr>
          <p:cNvPr id="295" name="Google Shape;295;p23"/>
          <p:cNvSpPr/>
          <p:nvPr/>
        </p:nvSpPr>
        <p:spPr>
          <a:xfrm>
            <a:off x="-9375" y="4247075"/>
            <a:ext cx="9162900" cy="357000"/>
          </a:xfrm>
          <a:prstGeom prst="rect">
            <a:avLst/>
          </a:pr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3"/>
          <p:cNvSpPr txBox="1"/>
          <p:nvPr>
            <p:ph type="ctrTitle"/>
          </p:nvPr>
        </p:nvSpPr>
        <p:spPr>
          <a:xfrm>
            <a:off x="4637825" y="1771074"/>
            <a:ext cx="3793200" cy="1388100"/>
          </a:xfrm>
          <a:prstGeom prst="rect">
            <a:avLst/>
          </a:prstGeom>
        </p:spPr>
        <p:txBody>
          <a:bodyPr anchorCtr="0" anchor="b" bIns="91425" lIns="91425" spcFirstLastPara="1" rIns="91425" wrap="square" tIns="91425">
            <a:noAutofit/>
          </a:bodyPr>
          <a:lstStyle/>
          <a:p>
            <a:pPr indent="0" lvl="0" marL="0" rtl="0" algn="ctr">
              <a:lnSpc>
                <a:spcPct val="100000"/>
              </a:lnSpc>
              <a:spcBef>
                <a:spcPts val="0"/>
              </a:spcBef>
              <a:spcAft>
                <a:spcPts val="200"/>
              </a:spcAft>
              <a:buNone/>
            </a:pPr>
            <a:r>
              <a:rPr lang="en" sz="3700"/>
              <a:t>The Evolution of Dim Sum</a:t>
            </a:r>
            <a:endParaRPr sz="3700"/>
          </a:p>
        </p:txBody>
      </p:sp>
      <p:sp>
        <p:nvSpPr>
          <p:cNvPr id="297" name="Google Shape;297;p23"/>
          <p:cNvSpPr/>
          <p:nvPr/>
        </p:nvSpPr>
        <p:spPr>
          <a:xfrm>
            <a:off x="8289000" y="3700890"/>
            <a:ext cx="793750" cy="793700"/>
          </a:xfrm>
          <a:custGeom>
            <a:rect b="b" l="l" r="r" t="t"/>
            <a:pathLst>
              <a:path extrusionOk="0" h="31748" w="31750">
                <a:moveTo>
                  <a:pt x="11622" y="1"/>
                </a:moveTo>
                <a:lnTo>
                  <a:pt x="11765" y="8758"/>
                </a:lnTo>
                <a:lnTo>
                  <a:pt x="11765" y="8758"/>
                </a:lnTo>
                <a:lnTo>
                  <a:pt x="4255" y="4255"/>
                </a:lnTo>
                <a:lnTo>
                  <a:pt x="8757" y="11766"/>
                </a:lnTo>
                <a:lnTo>
                  <a:pt x="0" y="11618"/>
                </a:lnTo>
                <a:lnTo>
                  <a:pt x="7656" y="15873"/>
                </a:lnTo>
                <a:lnTo>
                  <a:pt x="0" y="20128"/>
                </a:lnTo>
                <a:lnTo>
                  <a:pt x="8757" y="19982"/>
                </a:lnTo>
                <a:lnTo>
                  <a:pt x="8757" y="19982"/>
                </a:lnTo>
                <a:lnTo>
                  <a:pt x="4255" y="27495"/>
                </a:lnTo>
                <a:lnTo>
                  <a:pt x="4255" y="27495"/>
                </a:lnTo>
                <a:lnTo>
                  <a:pt x="11765" y="22990"/>
                </a:lnTo>
                <a:lnTo>
                  <a:pt x="11622" y="31747"/>
                </a:lnTo>
                <a:lnTo>
                  <a:pt x="11622" y="31747"/>
                </a:lnTo>
                <a:lnTo>
                  <a:pt x="15875" y="24092"/>
                </a:lnTo>
                <a:lnTo>
                  <a:pt x="20127" y="31747"/>
                </a:lnTo>
                <a:lnTo>
                  <a:pt x="20127" y="31747"/>
                </a:lnTo>
                <a:lnTo>
                  <a:pt x="19982" y="22990"/>
                </a:lnTo>
                <a:lnTo>
                  <a:pt x="19982" y="22990"/>
                </a:lnTo>
                <a:lnTo>
                  <a:pt x="27494" y="27495"/>
                </a:lnTo>
                <a:lnTo>
                  <a:pt x="22990" y="19982"/>
                </a:lnTo>
                <a:lnTo>
                  <a:pt x="31749" y="20128"/>
                </a:lnTo>
                <a:lnTo>
                  <a:pt x="31749" y="20128"/>
                </a:lnTo>
                <a:lnTo>
                  <a:pt x="24091" y="15873"/>
                </a:lnTo>
                <a:lnTo>
                  <a:pt x="31749" y="11618"/>
                </a:lnTo>
                <a:lnTo>
                  <a:pt x="22990" y="11766"/>
                </a:lnTo>
                <a:lnTo>
                  <a:pt x="27494" y="4255"/>
                </a:lnTo>
                <a:lnTo>
                  <a:pt x="19982" y="8758"/>
                </a:lnTo>
                <a:lnTo>
                  <a:pt x="20127" y="1"/>
                </a:lnTo>
                <a:lnTo>
                  <a:pt x="15875" y="7656"/>
                </a:lnTo>
                <a:lnTo>
                  <a:pt x="11622" y="1"/>
                </a:lnTo>
                <a:close/>
              </a:path>
            </a:pathLst>
          </a:cu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3"/>
          <p:cNvSpPr/>
          <p:nvPr/>
        </p:nvSpPr>
        <p:spPr>
          <a:xfrm>
            <a:off x="6355750" y="1404835"/>
            <a:ext cx="303635" cy="303175"/>
          </a:xfrm>
          <a:custGeom>
            <a:rect b="b" l="l" r="r" t="t"/>
            <a:pathLst>
              <a:path extrusionOk="0" h="21772" w="21805">
                <a:moveTo>
                  <a:pt x="10902" y="0"/>
                </a:moveTo>
                <a:cubicBezTo>
                  <a:pt x="10878" y="0"/>
                  <a:pt x="10855" y="16"/>
                  <a:pt x="10852" y="46"/>
                </a:cubicBezTo>
                <a:lnTo>
                  <a:pt x="10133" y="9657"/>
                </a:lnTo>
                <a:lnTo>
                  <a:pt x="6834" y="6819"/>
                </a:lnTo>
                <a:lnTo>
                  <a:pt x="6834" y="6819"/>
                </a:lnTo>
                <a:lnTo>
                  <a:pt x="9672" y="10115"/>
                </a:lnTo>
                <a:lnTo>
                  <a:pt x="64" y="10837"/>
                </a:lnTo>
                <a:cubicBezTo>
                  <a:pt x="0" y="10842"/>
                  <a:pt x="0" y="10933"/>
                  <a:pt x="64" y="10937"/>
                </a:cubicBezTo>
                <a:lnTo>
                  <a:pt x="9672" y="11657"/>
                </a:lnTo>
                <a:lnTo>
                  <a:pt x="6834" y="14956"/>
                </a:lnTo>
                <a:lnTo>
                  <a:pt x="6834" y="14956"/>
                </a:lnTo>
                <a:lnTo>
                  <a:pt x="10133" y="12118"/>
                </a:lnTo>
                <a:lnTo>
                  <a:pt x="10852" y="21726"/>
                </a:lnTo>
                <a:cubicBezTo>
                  <a:pt x="10856" y="21757"/>
                  <a:pt x="10880" y="21772"/>
                  <a:pt x="10904" y="21772"/>
                </a:cubicBezTo>
                <a:cubicBezTo>
                  <a:pt x="10928" y="21772"/>
                  <a:pt x="10951" y="21757"/>
                  <a:pt x="10952" y="21726"/>
                </a:cubicBezTo>
                <a:lnTo>
                  <a:pt x="11674" y="12118"/>
                </a:lnTo>
                <a:lnTo>
                  <a:pt x="14971" y="14956"/>
                </a:lnTo>
                <a:lnTo>
                  <a:pt x="14971" y="14956"/>
                </a:lnTo>
                <a:lnTo>
                  <a:pt x="12133" y="11657"/>
                </a:lnTo>
                <a:lnTo>
                  <a:pt x="21743" y="10937"/>
                </a:lnTo>
                <a:cubicBezTo>
                  <a:pt x="21805" y="10930"/>
                  <a:pt x="21805" y="10839"/>
                  <a:pt x="21743" y="10837"/>
                </a:cubicBezTo>
                <a:lnTo>
                  <a:pt x="12133" y="10115"/>
                </a:lnTo>
                <a:lnTo>
                  <a:pt x="14971" y="6819"/>
                </a:lnTo>
                <a:lnTo>
                  <a:pt x="14971" y="6819"/>
                </a:lnTo>
                <a:lnTo>
                  <a:pt x="11674" y="9657"/>
                </a:lnTo>
                <a:lnTo>
                  <a:pt x="10952" y="46"/>
                </a:lnTo>
                <a:cubicBezTo>
                  <a:pt x="10949" y="16"/>
                  <a:pt x="10925" y="0"/>
                  <a:pt x="10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3"/>
          <p:cNvSpPr txBox="1"/>
          <p:nvPr>
            <p:ph idx="1" type="subTitle"/>
          </p:nvPr>
        </p:nvSpPr>
        <p:spPr>
          <a:xfrm>
            <a:off x="4584425" y="3321975"/>
            <a:ext cx="3846300" cy="56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Kaya Zamil</a:t>
            </a:r>
            <a:endParaRPr sz="1400">
              <a:latin typeface="Montserrat Medium"/>
              <a:ea typeface="Montserrat Medium"/>
              <a:cs typeface="Montserrat Medium"/>
              <a:sym typeface="Montserrat Medium"/>
            </a:endParaRPr>
          </a:p>
        </p:txBody>
      </p:sp>
      <p:grpSp>
        <p:nvGrpSpPr>
          <p:cNvPr id="300" name="Google Shape;300;p23"/>
          <p:cNvGrpSpPr/>
          <p:nvPr/>
        </p:nvGrpSpPr>
        <p:grpSpPr>
          <a:xfrm>
            <a:off x="5737212" y="914301"/>
            <a:ext cx="1540728" cy="793701"/>
            <a:chOff x="5806925" y="920000"/>
            <a:chExt cx="1045625" cy="538650"/>
          </a:xfrm>
        </p:grpSpPr>
        <p:sp>
          <p:nvSpPr>
            <p:cNvPr id="301" name="Google Shape;301;p23"/>
            <p:cNvSpPr/>
            <p:nvPr/>
          </p:nvSpPr>
          <p:spPr>
            <a:xfrm>
              <a:off x="6327225" y="1125525"/>
              <a:ext cx="9625" cy="59325"/>
            </a:xfrm>
            <a:custGeom>
              <a:rect b="b" l="l" r="r" t="t"/>
              <a:pathLst>
                <a:path extrusionOk="0" h="2373" w="385">
                  <a:moveTo>
                    <a:pt x="196" y="0"/>
                  </a:moveTo>
                  <a:cubicBezTo>
                    <a:pt x="91" y="0"/>
                    <a:pt x="9" y="87"/>
                    <a:pt x="9" y="189"/>
                  </a:cubicBezTo>
                  <a:lnTo>
                    <a:pt x="9" y="470"/>
                  </a:lnTo>
                  <a:cubicBezTo>
                    <a:pt x="7" y="1256"/>
                    <a:pt x="3" y="1871"/>
                    <a:pt x="0" y="2187"/>
                  </a:cubicBezTo>
                  <a:cubicBezTo>
                    <a:pt x="0" y="2289"/>
                    <a:pt x="82" y="2373"/>
                    <a:pt x="189" y="2373"/>
                  </a:cubicBezTo>
                  <a:cubicBezTo>
                    <a:pt x="291" y="2373"/>
                    <a:pt x="375" y="2291"/>
                    <a:pt x="375" y="2189"/>
                  </a:cubicBezTo>
                  <a:cubicBezTo>
                    <a:pt x="377" y="1873"/>
                    <a:pt x="380" y="1256"/>
                    <a:pt x="384" y="470"/>
                  </a:cubicBezTo>
                  <a:lnTo>
                    <a:pt x="384" y="189"/>
                  </a:lnTo>
                  <a:cubicBezTo>
                    <a:pt x="384" y="84"/>
                    <a:pt x="298" y="0"/>
                    <a:pt x="19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3"/>
            <p:cNvSpPr/>
            <p:nvPr/>
          </p:nvSpPr>
          <p:spPr>
            <a:xfrm>
              <a:off x="6327575" y="920000"/>
              <a:ext cx="9900" cy="176150"/>
            </a:xfrm>
            <a:custGeom>
              <a:rect b="b" l="l" r="r" t="t"/>
              <a:pathLst>
                <a:path extrusionOk="0" h="7046" w="396">
                  <a:moveTo>
                    <a:pt x="209" y="0"/>
                  </a:moveTo>
                  <a:cubicBezTo>
                    <a:pt x="95" y="18"/>
                    <a:pt x="20" y="82"/>
                    <a:pt x="20" y="184"/>
                  </a:cubicBezTo>
                  <a:cubicBezTo>
                    <a:pt x="16" y="886"/>
                    <a:pt x="9" y="3090"/>
                    <a:pt x="5" y="5297"/>
                  </a:cubicBezTo>
                  <a:lnTo>
                    <a:pt x="0" y="6857"/>
                  </a:lnTo>
                  <a:cubicBezTo>
                    <a:pt x="0" y="6959"/>
                    <a:pt x="86" y="7045"/>
                    <a:pt x="188" y="7045"/>
                  </a:cubicBezTo>
                  <a:cubicBezTo>
                    <a:pt x="291" y="7045"/>
                    <a:pt x="372" y="6961"/>
                    <a:pt x="372" y="6857"/>
                  </a:cubicBezTo>
                  <a:lnTo>
                    <a:pt x="375" y="5297"/>
                  </a:lnTo>
                  <a:cubicBezTo>
                    <a:pt x="381" y="3092"/>
                    <a:pt x="386" y="888"/>
                    <a:pt x="393" y="189"/>
                  </a:cubicBezTo>
                  <a:cubicBezTo>
                    <a:pt x="395" y="84"/>
                    <a:pt x="311" y="0"/>
                    <a:pt x="2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3"/>
            <p:cNvSpPr/>
            <p:nvPr/>
          </p:nvSpPr>
          <p:spPr>
            <a:xfrm>
              <a:off x="6217100" y="1143850"/>
              <a:ext cx="27500" cy="56400"/>
            </a:xfrm>
            <a:custGeom>
              <a:rect b="b" l="l" r="r" t="t"/>
              <a:pathLst>
                <a:path extrusionOk="0" h="2256" w="1100">
                  <a:moveTo>
                    <a:pt x="212" y="1"/>
                  </a:moveTo>
                  <a:cubicBezTo>
                    <a:pt x="191" y="1"/>
                    <a:pt x="169" y="4"/>
                    <a:pt x="148" y="12"/>
                  </a:cubicBezTo>
                  <a:cubicBezTo>
                    <a:pt x="49" y="46"/>
                    <a:pt x="1" y="153"/>
                    <a:pt x="35" y="250"/>
                  </a:cubicBezTo>
                  <a:lnTo>
                    <a:pt x="130" y="514"/>
                  </a:lnTo>
                  <a:cubicBezTo>
                    <a:pt x="398" y="1254"/>
                    <a:pt x="607" y="1835"/>
                    <a:pt x="714" y="2130"/>
                  </a:cubicBezTo>
                  <a:cubicBezTo>
                    <a:pt x="741" y="2207"/>
                    <a:pt x="811" y="2255"/>
                    <a:pt x="889" y="2255"/>
                  </a:cubicBezTo>
                  <a:cubicBezTo>
                    <a:pt x="909" y="2255"/>
                    <a:pt x="932" y="2250"/>
                    <a:pt x="952" y="2241"/>
                  </a:cubicBezTo>
                  <a:cubicBezTo>
                    <a:pt x="1048" y="2207"/>
                    <a:pt x="1100" y="2101"/>
                    <a:pt x="1066" y="2003"/>
                  </a:cubicBezTo>
                  <a:cubicBezTo>
                    <a:pt x="959" y="1708"/>
                    <a:pt x="750" y="1127"/>
                    <a:pt x="482" y="387"/>
                  </a:cubicBezTo>
                  <a:lnTo>
                    <a:pt x="387" y="121"/>
                  </a:lnTo>
                  <a:cubicBezTo>
                    <a:pt x="360" y="46"/>
                    <a:pt x="288" y="1"/>
                    <a:pt x="2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3"/>
            <p:cNvSpPr/>
            <p:nvPr/>
          </p:nvSpPr>
          <p:spPr>
            <a:xfrm>
              <a:off x="6147475" y="950550"/>
              <a:ext cx="67050" cy="166150"/>
            </a:xfrm>
            <a:custGeom>
              <a:rect b="b" l="l" r="r" t="t"/>
              <a:pathLst>
                <a:path extrusionOk="0" h="6646" w="2682">
                  <a:moveTo>
                    <a:pt x="210" y="0"/>
                  </a:moveTo>
                  <a:cubicBezTo>
                    <a:pt x="189" y="0"/>
                    <a:pt x="168" y="4"/>
                    <a:pt x="148" y="11"/>
                  </a:cubicBezTo>
                  <a:cubicBezTo>
                    <a:pt x="50" y="45"/>
                    <a:pt x="0" y="152"/>
                    <a:pt x="34" y="249"/>
                  </a:cubicBezTo>
                  <a:cubicBezTo>
                    <a:pt x="275" y="926"/>
                    <a:pt x="1060" y="3110"/>
                    <a:pt x="1832" y="5244"/>
                  </a:cubicBezTo>
                  <a:lnTo>
                    <a:pt x="2296" y="6522"/>
                  </a:lnTo>
                  <a:cubicBezTo>
                    <a:pt x="2323" y="6597"/>
                    <a:pt x="2395" y="6645"/>
                    <a:pt x="2470" y="6645"/>
                  </a:cubicBezTo>
                  <a:cubicBezTo>
                    <a:pt x="2493" y="6645"/>
                    <a:pt x="2513" y="6643"/>
                    <a:pt x="2534" y="6636"/>
                  </a:cubicBezTo>
                  <a:cubicBezTo>
                    <a:pt x="2632" y="6602"/>
                    <a:pt x="2681" y="6495"/>
                    <a:pt x="2647" y="6398"/>
                  </a:cubicBezTo>
                  <a:lnTo>
                    <a:pt x="2184" y="5119"/>
                  </a:lnTo>
                  <a:cubicBezTo>
                    <a:pt x="1415" y="2981"/>
                    <a:pt x="627" y="801"/>
                    <a:pt x="386" y="125"/>
                  </a:cubicBezTo>
                  <a:cubicBezTo>
                    <a:pt x="359" y="48"/>
                    <a:pt x="286" y="0"/>
                    <a:pt x="21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3"/>
            <p:cNvSpPr/>
            <p:nvPr/>
          </p:nvSpPr>
          <p:spPr>
            <a:xfrm>
              <a:off x="6120325" y="1198525"/>
              <a:ext cx="42375" cy="47800"/>
            </a:xfrm>
            <a:custGeom>
              <a:rect b="b" l="l" r="r" t="t"/>
              <a:pathLst>
                <a:path extrusionOk="0" h="1912" w="1695">
                  <a:moveTo>
                    <a:pt x="211" y="0"/>
                  </a:moveTo>
                  <a:cubicBezTo>
                    <a:pt x="168" y="0"/>
                    <a:pt x="125" y="15"/>
                    <a:pt x="89" y="43"/>
                  </a:cubicBezTo>
                  <a:cubicBezTo>
                    <a:pt x="10" y="111"/>
                    <a:pt x="1" y="229"/>
                    <a:pt x="67" y="309"/>
                  </a:cubicBezTo>
                  <a:lnTo>
                    <a:pt x="246" y="522"/>
                  </a:lnTo>
                  <a:cubicBezTo>
                    <a:pt x="748" y="1126"/>
                    <a:pt x="1145" y="1601"/>
                    <a:pt x="1343" y="1843"/>
                  </a:cubicBezTo>
                  <a:cubicBezTo>
                    <a:pt x="1381" y="1889"/>
                    <a:pt x="1434" y="1912"/>
                    <a:pt x="1488" y="1912"/>
                  </a:cubicBezTo>
                  <a:cubicBezTo>
                    <a:pt x="1531" y="1912"/>
                    <a:pt x="1574" y="1898"/>
                    <a:pt x="1604" y="1866"/>
                  </a:cubicBezTo>
                  <a:cubicBezTo>
                    <a:pt x="1683" y="1800"/>
                    <a:pt x="1695" y="1685"/>
                    <a:pt x="1629" y="1605"/>
                  </a:cubicBezTo>
                  <a:cubicBezTo>
                    <a:pt x="1431" y="1360"/>
                    <a:pt x="1036" y="885"/>
                    <a:pt x="532" y="281"/>
                  </a:cubicBezTo>
                  <a:lnTo>
                    <a:pt x="353" y="66"/>
                  </a:lnTo>
                  <a:cubicBezTo>
                    <a:pt x="315" y="22"/>
                    <a:pt x="263" y="0"/>
                    <a:pt x="2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3"/>
            <p:cNvSpPr/>
            <p:nvPr/>
          </p:nvSpPr>
          <p:spPr>
            <a:xfrm>
              <a:off x="5988700" y="1040775"/>
              <a:ext cx="117350" cy="137375"/>
            </a:xfrm>
            <a:custGeom>
              <a:rect b="b" l="l" r="r" t="t"/>
              <a:pathLst>
                <a:path extrusionOk="0" h="5495" w="4694">
                  <a:moveTo>
                    <a:pt x="209" y="0"/>
                  </a:moveTo>
                  <a:cubicBezTo>
                    <a:pt x="168" y="0"/>
                    <a:pt x="126" y="14"/>
                    <a:pt x="92" y="41"/>
                  </a:cubicBezTo>
                  <a:cubicBezTo>
                    <a:pt x="12" y="107"/>
                    <a:pt x="1" y="223"/>
                    <a:pt x="67" y="303"/>
                  </a:cubicBezTo>
                  <a:cubicBezTo>
                    <a:pt x="505" y="832"/>
                    <a:pt x="1863" y="2459"/>
                    <a:pt x="3245" y="4114"/>
                  </a:cubicBezTo>
                  <a:lnTo>
                    <a:pt x="4337" y="5427"/>
                  </a:lnTo>
                  <a:cubicBezTo>
                    <a:pt x="4376" y="5472"/>
                    <a:pt x="4426" y="5495"/>
                    <a:pt x="4480" y="5495"/>
                  </a:cubicBezTo>
                  <a:cubicBezTo>
                    <a:pt x="4524" y="5495"/>
                    <a:pt x="4564" y="5479"/>
                    <a:pt x="4605" y="5454"/>
                  </a:cubicBezTo>
                  <a:cubicBezTo>
                    <a:pt x="4685" y="5386"/>
                    <a:pt x="4694" y="5270"/>
                    <a:pt x="4628" y="5191"/>
                  </a:cubicBezTo>
                  <a:lnTo>
                    <a:pt x="3531" y="3878"/>
                  </a:lnTo>
                  <a:cubicBezTo>
                    <a:pt x="2153" y="2226"/>
                    <a:pt x="793" y="595"/>
                    <a:pt x="357" y="69"/>
                  </a:cubicBezTo>
                  <a:cubicBezTo>
                    <a:pt x="319" y="24"/>
                    <a:pt x="264" y="0"/>
                    <a:pt x="2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3"/>
            <p:cNvSpPr/>
            <p:nvPr/>
          </p:nvSpPr>
          <p:spPr>
            <a:xfrm>
              <a:off x="6047975" y="1283050"/>
              <a:ext cx="53950" cy="34575"/>
            </a:xfrm>
            <a:custGeom>
              <a:rect b="b" l="l" r="r" t="t"/>
              <a:pathLst>
                <a:path extrusionOk="0" h="1383" w="2158">
                  <a:moveTo>
                    <a:pt x="217" y="1"/>
                  </a:moveTo>
                  <a:cubicBezTo>
                    <a:pt x="152" y="1"/>
                    <a:pt x="89" y="34"/>
                    <a:pt x="55" y="93"/>
                  </a:cubicBezTo>
                  <a:cubicBezTo>
                    <a:pt x="0" y="181"/>
                    <a:pt x="32" y="299"/>
                    <a:pt x="121" y="349"/>
                  </a:cubicBezTo>
                  <a:lnTo>
                    <a:pt x="363" y="490"/>
                  </a:lnTo>
                  <a:cubicBezTo>
                    <a:pt x="1042" y="885"/>
                    <a:pt x="1578" y="1198"/>
                    <a:pt x="1848" y="1357"/>
                  </a:cubicBezTo>
                  <a:cubicBezTo>
                    <a:pt x="1876" y="1373"/>
                    <a:pt x="1910" y="1382"/>
                    <a:pt x="1941" y="1382"/>
                  </a:cubicBezTo>
                  <a:cubicBezTo>
                    <a:pt x="2005" y="1382"/>
                    <a:pt x="2066" y="1348"/>
                    <a:pt x="2103" y="1289"/>
                  </a:cubicBezTo>
                  <a:cubicBezTo>
                    <a:pt x="2157" y="1200"/>
                    <a:pt x="2125" y="1085"/>
                    <a:pt x="2039" y="1032"/>
                  </a:cubicBezTo>
                  <a:cubicBezTo>
                    <a:pt x="1767" y="874"/>
                    <a:pt x="1229" y="563"/>
                    <a:pt x="552" y="167"/>
                  </a:cubicBezTo>
                  <a:lnTo>
                    <a:pt x="309" y="24"/>
                  </a:lnTo>
                  <a:cubicBezTo>
                    <a:pt x="280" y="8"/>
                    <a:pt x="248" y="1"/>
                    <a:pt x="2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3"/>
            <p:cNvSpPr/>
            <p:nvPr/>
          </p:nvSpPr>
          <p:spPr>
            <a:xfrm>
              <a:off x="5870250" y="1179800"/>
              <a:ext cx="154800" cy="93150"/>
            </a:xfrm>
            <a:custGeom>
              <a:rect b="b" l="l" r="r" t="t"/>
              <a:pathLst>
                <a:path extrusionOk="0" h="3726" w="6192">
                  <a:moveTo>
                    <a:pt x="214" y="0"/>
                  </a:moveTo>
                  <a:cubicBezTo>
                    <a:pt x="150" y="0"/>
                    <a:pt x="88" y="34"/>
                    <a:pt x="53" y="93"/>
                  </a:cubicBezTo>
                  <a:cubicBezTo>
                    <a:pt x="1" y="179"/>
                    <a:pt x="30" y="297"/>
                    <a:pt x="119" y="347"/>
                  </a:cubicBezTo>
                  <a:cubicBezTo>
                    <a:pt x="754" y="719"/>
                    <a:pt x="2830" y="1925"/>
                    <a:pt x="4834" y="3087"/>
                  </a:cubicBezTo>
                  <a:lnTo>
                    <a:pt x="5886" y="3698"/>
                  </a:lnTo>
                  <a:cubicBezTo>
                    <a:pt x="5915" y="3716"/>
                    <a:pt x="5949" y="3725"/>
                    <a:pt x="5981" y="3725"/>
                  </a:cubicBezTo>
                  <a:cubicBezTo>
                    <a:pt x="6044" y="3725"/>
                    <a:pt x="6108" y="3694"/>
                    <a:pt x="6142" y="3635"/>
                  </a:cubicBezTo>
                  <a:cubicBezTo>
                    <a:pt x="6192" y="3541"/>
                    <a:pt x="6162" y="3428"/>
                    <a:pt x="6074" y="3378"/>
                  </a:cubicBezTo>
                  <a:lnTo>
                    <a:pt x="5021" y="2767"/>
                  </a:lnTo>
                  <a:cubicBezTo>
                    <a:pt x="3020" y="1605"/>
                    <a:pt x="945" y="399"/>
                    <a:pt x="310" y="27"/>
                  </a:cubicBezTo>
                  <a:cubicBezTo>
                    <a:pt x="279" y="9"/>
                    <a:pt x="246" y="0"/>
                    <a:pt x="2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3"/>
            <p:cNvSpPr/>
            <p:nvPr/>
          </p:nvSpPr>
          <p:spPr>
            <a:xfrm>
              <a:off x="6009250" y="1387275"/>
              <a:ext cx="59225" cy="18200"/>
            </a:xfrm>
            <a:custGeom>
              <a:rect b="b" l="l" r="r" t="t"/>
              <a:pathLst>
                <a:path extrusionOk="0" h="728" w="2369">
                  <a:moveTo>
                    <a:pt x="201" y="0"/>
                  </a:moveTo>
                  <a:cubicBezTo>
                    <a:pt x="112" y="0"/>
                    <a:pt x="35" y="62"/>
                    <a:pt x="19" y="153"/>
                  </a:cubicBezTo>
                  <a:cubicBezTo>
                    <a:pt x="1" y="253"/>
                    <a:pt x="69" y="353"/>
                    <a:pt x="171" y="369"/>
                  </a:cubicBezTo>
                  <a:lnTo>
                    <a:pt x="446" y="417"/>
                  </a:lnTo>
                  <a:cubicBezTo>
                    <a:pt x="1218" y="557"/>
                    <a:pt x="1824" y="666"/>
                    <a:pt x="2135" y="723"/>
                  </a:cubicBezTo>
                  <a:cubicBezTo>
                    <a:pt x="2146" y="728"/>
                    <a:pt x="2158" y="728"/>
                    <a:pt x="2169" y="728"/>
                  </a:cubicBezTo>
                  <a:cubicBezTo>
                    <a:pt x="2255" y="728"/>
                    <a:pt x="2335" y="664"/>
                    <a:pt x="2353" y="573"/>
                  </a:cubicBezTo>
                  <a:cubicBezTo>
                    <a:pt x="2369" y="473"/>
                    <a:pt x="2305" y="378"/>
                    <a:pt x="2201" y="358"/>
                  </a:cubicBezTo>
                  <a:cubicBezTo>
                    <a:pt x="1892" y="301"/>
                    <a:pt x="1286" y="190"/>
                    <a:pt x="512" y="51"/>
                  </a:cubicBezTo>
                  <a:lnTo>
                    <a:pt x="235" y="3"/>
                  </a:lnTo>
                  <a:cubicBezTo>
                    <a:pt x="223" y="1"/>
                    <a:pt x="212" y="0"/>
                    <a:pt x="2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23"/>
            <p:cNvSpPr/>
            <p:nvPr/>
          </p:nvSpPr>
          <p:spPr>
            <a:xfrm>
              <a:off x="5806925" y="1350975"/>
              <a:ext cx="174150" cy="38775"/>
            </a:xfrm>
            <a:custGeom>
              <a:rect b="b" l="l" r="r" t="t"/>
              <a:pathLst>
                <a:path extrusionOk="0" h="1551" w="6966">
                  <a:moveTo>
                    <a:pt x="198" y="1"/>
                  </a:moveTo>
                  <a:cubicBezTo>
                    <a:pt x="110" y="1"/>
                    <a:pt x="34" y="65"/>
                    <a:pt x="16" y="154"/>
                  </a:cubicBezTo>
                  <a:cubicBezTo>
                    <a:pt x="0" y="254"/>
                    <a:pt x="64" y="352"/>
                    <a:pt x="166" y="370"/>
                  </a:cubicBezTo>
                  <a:cubicBezTo>
                    <a:pt x="854" y="495"/>
                    <a:pt x="3013" y="886"/>
                    <a:pt x="5179" y="1271"/>
                  </a:cubicBezTo>
                  <a:lnTo>
                    <a:pt x="6734" y="1548"/>
                  </a:lnTo>
                  <a:cubicBezTo>
                    <a:pt x="6745" y="1551"/>
                    <a:pt x="6757" y="1551"/>
                    <a:pt x="6768" y="1551"/>
                  </a:cubicBezTo>
                  <a:cubicBezTo>
                    <a:pt x="6857" y="1551"/>
                    <a:pt x="6936" y="1487"/>
                    <a:pt x="6950" y="1399"/>
                  </a:cubicBezTo>
                  <a:cubicBezTo>
                    <a:pt x="6965" y="1299"/>
                    <a:pt x="6902" y="1199"/>
                    <a:pt x="6800" y="1183"/>
                  </a:cubicBezTo>
                  <a:lnTo>
                    <a:pt x="5242" y="904"/>
                  </a:lnTo>
                  <a:cubicBezTo>
                    <a:pt x="3081" y="518"/>
                    <a:pt x="922" y="132"/>
                    <a:pt x="234" y="5"/>
                  </a:cubicBezTo>
                  <a:cubicBezTo>
                    <a:pt x="222" y="2"/>
                    <a:pt x="209" y="1"/>
                    <a:pt x="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3"/>
            <p:cNvSpPr/>
            <p:nvPr/>
          </p:nvSpPr>
          <p:spPr>
            <a:xfrm>
              <a:off x="6590700" y="1393075"/>
              <a:ext cx="59400" cy="17900"/>
            </a:xfrm>
            <a:custGeom>
              <a:rect b="b" l="l" r="r" t="t"/>
              <a:pathLst>
                <a:path extrusionOk="0" h="716" w="2376">
                  <a:moveTo>
                    <a:pt x="2172" y="1"/>
                  </a:moveTo>
                  <a:cubicBezTo>
                    <a:pt x="2162" y="1"/>
                    <a:pt x="2152" y="1"/>
                    <a:pt x="2141" y="3"/>
                  </a:cubicBezTo>
                  <a:lnTo>
                    <a:pt x="1864" y="53"/>
                  </a:lnTo>
                  <a:cubicBezTo>
                    <a:pt x="1090" y="189"/>
                    <a:pt x="482" y="294"/>
                    <a:pt x="171" y="344"/>
                  </a:cubicBezTo>
                  <a:cubicBezTo>
                    <a:pt x="69" y="362"/>
                    <a:pt x="0" y="457"/>
                    <a:pt x="19" y="559"/>
                  </a:cubicBezTo>
                  <a:cubicBezTo>
                    <a:pt x="37" y="650"/>
                    <a:pt x="112" y="716"/>
                    <a:pt x="203" y="716"/>
                  </a:cubicBezTo>
                  <a:cubicBezTo>
                    <a:pt x="214" y="716"/>
                    <a:pt x="223" y="716"/>
                    <a:pt x="234" y="714"/>
                  </a:cubicBezTo>
                  <a:cubicBezTo>
                    <a:pt x="545" y="659"/>
                    <a:pt x="1154" y="555"/>
                    <a:pt x="1928" y="421"/>
                  </a:cubicBezTo>
                  <a:lnTo>
                    <a:pt x="2205" y="373"/>
                  </a:lnTo>
                  <a:cubicBezTo>
                    <a:pt x="2307" y="355"/>
                    <a:pt x="2375" y="260"/>
                    <a:pt x="2357" y="157"/>
                  </a:cubicBezTo>
                  <a:cubicBezTo>
                    <a:pt x="2341" y="65"/>
                    <a:pt x="2263" y="1"/>
                    <a:pt x="217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3"/>
            <p:cNvSpPr/>
            <p:nvPr/>
          </p:nvSpPr>
          <p:spPr>
            <a:xfrm>
              <a:off x="6678225" y="1358075"/>
              <a:ext cx="174325" cy="37800"/>
            </a:xfrm>
            <a:custGeom>
              <a:rect b="b" l="l" r="r" t="t"/>
              <a:pathLst>
                <a:path extrusionOk="0" h="1512" w="6973">
                  <a:moveTo>
                    <a:pt x="6776" y="1"/>
                  </a:moveTo>
                  <a:cubicBezTo>
                    <a:pt x="6764" y="1"/>
                    <a:pt x="6753" y="2"/>
                    <a:pt x="6741" y="4"/>
                  </a:cubicBezTo>
                  <a:cubicBezTo>
                    <a:pt x="6053" y="120"/>
                    <a:pt x="3903" y="495"/>
                    <a:pt x="1742" y="869"/>
                  </a:cubicBezTo>
                  <a:lnTo>
                    <a:pt x="168" y="1142"/>
                  </a:lnTo>
                  <a:cubicBezTo>
                    <a:pt x="68" y="1160"/>
                    <a:pt x="0" y="1255"/>
                    <a:pt x="16" y="1358"/>
                  </a:cubicBezTo>
                  <a:cubicBezTo>
                    <a:pt x="34" y="1448"/>
                    <a:pt x="114" y="1512"/>
                    <a:pt x="202" y="1512"/>
                  </a:cubicBezTo>
                  <a:lnTo>
                    <a:pt x="232" y="1512"/>
                  </a:lnTo>
                  <a:lnTo>
                    <a:pt x="1808" y="1239"/>
                  </a:lnTo>
                  <a:cubicBezTo>
                    <a:pt x="3967" y="863"/>
                    <a:pt x="6117" y="490"/>
                    <a:pt x="6802" y="374"/>
                  </a:cubicBezTo>
                  <a:cubicBezTo>
                    <a:pt x="6905" y="356"/>
                    <a:pt x="6973" y="261"/>
                    <a:pt x="6957" y="159"/>
                  </a:cubicBezTo>
                  <a:cubicBezTo>
                    <a:pt x="6941" y="68"/>
                    <a:pt x="6864" y="1"/>
                    <a:pt x="67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3"/>
            <p:cNvSpPr/>
            <p:nvPr/>
          </p:nvSpPr>
          <p:spPr>
            <a:xfrm>
              <a:off x="6559300" y="1288325"/>
              <a:ext cx="54075" cy="34125"/>
            </a:xfrm>
            <a:custGeom>
              <a:rect b="b" l="l" r="r" t="t"/>
              <a:pathLst>
                <a:path extrusionOk="0" h="1365" w="2163">
                  <a:moveTo>
                    <a:pt x="1948" y="0"/>
                  </a:moveTo>
                  <a:cubicBezTo>
                    <a:pt x="1917" y="0"/>
                    <a:pt x="1885" y="8"/>
                    <a:pt x="1856" y="25"/>
                  </a:cubicBezTo>
                  <a:lnTo>
                    <a:pt x="1613" y="163"/>
                  </a:lnTo>
                  <a:cubicBezTo>
                    <a:pt x="932" y="554"/>
                    <a:pt x="396" y="860"/>
                    <a:pt x="121" y="1014"/>
                  </a:cubicBezTo>
                  <a:cubicBezTo>
                    <a:pt x="30" y="1067"/>
                    <a:pt x="1" y="1180"/>
                    <a:pt x="51" y="1271"/>
                  </a:cubicBezTo>
                  <a:cubicBezTo>
                    <a:pt x="85" y="1330"/>
                    <a:pt x="149" y="1364"/>
                    <a:pt x="214" y="1364"/>
                  </a:cubicBezTo>
                  <a:cubicBezTo>
                    <a:pt x="244" y="1364"/>
                    <a:pt x="276" y="1360"/>
                    <a:pt x="307" y="1341"/>
                  </a:cubicBezTo>
                  <a:cubicBezTo>
                    <a:pt x="582" y="1185"/>
                    <a:pt x="1118" y="878"/>
                    <a:pt x="1799" y="488"/>
                  </a:cubicBezTo>
                  <a:lnTo>
                    <a:pt x="2044" y="349"/>
                  </a:lnTo>
                  <a:cubicBezTo>
                    <a:pt x="2133" y="297"/>
                    <a:pt x="2162" y="181"/>
                    <a:pt x="2112" y="93"/>
                  </a:cubicBezTo>
                  <a:cubicBezTo>
                    <a:pt x="2076" y="33"/>
                    <a:pt x="2013" y="0"/>
                    <a:pt x="194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23"/>
            <p:cNvSpPr/>
            <p:nvPr/>
          </p:nvSpPr>
          <p:spPr>
            <a:xfrm>
              <a:off x="6636325" y="1186025"/>
              <a:ext cx="155275" cy="92250"/>
            </a:xfrm>
            <a:custGeom>
              <a:rect b="b" l="l" r="r" t="t"/>
              <a:pathLst>
                <a:path extrusionOk="0" h="3690" w="6211">
                  <a:moveTo>
                    <a:pt x="5998" y="0"/>
                  </a:moveTo>
                  <a:cubicBezTo>
                    <a:pt x="5967" y="0"/>
                    <a:pt x="5935" y="8"/>
                    <a:pt x="5906" y="25"/>
                  </a:cubicBezTo>
                  <a:cubicBezTo>
                    <a:pt x="5293" y="370"/>
                    <a:pt x="3359" y="1481"/>
                    <a:pt x="1433" y="2586"/>
                  </a:cubicBezTo>
                  <a:lnTo>
                    <a:pt x="121" y="3342"/>
                  </a:lnTo>
                  <a:cubicBezTo>
                    <a:pt x="33" y="3392"/>
                    <a:pt x="1" y="3510"/>
                    <a:pt x="53" y="3597"/>
                  </a:cubicBezTo>
                  <a:cubicBezTo>
                    <a:pt x="87" y="3656"/>
                    <a:pt x="148" y="3690"/>
                    <a:pt x="214" y="3690"/>
                  </a:cubicBezTo>
                  <a:cubicBezTo>
                    <a:pt x="246" y="3690"/>
                    <a:pt x="276" y="3685"/>
                    <a:pt x="305" y="3669"/>
                  </a:cubicBezTo>
                  <a:lnTo>
                    <a:pt x="1620" y="2913"/>
                  </a:lnTo>
                  <a:cubicBezTo>
                    <a:pt x="3543" y="1810"/>
                    <a:pt x="5475" y="697"/>
                    <a:pt x="6088" y="350"/>
                  </a:cubicBezTo>
                  <a:cubicBezTo>
                    <a:pt x="6178" y="300"/>
                    <a:pt x="6210" y="187"/>
                    <a:pt x="6160" y="96"/>
                  </a:cubicBezTo>
                  <a:cubicBezTo>
                    <a:pt x="6125" y="35"/>
                    <a:pt x="6062" y="0"/>
                    <a:pt x="59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3"/>
            <p:cNvSpPr/>
            <p:nvPr/>
          </p:nvSpPr>
          <p:spPr>
            <a:xfrm>
              <a:off x="6499775" y="1202350"/>
              <a:ext cx="42825" cy="47550"/>
            </a:xfrm>
            <a:custGeom>
              <a:rect b="b" l="l" r="r" t="t"/>
              <a:pathLst>
                <a:path extrusionOk="0" h="1902" w="1713">
                  <a:moveTo>
                    <a:pt x="1502" y="1"/>
                  </a:moveTo>
                  <a:cubicBezTo>
                    <a:pt x="1448" y="1"/>
                    <a:pt x="1396" y="23"/>
                    <a:pt x="1360" y="67"/>
                  </a:cubicBezTo>
                  <a:lnTo>
                    <a:pt x="1179" y="283"/>
                  </a:lnTo>
                  <a:cubicBezTo>
                    <a:pt x="670" y="882"/>
                    <a:pt x="273" y="1354"/>
                    <a:pt x="68" y="1593"/>
                  </a:cubicBezTo>
                  <a:cubicBezTo>
                    <a:pt x="0" y="1672"/>
                    <a:pt x="9" y="1788"/>
                    <a:pt x="89" y="1858"/>
                  </a:cubicBezTo>
                  <a:cubicBezTo>
                    <a:pt x="125" y="1888"/>
                    <a:pt x="168" y="1902"/>
                    <a:pt x="211" y="1902"/>
                  </a:cubicBezTo>
                  <a:cubicBezTo>
                    <a:pt x="261" y="1902"/>
                    <a:pt x="316" y="1881"/>
                    <a:pt x="357" y="1836"/>
                  </a:cubicBezTo>
                  <a:cubicBezTo>
                    <a:pt x="563" y="1597"/>
                    <a:pt x="961" y="1125"/>
                    <a:pt x="1467" y="523"/>
                  </a:cubicBezTo>
                  <a:lnTo>
                    <a:pt x="1646" y="308"/>
                  </a:lnTo>
                  <a:cubicBezTo>
                    <a:pt x="1712" y="228"/>
                    <a:pt x="1703" y="110"/>
                    <a:pt x="1624" y="44"/>
                  </a:cubicBezTo>
                  <a:cubicBezTo>
                    <a:pt x="1588" y="15"/>
                    <a:pt x="1545" y="1"/>
                    <a:pt x="15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3"/>
            <p:cNvSpPr/>
            <p:nvPr/>
          </p:nvSpPr>
          <p:spPr>
            <a:xfrm>
              <a:off x="6557100" y="1045375"/>
              <a:ext cx="118075" cy="136750"/>
            </a:xfrm>
            <a:custGeom>
              <a:rect b="b" l="l" r="r" t="t"/>
              <a:pathLst>
                <a:path extrusionOk="0" h="5470" w="4723">
                  <a:moveTo>
                    <a:pt x="4511" y="0"/>
                  </a:moveTo>
                  <a:cubicBezTo>
                    <a:pt x="4458" y="0"/>
                    <a:pt x="4407" y="22"/>
                    <a:pt x="4371" y="64"/>
                  </a:cubicBezTo>
                  <a:cubicBezTo>
                    <a:pt x="3917" y="600"/>
                    <a:pt x="2493" y="2287"/>
                    <a:pt x="1070" y="3974"/>
                  </a:cubicBezTo>
                  <a:lnTo>
                    <a:pt x="66" y="5163"/>
                  </a:lnTo>
                  <a:cubicBezTo>
                    <a:pt x="0" y="5243"/>
                    <a:pt x="9" y="5361"/>
                    <a:pt x="89" y="5427"/>
                  </a:cubicBezTo>
                  <a:cubicBezTo>
                    <a:pt x="123" y="5454"/>
                    <a:pt x="166" y="5470"/>
                    <a:pt x="207" y="5470"/>
                  </a:cubicBezTo>
                  <a:cubicBezTo>
                    <a:pt x="261" y="5470"/>
                    <a:pt x="316" y="5447"/>
                    <a:pt x="352" y="5404"/>
                  </a:cubicBezTo>
                  <a:lnTo>
                    <a:pt x="1356" y="4214"/>
                  </a:lnTo>
                  <a:cubicBezTo>
                    <a:pt x="2779" y="2527"/>
                    <a:pt x="4201" y="843"/>
                    <a:pt x="4655" y="309"/>
                  </a:cubicBezTo>
                  <a:cubicBezTo>
                    <a:pt x="4723" y="230"/>
                    <a:pt x="4714" y="114"/>
                    <a:pt x="4634" y="46"/>
                  </a:cubicBezTo>
                  <a:cubicBezTo>
                    <a:pt x="4598" y="15"/>
                    <a:pt x="4554" y="0"/>
                    <a:pt x="4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3"/>
            <p:cNvSpPr/>
            <p:nvPr/>
          </p:nvSpPr>
          <p:spPr>
            <a:xfrm>
              <a:off x="6418950" y="1145950"/>
              <a:ext cx="27775" cy="56225"/>
            </a:xfrm>
            <a:custGeom>
              <a:rect b="b" l="l" r="r" t="t"/>
              <a:pathLst>
                <a:path extrusionOk="0" h="2249" w="1111">
                  <a:moveTo>
                    <a:pt x="901" y="1"/>
                  </a:moveTo>
                  <a:cubicBezTo>
                    <a:pt x="825" y="1"/>
                    <a:pt x="751" y="47"/>
                    <a:pt x="725" y="123"/>
                  </a:cubicBezTo>
                  <a:lnTo>
                    <a:pt x="629" y="387"/>
                  </a:lnTo>
                  <a:cubicBezTo>
                    <a:pt x="359" y="1124"/>
                    <a:pt x="146" y="1703"/>
                    <a:pt x="34" y="1998"/>
                  </a:cubicBezTo>
                  <a:cubicBezTo>
                    <a:pt x="0" y="2096"/>
                    <a:pt x="50" y="2201"/>
                    <a:pt x="146" y="2237"/>
                  </a:cubicBezTo>
                  <a:cubicBezTo>
                    <a:pt x="168" y="2246"/>
                    <a:pt x="189" y="2248"/>
                    <a:pt x="211" y="2248"/>
                  </a:cubicBezTo>
                  <a:cubicBezTo>
                    <a:pt x="286" y="2248"/>
                    <a:pt x="359" y="2201"/>
                    <a:pt x="384" y="2126"/>
                  </a:cubicBezTo>
                  <a:cubicBezTo>
                    <a:pt x="493" y="1830"/>
                    <a:pt x="709" y="1252"/>
                    <a:pt x="977" y="514"/>
                  </a:cubicBezTo>
                  <a:lnTo>
                    <a:pt x="1074" y="250"/>
                  </a:lnTo>
                  <a:cubicBezTo>
                    <a:pt x="1111" y="155"/>
                    <a:pt x="1061" y="46"/>
                    <a:pt x="963" y="12"/>
                  </a:cubicBezTo>
                  <a:cubicBezTo>
                    <a:pt x="943" y="5"/>
                    <a:pt x="922" y="1"/>
                    <a:pt x="9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3"/>
            <p:cNvSpPr/>
            <p:nvPr/>
          </p:nvSpPr>
          <p:spPr>
            <a:xfrm>
              <a:off x="6449550" y="952975"/>
              <a:ext cx="68075" cy="165875"/>
            </a:xfrm>
            <a:custGeom>
              <a:rect b="b" l="l" r="r" t="t"/>
              <a:pathLst>
                <a:path extrusionOk="0" h="6635" w="2723">
                  <a:moveTo>
                    <a:pt x="2515" y="1"/>
                  </a:moveTo>
                  <a:cubicBezTo>
                    <a:pt x="2440" y="1"/>
                    <a:pt x="2367" y="47"/>
                    <a:pt x="2339" y="123"/>
                  </a:cubicBezTo>
                  <a:cubicBezTo>
                    <a:pt x="2089" y="793"/>
                    <a:pt x="1303" y="2936"/>
                    <a:pt x="529" y="5050"/>
                  </a:cubicBezTo>
                  <a:lnTo>
                    <a:pt x="36" y="6382"/>
                  </a:lnTo>
                  <a:cubicBezTo>
                    <a:pt x="0" y="6480"/>
                    <a:pt x="52" y="6587"/>
                    <a:pt x="148" y="6621"/>
                  </a:cubicBezTo>
                  <a:cubicBezTo>
                    <a:pt x="170" y="6630"/>
                    <a:pt x="191" y="6634"/>
                    <a:pt x="213" y="6634"/>
                  </a:cubicBezTo>
                  <a:cubicBezTo>
                    <a:pt x="291" y="6634"/>
                    <a:pt x="361" y="6589"/>
                    <a:pt x="388" y="6512"/>
                  </a:cubicBezTo>
                  <a:lnTo>
                    <a:pt x="876" y="5177"/>
                  </a:lnTo>
                  <a:cubicBezTo>
                    <a:pt x="1651" y="3063"/>
                    <a:pt x="2438" y="920"/>
                    <a:pt x="2688" y="250"/>
                  </a:cubicBezTo>
                  <a:cubicBezTo>
                    <a:pt x="2722" y="157"/>
                    <a:pt x="2672" y="48"/>
                    <a:pt x="2577" y="12"/>
                  </a:cubicBezTo>
                  <a:cubicBezTo>
                    <a:pt x="2557" y="4"/>
                    <a:pt x="2536" y="1"/>
                    <a:pt x="251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3"/>
            <p:cNvSpPr/>
            <p:nvPr/>
          </p:nvSpPr>
          <p:spPr>
            <a:xfrm>
              <a:off x="6253375" y="1026000"/>
              <a:ext cx="36525" cy="162500"/>
            </a:xfrm>
            <a:custGeom>
              <a:rect b="b" l="l" r="r" t="t"/>
              <a:pathLst>
                <a:path extrusionOk="0" h="6500" w="1461">
                  <a:moveTo>
                    <a:pt x="201" y="1"/>
                  </a:moveTo>
                  <a:cubicBezTo>
                    <a:pt x="190" y="1"/>
                    <a:pt x="178" y="2"/>
                    <a:pt x="166" y="4"/>
                  </a:cubicBezTo>
                  <a:cubicBezTo>
                    <a:pt x="69" y="19"/>
                    <a:pt x="1" y="117"/>
                    <a:pt x="17" y="219"/>
                  </a:cubicBezTo>
                  <a:lnTo>
                    <a:pt x="160" y="1027"/>
                  </a:lnTo>
                  <a:cubicBezTo>
                    <a:pt x="552" y="3289"/>
                    <a:pt x="956" y="5623"/>
                    <a:pt x="1079" y="6342"/>
                  </a:cubicBezTo>
                  <a:cubicBezTo>
                    <a:pt x="1095" y="6433"/>
                    <a:pt x="1172" y="6499"/>
                    <a:pt x="1263" y="6499"/>
                  </a:cubicBezTo>
                  <a:cubicBezTo>
                    <a:pt x="1274" y="6499"/>
                    <a:pt x="1283" y="6499"/>
                    <a:pt x="1290" y="6497"/>
                  </a:cubicBezTo>
                  <a:cubicBezTo>
                    <a:pt x="1395" y="6479"/>
                    <a:pt x="1461" y="6383"/>
                    <a:pt x="1445" y="6281"/>
                  </a:cubicBezTo>
                  <a:cubicBezTo>
                    <a:pt x="1327" y="5564"/>
                    <a:pt x="920" y="3230"/>
                    <a:pt x="525" y="966"/>
                  </a:cubicBezTo>
                  <a:lnTo>
                    <a:pt x="382" y="156"/>
                  </a:lnTo>
                  <a:cubicBezTo>
                    <a:pt x="368" y="65"/>
                    <a:pt x="294" y="1"/>
                    <a:pt x="2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3"/>
            <p:cNvSpPr/>
            <p:nvPr/>
          </p:nvSpPr>
          <p:spPr>
            <a:xfrm>
              <a:off x="6240325" y="950525"/>
              <a:ext cx="16025" cy="43725"/>
            </a:xfrm>
            <a:custGeom>
              <a:rect b="b" l="l" r="r" t="t"/>
              <a:pathLst>
                <a:path extrusionOk="0" h="1749" w="641">
                  <a:moveTo>
                    <a:pt x="204" y="0"/>
                  </a:moveTo>
                  <a:cubicBezTo>
                    <a:pt x="193" y="0"/>
                    <a:pt x="182" y="1"/>
                    <a:pt x="171" y="3"/>
                  </a:cubicBezTo>
                  <a:cubicBezTo>
                    <a:pt x="69" y="19"/>
                    <a:pt x="0" y="117"/>
                    <a:pt x="16" y="219"/>
                  </a:cubicBezTo>
                  <a:lnTo>
                    <a:pt x="255" y="1595"/>
                  </a:lnTo>
                  <a:cubicBezTo>
                    <a:pt x="273" y="1685"/>
                    <a:pt x="352" y="1749"/>
                    <a:pt x="441" y="1749"/>
                  </a:cubicBezTo>
                  <a:cubicBezTo>
                    <a:pt x="448" y="1749"/>
                    <a:pt x="459" y="1744"/>
                    <a:pt x="475" y="1744"/>
                  </a:cubicBezTo>
                  <a:cubicBezTo>
                    <a:pt x="573" y="1728"/>
                    <a:pt x="641" y="1631"/>
                    <a:pt x="625" y="1529"/>
                  </a:cubicBezTo>
                  <a:lnTo>
                    <a:pt x="386" y="155"/>
                  </a:lnTo>
                  <a:cubicBezTo>
                    <a:pt x="370" y="64"/>
                    <a:pt x="295" y="0"/>
                    <a:pt x="2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3"/>
            <p:cNvSpPr/>
            <p:nvPr/>
          </p:nvSpPr>
          <p:spPr>
            <a:xfrm>
              <a:off x="6113800" y="1075475"/>
              <a:ext cx="88000" cy="144225"/>
            </a:xfrm>
            <a:custGeom>
              <a:rect b="b" l="l" r="r" t="t"/>
              <a:pathLst>
                <a:path extrusionOk="0" h="5769" w="3520">
                  <a:moveTo>
                    <a:pt x="211" y="1"/>
                  </a:moveTo>
                  <a:cubicBezTo>
                    <a:pt x="180" y="1"/>
                    <a:pt x="148" y="8"/>
                    <a:pt x="119" y="25"/>
                  </a:cubicBezTo>
                  <a:cubicBezTo>
                    <a:pt x="33" y="77"/>
                    <a:pt x="1" y="193"/>
                    <a:pt x="53" y="281"/>
                  </a:cubicBezTo>
                  <a:lnTo>
                    <a:pt x="659" y="1339"/>
                  </a:lnTo>
                  <a:cubicBezTo>
                    <a:pt x="1738" y="3221"/>
                    <a:pt x="2802" y="5076"/>
                    <a:pt x="3143" y="5676"/>
                  </a:cubicBezTo>
                  <a:cubicBezTo>
                    <a:pt x="3177" y="5735"/>
                    <a:pt x="3238" y="5769"/>
                    <a:pt x="3304" y="5769"/>
                  </a:cubicBezTo>
                  <a:cubicBezTo>
                    <a:pt x="3336" y="5769"/>
                    <a:pt x="3370" y="5760"/>
                    <a:pt x="3397" y="5742"/>
                  </a:cubicBezTo>
                  <a:cubicBezTo>
                    <a:pt x="3488" y="5689"/>
                    <a:pt x="3520" y="5576"/>
                    <a:pt x="3468" y="5485"/>
                  </a:cubicBezTo>
                  <a:cubicBezTo>
                    <a:pt x="3127" y="4886"/>
                    <a:pt x="2060" y="3028"/>
                    <a:pt x="982" y="1149"/>
                  </a:cubicBezTo>
                  <a:lnTo>
                    <a:pt x="375" y="93"/>
                  </a:lnTo>
                  <a:cubicBezTo>
                    <a:pt x="339" y="33"/>
                    <a:pt x="276" y="1"/>
                    <a:pt x="2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23"/>
            <p:cNvSpPr/>
            <p:nvPr/>
          </p:nvSpPr>
          <p:spPr>
            <a:xfrm>
              <a:off x="6075725" y="1008975"/>
              <a:ext cx="27950" cy="39650"/>
            </a:xfrm>
            <a:custGeom>
              <a:rect b="b" l="l" r="r" t="t"/>
              <a:pathLst>
                <a:path extrusionOk="0" h="1586" w="1118">
                  <a:moveTo>
                    <a:pt x="211" y="1"/>
                  </a:moveTo>
                  <a:cubicBezTo>
                    <a:pt x="179" y="1"/>
                    <a:pt x="148" y="9"/>
                    <a:pt x="119" y="26"/>
                  </a:cubicBezTo>
                  <a:cubicBezTo>
                    <a:pt x="30" y="76"/>
                    <a:pt x="0" y="194"/>
                    <a:pt x="50" y="280"/>
                  </a:cubicBezTo>
                  <a:lnTo>
                    <a:pt x="743" y="1493"/>
                  </a:lnTo>
                  <a:cubicBezTo>
                    <a:pt x="777" y="1552"/>
                    <a:pt x="840" y="1586"/>
                    <a:pt x="904" y="1586"/>
                  </a:cubicBezTo>
                  <a:cubicBezTo>
                    <a:pt x="936" y="1586"/>
                    <a:pt x="968" y="1579"/>
                    <a:pt x="999" y="1561"/>
                  </a:cubicBezTo>
                  <a:cubicBezTo>
                    <a:pt x="1086" y="1511"/>
                    <a:pt x="1117" y="1393"/>
                    <a:pt x="1068" y="1307"/>
                  </a:cubicBezTo>
                  <a:lnTo>
                    <a:pt x="375" y="94"/>
                  </a:lnTo>
                  <a:cubicBezTo>
                    <a:pt x="338" y="35"/>
                    <a:pt x="275" y="1"/>
                    <a:pt x="2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23"/>
            <p:cNvSpPr/>
            <p:nvPr/>
          </p:nvSpPr>
          <p:spPr>
            <a:xfrm>
              <a:off x="5999825" y="1169650"/>
              <a:ext cx="129275" cy="109650"/>
            </a:xfrm>
            <a:custGeom>
              <a:rect b="b" l="l" r="r" t="t"/>
              <a:pathLst>
                <a:path extrusionOk="0" h="4386" w="5171">
                  <a:moveTo>
                    <a:pt x="210" y="1"/>
                  </a:moveTo>
                  <a:cubicBezTo>
                    <a:pt x="157" y="1"/>
                    <a:pt x="105" y="23"/>
                    <a:pt x="67" y="67"/>
                  </a:cubicBezTo>
                  <a:cubicBezTo>
                    <a:pt x="1" y="145"/>
                    <a:pt x="10" y="265"/>
                    <a:pt x="90" y="331"/>
                  </a:cubicBezTo>
                  <a:lnTo>
                    <a:pt x="1063" y="1150"/>
                  </a:lnTo>
                  <a:cubicBezTo>
                    <a:pt x="2707" y="2535"/>
                    <a:pt x="4321" y="3897"/>
                    <a:pt x="4841" y="4340"/>
                  </a:cubicBezTo>
                  <a:cubicBezTo>
                    <a:pt x="4878" y="4372"/>
                    <a:pt x="4921" y="4386"/>
                    <a:pt x="4962" y="4386"/>
                  </a:cubicBezTo>
                  <a:cubicBezTo>
                    <a:pt x="5014" y="4386"/>
                    <a:pt x="5068" y="4363"/>
                    <a:pt x="5102" y="4318"/>
                  </a:cubicBezTo>
                  <a:cubicBezTo>
                    <a:pt x="5171" y="4238"/>
                    <a:pt x="5162" y="4122"/>
                    <a:pt x="5082" y="4054"/>
                  </a:cubicBezTo>
                  <a:cubicBezTo>
                    <a:pt x="4562" y="3611"/>
                    <a:pt x="2948" y="2249"/>
                    <a:pt x="1304" y="864"/>
                  </a:cubicBezTo>
                  <a:lnTo>
                    <a:pt x="332" y="45"/>
                  </a:lnTo>
                  <a:cubicBezTo>
                    <a:pt x="296" y="15"/>
                    <a:pt x="253" y="1"/>
                    <a:pt x="21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3"/>
            <p:cNvSpPr/>
            <p:nvPr/>
          </p:nvSpPr>
          <p:spPr>
            <a:xfrm>
              <a:off x="5941325" y="1120275"/>
              <a:ext cx="37150" cy="31825"/>
            </a:xfrm>
            <a:custGeom>
              <a:rect b="b" l="l" r="r" t="t"/>
              <a:pathLst>
                <a:path extrusionOk="0" h="1273" w="1486">
                  <a:moveTo>
                    <a:pt x="208" y="1"/>
                  </a:moveTo>
                  <a:cubicBezTo>
                    <a:pt x="155" y="1"/>
                    <a:pt x="103" y="23"/>
                    <a:pt x="66" y="67"/>
                  </a:cubicBezTo>
                  <a:cubicBezTo>
                    <a:pt x="0" y="147"/>
                    <a:pt x="9" y="265"/>
                    <a:pt x="89" y="331"/>
                  </a:cubicBezTo>
                  <a:lnTo>
                    <a:pt x="1156" y="1230"/>
                  </a:lnTo>
                  <a:cubicBezTo>
                    <a:pt x="1190" y="1259"/>
                    <a:pt x="1233" y="1273"/>
                    <a:pt x="1276" y="1273"/>
                  </a:cubicBezTo>
                  <a:cubicBezTo>
                    <a:pt x="1328" y="1273"/>
                    <a:pt x="1381" y="1250"/>
                    <a:pt x="1419" y="1207"/>
                  </a:cubicBezTo>
                  <a:cubicBezTo>
                    <a:pt x="1485" y="1127"/>
                    <a:pt x="1476" y="1009"/>
                    <a:pt x="1396" y="944"/>
                  </a:cubicBezTo>
                  <a:lnTo>
                    <a:pt x="329" y="44"/>
                  </a:lnTo>
                  <a:cubicBezTo>
                    <a:pt x="294" y="15"/>
                    <a:pt x="251" y="1"/>
                    <a:pt x="20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3"/>
            <p:cNvSpPr/>
            <p:nvPr/>
          </p:nvSpPr>
          <p:spPr>
            <a:xfrm>
              <a:off x="5924975" y="1297175"/>
              <a:ext cx="156400" cy="62950"/>
            </a:xfrm>
            <a:custGeom>
              <a:rect b="b" l="l" r="r" t="t"/>
              <a:pathLst>
                <a:path extrusionOk="0" h="2518" w="6256">
                  <a:moveTo>
                    <a:pt x="213" y="0"/>
                  </a:moveTo>
                  <a:cubicBezTo>
                    <a:pt x="138" y="0"/>
                    <a:pt x="65" y="46"/>
                    <a:pt x="37" y="122"/>
                  </a:cubicBezTo>
                  <a:cubicBezTo>
                    <a:pt x="0" y="218"/>
                    <a:pt x="50" y="327"/>
                    <a:pt x="148" y="361"/>
                  </a:cubicBezTo>
                  <a:lnTo>
                    <a:pt x="1142" y="726"/>
                  </a:lnTo>
                  <a:cubicBezTo>
                    <a:pt x="3229" y="1494"/>
                    <a:pt x="5320" y="2259"/>
                    <a:pt x="5983" y="2506"/>
                  </a:cubicBezTo>
                  <a:cubicBezTo>
                    <a:pt x="6005" y="2515"/>
                    <a:pt x="6024" y="2518"/>
                    <a:pt x="6046" y="2518"/>
                  </a:cubicBezTo>
                  <a:cubicBezTo>
                    <a:pt x="6121" y="2518"/>
                    <a:pt x="6192" y="2470"/>
                    <a:pt x="6221" y="2395"/>
                  </a:cubicBezTo>
                  <a:cubicBezTo>
                    <a:pt x="6255" y="2302"/>
                    <a:pt x="6205" y="2193"/>
                    <a:pt x="6110" y="2157"/>
                  </a:cubicBezTo>
                  <a:cubicBezTo>
                    <a:pt x="5452" y="1909"/>
                    <a:pt x="3356" y="1142"/>
                    <a:pt x="1272" y="377"/>
                  </a:cubicBezTo>
                  <a:lnTo>
                    <a:pt x="275" y="11"/>
                  </a:lnTo>
                  <a:cubicBezTo>
                    <a:pt x="255" y="4"/>
                    <a:pt x="234" y="0"/>
                    <a:pt x="21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3"/>
            <p:cNvSpPr/>
            <p:nvPr/>
          </p:nvSpPr>
          <p:spPr>
            <a:xfrm>
              <a:off x="5853000" y="1270725"/>
              <a:ext cx="43225" cy="21350"/>
            </a:xfrm>
            <a:custGeom>
              <a:rect b="b" l="l" r="r" t="t"/>
              <a:pathLst>
                <a:path extrusionOk="0" h="854" w="1729">
                  <a:moveTo>
                    <a:pt x="210" y="0"/>
                  </a:moveTo>
                  <a:cubicBezTo>
                    <a:pt x="134" y="0"/>
                    <a:pt x="61" y="46"/>
                    <a:pt x="35" y="120"/>
                  </a:cubicBezTo>
                  <a:cubicBezTo>
                    <a:pt x="1" y="218"/>
                    <a:pt x="48" y="322"/>
                    <a:pt x="146" y="359"/>
                  </a:cubicBezTo>
                  <a:lnTo>
                    <a:pt x="1456" y="842"/>
                  </a:lnTo>
                  <a:cubicBezTo>
                    <a:pt x="1479" y="851"/>
                    <a:pt x="1499" y="853"/>
                    <a:pt x="1522" y="853"/>
                  </a:cubicBezTo>
                  <a:cubicBezTo>
                    <a:pt x="1597" y="853"/>
                    <a:pt x="1667" y="808"/>
                    <a:pt x="1692" y="731"/>
                  </a:cubicBezTo>
                  <a:cubicBezTo>
                    <a:pt x="1728" y="635"/>
                    <a:pt x="1678" y="527"/>
                    <a:pt x="1581" y="492"/>
                  </a:cubicBezTo>
                  <a:lnTo>
                    <a:pt x="273" y="11"/>
                  </a:lnTo>
                  <a:cubicBezTo>
                    <a:pt x="252" y="4"/>
                    <a:pt x="231" y="0"/>
                    <a:pt x="21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3"/>
            <p:cNvSpPr/>
            <p:nvPr/>
          </p:nvSpPr>
          <p:spPr>
            <a:xfrm>
              <a:off x="5898750" y="1442450"/>
              <a:ext cx="164850" cy="9900"/>
            </a:xfrm>
            <a:custGeom>
              <a:rect b="b" l="l" r="r" t="t"/>
              <a:pathLst>
                <a:path extrusionOk="0" h="396" w="6594">
                  <a:moveTo>
                    <a:pt x="189" y="1"/>
                  </a:moveTo>
                  <a:cubicBezTo>
                    <a:pt x="84" y="1"/>
                    <a:pt x="0" y="87"/>
                    <a:pt x="0" y="189"/>
                  </a:cubicBezTo>
                  <a:cubicBezTo>
                    <a:pt x="0" y="292"/>
                    <a:pt x="87" y="376"/>
                    <a:pt x="189" y="376"/>
                  </a:cubicBezTo>
                  <a:lnTo>
                    <a:pt x="1049" y="378"/>
                  </a:lnTo>
                  <a:cubicBezTo>
                    <a:pt x="3333" y="385"/>
                    <a:pt x="5676" y="389"/>
                    <a:pt x="6403" y="396"/>
                  </a:cubicBezTo>
                  <a:cubicBezTo>
                    <a:pt x="6507" y="396"/>
                    <a:pt x="6591" y="314"/>
                    <a:pt x="6591" y="207"/>
                  </a:cubicBezTo>
                  <a:cubicBezTo>
                    <a:pt x="6594" y="105"/>
                    <a:pt x="6510" y="21"/>
                    <a:pt x="6407" y="21"/>
                  </a:cubicBezTo>
                  <a:cubicBezTo>
                    <a:pt x="5681" y="15"/>
                    <a:pt x="3333" y="10"/>
                    <a:pt x="1049" y="3"/>
                  </a:cubicBezTo>
                  <a:lnTo>
                    <a:pt x="18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3"/>
            <p:cNvSpPr/>
            <p:nvPr/>
          </p:nvSpPr>
          <p:spPr>
            <a:xfrm>
              <a:off x="5822075" y="1442350"/>
              <a:ext cx="44300" cy="9450"/>
            </a:xfrm>
            <a:custGeom>
              <a:rect b="b" l="l" r="r" t="t"/>
              <a:pathLst>
                <a:path extrusionOk="0" h="378" w="1772">
                  <a:moveTo>
                    <a:pt x="189" y="0"/>
                  </a:moveTo>
                  <a:cubicBezTo>
                    <a:pt x="86" y="0"/>
                    <a:pt x="0" y="82"/>
                    <a:pt x="0" y="184"/>
                  </a:cubicBezTo>
                  <a:cubicBezTo>
                    <a:pt x="0" y="286"/>
                    <a:pt x="86" y="370"/>
                    <a:pt x="189" y="370"/>
                  </a:cubicBezTo>
                  <a:lnTo>
                    <a:pt x="1585" y="377"/>
                  </a:lnTo>
                  <a:cubicBezTo>
                    <a:pt x="1687" y="377"/>
                    <a:pt x="1769" y="296"/>
                    <a:pt x="1771" y="193"/>
                  </a:cubicBezTo>
                  <a:cubicBezTo>
                    <a:pt x="1771" y="91"/>
                    <a:pt x="1687" y="5"/>
                    <a:pt x="1585" y="5"/>
                  </a:cubicBezTo>
                  <a:lnTo>
                    <a:pt x="18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3"/>
            <p:cNvSpPr/>
            <p:nvPr/>
          </p:nvSpPr>
          <p:spPr>
            <a:xfrm>
              <a:off x="6594725" y="1448650"/>
              <a:ext cx="164925" cy="9775"/>
            </a:xfrm>
            <a:custGeom>
              <a:rect b="b" l="l" r="r" t="t"/>
              <a:pathLst>
                <a:path extrusionOk="0" h="391" w="6597">
                  <a:moveTo>
                    <a:pt x="189" y="0"/>
                  </a:moveTo>
                  <a:cubicBezTo>
                    <a:pt x="87" y="0"/>
                    <a:pt x="3" y="82"/>
                    <a:pt x="3" y="184"/>
                  </a:cubicBezTo>
                  <a:cubicBezTo>
                    <a:pt x="1" y="286"/>
                    <a:pt x="85" y="373"/>
                    <a:pt x="187" y="373"/>
                  </a:cubicBezTo>
                  <a:cubicBezTo>
                    <a:pt x="913" y="377"/>
                    <a:pt x="3261" y="384"/>
                    <a:pt x="5545" y="389"/>
                  </a:cubicBezTo>
                  <a:lnTo>
                    <a:pt x="6405" y="391"/>
                  </a:lnTo>
                  <a:cubicBezTo>
                    <a:pt x="6507" y="391"/>
                    <a:pt x="6589" y="309"/>
                    <a:pt x="6596" y="207"/>
                  </a:cubicBezTo>
                  <a:cubicBezTo>
                    <a:pt x="6596" y="105"/>
                    <a:pt x="6510" y="21"/>
                    <a:pt x="6408" y="21"/>
                  </a:cubicBezTo>
                  <a:lnTo>
                    <a:pt x="5547" y="16"/>
                  </a:lnTo>
                  <a:cubicBezTo>
                    <a:pt x="3263" y="12"/>
                    <a:pt x="920" y="5"/>
                    <a:pt x="1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3"/>
            <p:cNvSpPr/>
            <p:nvPr/>
          </p:nvSpPr>
          <p:spPr>
            <a:xfrm>
              <a:off x="6791850" y="1449150"/>
              <a:ext cx="44300" cy="9500"/>
            </a:xfrm>
            <a:custGeom>
              <a:rect b="b" l="l" r="r" t="t"/>
              <a:pathLst>
                <a:path extrusionOk="0" h="380" w="1772">
                  <a:moveTo>
                    <a:pt x="189" y="1"/>
                  </a:moveTo>
                  <a:cubicBezTo>
                    <a:pt x="82" y="1"/>
                    <a:pt x="1" y="85"/>
                    <a:pt x="1" y="187"/>
                  </a:cubicBezTo>
                  <a:cubicBezTo>
                    <a:pt x="1" y="289"/>
                    <a:pt x="87" y="375"/>
                    <a:pt x="189" y="375"/>
                  </a:cubicBezTo>
                  <a:lnTo>
                    <a:pt x="1585" y="380"/>
                  </a:lnTo>
                  <a:cubicBezTo>
                    <a:pt x="1687" y="380"/>
                    <a:pt x="1771" y="298"/>
                    <a:pt x="1771" y="194"/>
                  </a:cubicBezTo>
                  <a:cubicBezTo>
                    <a:pt x="1771" y="92"/>
                    <a:pt x="1687" y="5"/>
                    <a:pt x="1585" y="5"/>
                  </a:cubicBezTo>
                  <a:lnTo>
                    <a:pt x="18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3"/>
            <p:cNvSpPr/>
            <p:nvPr/>
          </p:nvSpPr>
          <p:spPr>
            <a:xfrm>
              <a:off x="6578775" y="1303225"/>
              <a:ext cx="156800" cy="62125"/>
            </a:xfrm>
            <a:custGeom>
              <a:rect b="b" l="l" r="r" t="t"/>
              <a:pathLst>
                <a:path extrusionOk="0" h="2485" w="6272">
                  <a:moveTo>
                    <a:pt x="6062" y="0"/>
                  </a:moveTo>
                  <a:cubicBezTo>
                    <a:pt x="6041" y="0"/>
                    <a:pt x="6020" y="4"/>
                    <a:pt x="5999" y="12"/>
                  </a:cubicBezTo>
                  <a:lnTo>
                    <a:pt x="4955" y="391"/>
                  </a:lnTo>
                  <a:cubicBezTo>
                    <a:pt x="2882" y="1140"/>
                    <a:pt x="809" y="1885"/>
                    <a:pt x="148" y="2121"/>
                  </a:cubicBezTo>
                  <a:cubicBezTo>
                    <a:pt x="53" y="2155"/>
                    <a:pt x="1" y="2264"/>
                    <a:pt x="35" y="2360"/>
                  </a:cubicBezTo>
                  <a:cubicBezTo>
                    <a:pt x="64" y="2437"/>
                    <a:pt x="135" y="2484"/>
                    <a:pt x="212" y="2484"/>
                  </a:cubicBezTo>
                  <a:cubicBezTo>
                    <a:pt x="232" y="2484"/>
                    <a:pt x="255" y="2482"/>
                    <a:pt x="273" y="2471"/>
                  </a:cubicBezTo>
                  <a:cubicBezTo>
                    <a:pt x="936" y="2239"/>
                    <a:pt x="3007" y="1490"/>
                    <a:pt x="5082" y="741"/>
                  </a:cubicBezTo>
                  <a:lnTo>
                    <a:pt x="6124" y="362"/>
                  </a:lnTo>
                  <a:cubicBezTo>
                    <a:pt x="6221" y="328"/>
                    <a:pt x="6271" y="221"/>
                    <a:pt x="6237" y="123"/>
                  </a:cubicBezTo>
                  <a:cubicBezTo>
                    <a:pt x="6211" y="49"/>
                    <a:pt x="6138" y="0"/>
                    <a:pt x="606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3"/>
            <p:cNvSpPr/>
            <p:nvPr/>
          </p:nvSpPr>
          <p:spPr>
            <a:xfrm>
              <a:off x="6764325" y="1277275"/>
              <a:ext cx="43325" cy="21225"/>
            </a:xfrm>
            <a:custGeom>
              <a:rect b="b" l="l" r="r" t="t"/>
              <a:pathLst>
                <a:path extrusionOk="0" h="849" w="1733">
                  <a:moveTo>
                    <a:pt x="1525" y="1"/>
                  </a:moveTo>
                  <a:cubicBezTo>
                    <a:pt x="1503" y="1"/>
                    <a:pt x="1481" y="4"/>
                    <a:pt x="1460" y="13"/>
                  </a:cubicBezTo>
                  <a:lnTo>
                    <a:pt x="148" y="487"/>
                  </a:lnTo>
                  <a:cubicBezTo>
                    <a:pt x="48" y="521"/>
                    <a:pt x="0" y="628"/>
                    <a:pt x="35" y="725"/>
                  </a:cubicBezTo>
                  <a:cubicBezTo>
                    <a:pt x="64" y="798"/>
                    <a:pt x="134" y="848"/>
                    <a:pt x="212" y="848"/>
                  </a:cubicBezTo>
                  <a:cubicBezTo>
                    <a:pt x="232" y="848"/>
                    <a:pt x="255" y="843"/>
                    <a:pt x="273" y="839"/>
                  </a:cubicBezTo>
                  <a:lnTo>
                    <a:pt x="1585" y="364"/>
                  </a:lnTo>
                  <a:cubicBezTo>
                    <a:pt x="1683" y="330"/>
                    <a:pt x="1733" y="224"/>
                    <a:pt x="1699" y="126"/>
                  </a:cubicBezTo>
                  <a:cubicBezTo>
                    <a:pt x="1672" y="48"/>
                    <a:pt x="1600" y="1"/>
                    <a:pt x="1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3"/>
            <p:cNvSpPr/>
            <p:nvPr/>
          </p:nvSpPr>
          <p:spPr>
            <a:xfrm>
              <a:off x="6532700" y="1174725"/>
              <a:ext cx="129825" cy="108825"/>
            </a:xfrm>
            <a:custGeom>
              <a:rect b="b" l="l" r="r" t="t"/>
              <a:pathLst>
                <a:path extrusionOk="0" h="4353" w="5193">
                  <a:moveTo>
                    <a:pt x="4986" y="1"/>
                  </a:moveTo>
                  <a:cubicBezTo>
                    <a:pt x="4943" y="1"/>
                    <a:pt x="4900" y="15"/>
                    <a:pt x="4866" y="44"/>
                  </a:cubicBezTo>
                  <a:lnTo>
                    <a:pt x="3837" y="902"/>
                  </a:lnTo>
                  <a:cubicBezTo>
                    <a:pt x="2205" y="2264"/>
                    <a:pt x="613" y="3592"/>
                    <a:pt x="91" y="4024"/>
                  </a:cubicBezTo>
                  <a:cubicBezTo>
                    <a:pt x="11" y="4090"/>
                    <a:pt x="0" y="4205"/>
                    <a:pt x="66" y="4285"/>
                  </a:cubicBezTo>
                  <a:cubicBezTo>
                    <a:pt x="102" y="4330"/>
                    <a:pt x="157" y="4353"/>
                    <a:pt x="211" y="4353"/>
                  </a:cubicBezTo>
                  <a:cubicBezTo>
                    <a:pt x="252" y="4353"/>
                    <a:pt x="295" y="4339"/>
                    <a:pt x="332" y="4312"/>
                  </a:cubicBezTo>
                  <a:cubicBezTo>
                    <a:pt x="852" y="3881"/>
                    <a:pt x="2445" y="2550"/>
                    <a:pt x="4078" y="1188"/>
                  </a:cubicBezTo>
                  <a:lnTo>
                    <a:pt x="5106" y="332"/>
                  </a:lnTo>
                  <a:cubicBezTo>
                    <a:pt x="5186" y="264"/>
                    <a:pt x="5192" y="146"/>
                    <a:pt x="5129" y="66"/>
                  </a:cubicBezTo>
                  <a:cubicBezTo>
                    <a:pt x="5091" y="23"/>
                    <a:pt x="5039" y="1"/>
                    <a:pt x="498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3"/>
            <p:cNvSpPr/>
            <p:nvPr/>
          </p:nvSpPr>
          <p:spPr>
            <a:xfrm>
              <a:off x="6684225" y="1125500"/>
              <a:ext cx="37275" cy="31775"/>
            </a:xfrm>
            <a:custGeom>
              <a:rect b="b" l="l" r="r" t="t"/>
              <a:pathLst>
                <a:path extrusionOk="0" h="1271" w="1491">
                  <a:moveTo>
                    <a:pt x="1282" y="1"/>
                  </a:moveTo>
                  <a:cubicBezTo>
                    <a:pt x="1239" y="1"/>
                    <a:pt x="1197" y="15"/>
                    <a:pt x="1161" y="44"/>
                  </a:cubicBezTo>
                  <a:lnTo>
                    <a:pt x="90" y="939"/>
                  </a:lnTo>
                  <a:cubicBezTo>
                    <a:pt x="12" y="1007"/>
                    <a:pt x="1" y="1123"/>
                    <a:pt x="67" y="1202"/>
                  </a:cubicBezTo>
                  <a:cubicBezTo>
                    <a:pt x="103" y="1248"/>
                    <a:pt x="155" y="1270"/>
                    <a:pt x="208" y="1270"/>
                  </a:cubicBezTo>
                  <a:cubicBezTo>
                    <a:pt x="251" y="1270"/>
                    <a:pt x="294" y="1257"/>
                    <a:pt x="330" y="1223"/>
                  </a:cubicBezTo>
                  <a:lnTo>
                    <a:pt x="1402" y="328"/>
                  </a:lnTo>
                  <a:cubicBezTo>
                    <a:pt x="1481" y="262"/>
                    <a:pt x="1490" y="147"/>
                    <a:pt x="1425" y="67"/>
                  </a:cubicBezTo>
                  <a:cubicBezTo>
                    <a:pt x="1387" y="23"/>
                    <a:pt x="1334" y="1"/>
                    <a:pt x="12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3"/>
            <p:cNvSpPr/>
            <p:nvPr/>
          </p:nvSpPr>
          <p:spPr>
            <a:xfrm>
              <a:off x="6461400" y="1078750"/>
              <a:ext cx="88850" cy="143725"/>
            </a:xfrm>
            <a:custGeom>
              <a:rect b="b" l="l" r="r" t="t"/>
              <a:pathLst>
                <a:path extrusionOk="0" h="5749" w="3554">
                  <a:moveTo>
                    <a:pt x="3340" y="0"/>
                  </a:moveTo>
                  <a:cubicBezTo>
                    <a:pt x="3275" y="0"/>
                    <a:pt x="3213" y="34"/>
                    <a:pt x="3179" y="94"/>
                  </a:cubicBezTo>
                  <a:lnTo>
                    <a:pt x="2571" y="1140"/>
                  </a:lnTo>
                  <a:cubicBezTo>
                    <a:pt x="1481" y="3018"/>
                    <a:pt x="402" y="4875"/>
                    <a:pt x="55" y="5467"/>
                  </a:cubicBezTo>
                  <a:cubicBezTo>
                    <a:pt x="1" y="5556"/>
                    <a:pt x="32" y="5672"/>
                    <a:pt x="119" y="5724"/>
                  </a:cubicBezTo>
                  <a:cubicBezTo>
                    <a:pt x="148" y="5740"/>
                    <a:pt x="182" y="5749"/>
                    <a:pt x="214" y="5749"/>
                  </a:cubicBezTo>
                  <a:cubicBezTo>
                    <a:pt x="275" y="5749"/>
                    <a:pt x="339" y="5717"/>
                    <a:pt x="377" y="5656"/>
                  </a:cubicBezTo>
                  <a:cubicBezTo>
                    <a:pt x="727" y="5061"/>
                    <a:pt x="1805" y="3204"/>
                    <a:pt x="2895" y="1326"/>
                  </a:cubicBezTo>
                  <a:lnTo>
                    <a:pt x="3501" y="280"/>
                  </a:lnTo>
                  <a:cubicBezTo>
                    <a:pt x="3554" y="189"/>
                    <a:pt x="3522" y="75"/>
                    <a:pt x="3433" y="25"/>
                  </a:cubicBezTo>
                  <a:cubicBezTo>
                    <a:pt x="3404" y="8"/>
                    <a:pt x="3371" y="0"/>
                    <a:pt x="33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3"/>
            <p:cNvSpPr/>
            <p:nvPr/>
          </p:nvSpPr>
          <p:spPr>
            <a:xfrm>
              <a:off x="6560500" y="1012550"/>
              <a:ext cx="28175" cy="39500"/>
            </a:xfrm>
            <a:custGeom>
              <a:rect b="b" l="l" r="r" t="t"/>
              <a:pathLst>
                <a:path extrusionOk="0" h="1580" w="1127">
                  <a:moveTo>
                    <a:pt x="917" y="0"/>
                  </a:moveTo>
                  <a:cubicBezTo>
                    <a:pt x="852" y="0"/>
                    <a:pt x="787" y="34"/>
                    <a:pt x="752" y="92"/>
                  </a:cubicBezTo>
                  <a:lnTo>
                    <a:pt x="53" y="1300"/>
                  </a:lnTo>
                  <a:cubicBezTo>
                    <a:pt x="1" y="1391"/>
                    <a:pt x="32" y="1504"/>
                    <a:pt x="121" y="1554"/>
                  </a:cubicBezTo>
                  <a:cubicBezTo>
                    <a:pt x="148" y="1572"/>
                    <a:pt x="182" y="1579"/>
                    <a:pt x="214" y="1579"/>
                  </a:cubicBezTo>
                  <a:cubicBezTo>
                    <a:pt x="275" y="1579"/>
                    <a:pt x="339" y="1545"/>
                    <a:pt x="375" y="1486"/>
                  </a:cubicBezTo>
                  <a:lnTo>
                    <a:pt x="1077" y="280"/>
                  </a:lnTo>
                  <a:cubicBezTo>
                    <a:pt x="1127" y="190"/>
                    <a:pt x="1097" y="76"/>
                    <a:pt x="1009" y="24"/>
                  </a:cubicBezTo>
                  <a:cubicBezTo>
                    <a:pt x="980" y="8"/>
                    <a:pt x="949" y="0"/>
                    <a:pt x="9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3"/>
            <p:cNvSpPr/>
            <p:nvPr/>
          </p:nvSpPr>
          <p:spPr>
            <a:xfrm>
              <a:off x="6373775" y="1027200"/>
              <a:ext cx="37475" cy="162300"/>
            </a:xfrm>
            <a:custGeom>
              <a:rect b="b" l="l" r="r" t="t"/>
              <a:pathLst>
                <a:path extrusionOk="0" h="6492" w="1499">
                  <a:moveTo>
                    <a:pt x="1299" y="1"/>
                  </a:moveTo>
                  <a:cubicBezTo>
                    <a:pt x="1210" y="1"/>
                    <a:pt x="1131" y="61"/>
                    <a:pt x="1115" y="153"/>
                  </a:cubicBezTo>
                  <a:lnTo>
                    <a:pt x="942" y="1125"/>
                  </a:lnTo>
                  <a:cubicBezTo>
                    <a:pt x="547" y="3336"/>
                    <a:pt x="145" y="5572"/>
                    <a:pt x="18" y="6272"/>
                  </a:cubicBezTo>
                  <a:cubicBezTo>
                    <a:pt x="0" y="6372"/>
                    <a:pt x="66" y="6471"/>
                    <a:pt x="168" y="6487"/>
                  </a:cubicBezTo>
                  <a:cubicBezTo>
                    <a:pt x="179" y="6492"/>
                    <a:pt x="191" y="6492"/>
                    <a:pt x="202" y="6492"/>
                  </a:cubicBezTo>
                  <a:cubicBezTo>
                    <a:pt x="291" y="6492"/>
                    <a:pt x="370" y="6428"/>
                    <a:pt x="384" y="6338"/>
                  </a:cubicBezTo>
                  <a:cubicBezTo>
                    <a:pt x="513" y="5636"/>
                    <a:pt x="915" y="3400"/>
                    <a:pt x="1308" y="1191"/>
                  </a:cubicBezTo>
                  <a:lnTo>
                    <a:pt x="1483" y="219"/>
                  </a:lnTo>
                  <a:cubicBezTo>
                    <a:pt x="1499" y="119"/>
                    <a:pt x="1433" y="21"/>
                    <a:pt x="1331" y="3"/>
                  </a:cubicBezTo>
                  <a:cubicBezTo>
                    <a:pt x="1320" y="2"/>
                    <a:pt x="1310" y="1"/>
                    <a:pt x="129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3"/>
            <p:cNvSpPr/>
            <p:nvPr/>
          </p:nvSpPr>
          <p:spPr>
            <a:xfrm>
              <a:off x="6408625" y="951725"/>
              <a:ext cx="16250" cy="43675"/>
            </a:xfrm>
            <a:custGeom>
              <a:rect b="b" l="l" r="r" t="t"/>
              <a:pathLst>
                <a:path extrusionOk="0" h="1747" w="650">
                  <a:moveTo>
                    <a:pt x="449" y="0"/>
                  </a:moveTo>
                  <a:cubicBezTo>
                    <a:pt x="358" y="0"/>
                    <a:pt x="282" y="64"/>
                    <a:pt x="263" y="153"/>
                  </a:cubicBezTo>
                  <a:lnTo>
                    <a:pt x="16" y="1526"/>
                  </a:lnTo>
                  <a:cubicBezTo>
                    <a:pt x="0" y="1626"/>
                    <a:pt x="66" y="1726"/>
                    <a:pt x="168" y="1742"/>
                  </a:cubicBezTo>
                  <a:cubicBezTo>
                    <a:pt x="179" y="1746"/>
                    <a:pt x="191" y="1746"/>
                    <a:pt x="202" y="1746"/>
                  </a:cubicBezTo>
                  <a:cubicBezTo>
                    <a:pt x="288" y="1746"/>
                    <a:pt x="368" y="1683"/>
                    <a:pt x="384" y="1592"/>
                  </a:cubicBezTo>
                  <a:lnTo>
                    <a:pt x="629" y="218"/>
                  </a:lnTo>
                  <a:cubicBezTo>
                    <a:pt x="649" y="118"/>
                    <a:pt x="581" y="21"/>
                    <a:pt x="479" y="3"/>
                  </a:cubicBezTo>
                  <a:cubicBezTo>
                    <a:pt x="469" y="1"/>
                    <a:pt x="459" y="0"/>
                    <a:pt x="44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9" name="Google Shape;339;p23"/>
          <p:cNvSpPr/>
          <p:nvPr/>
        </p:nvSpPr>
        <p:spPr>
          <a:xfrm rot="-8672934">
            <a:off x="4578678" y="4230618"/>
            <a:ext cx="484649" cy="831613"/>
          </a:xfrm>
          <a:prstGeom prst="moon">
            <a:avLst>
              <a:gd fmla="val 37497" name="adj"/>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40" name="Google Shape;340;p23"/>
          <p:cNvCxnSpPr/>
          <p:nvPr/>
        </p:nvCxnSpPr>
        <p:spPr>
          <a:xfrm>
            <a:off x="4738475" y="3222250"/>
            <a:ext cx="3591900" cy="0"/>
          </a:xfrm>
          <a:prstGeom prst="straightConnector1">
            <a:avLst/>
          </a:prstGeom>
          <a:noFill/>
          <a:ln cap="flat" cmpd="sng" w="19050">
            <a:solidFill>
              <a:schemeClr val="dk1"/>
            </a:solidFill>
            <a:prstDash val="solid"/>
            <a:round/>
            <a:headEnd len="med" w="med" type="none"/>
            <a:tailEnd len="med" w="med" type="none"/>
          </a:ln>
        </p:spPr>
      </p:cxnSp>
      <p:sp>
        <p:nvSpPr>
          <p:cNvPr id="341" name="Google Shape;341;p23"/>
          <p:cNvSpPr/>
          <p:nvPr/>
        </p:nvSpPr>
        <p:spPr>
          <a:xfrm>
            <a:off x="624838" y="494651"/>
            <a:ext cx="672188" cy="672188"/>
          </a:xfrm>
          <a:custGeom>
            <a:rect b="b" l="l" r="r" t="t"/>
            <a:pathLst>
              <a:path extrusionOk="0" h="32465" w="32465">
                <a:moveTo>
                  <a:pt x="18804" y="0"/>
                </a:moveTo>
                <a:lnTo>
                  <a:pt x="18804" y="0"/>
                </a:lnTo>
                <a:lnTo>
                  <a:pt x="18804" y="0"/>
                </a:lnTo>
                <a:close/>
                <a:moveTo>
                  <a:pt x="13662" y="0"/>
                </a:moveTo>
                <a:lnTo>
                  <a:pt x="13696" y="8414"/>
                </a:lnTo>
                <a:lnTo>
                  <a:pt x="8771" y="1587"/>
                </a:lnTo>
                <a:lnTo>
                  <a:pt x="11405" y="9584"/>
                </a:lnTo>
                <a:lnTo>
                  <a:pt x="4614" y="4609"/>
                </a:lnTo>
                <a:lnTo>
                  <a:pt x="9584" y="11400"/>
                </a:lnTo>
                <a:lnTo>
                  <a:pt x="1590" y="8769"/>
                </a:lnTo>
                <a:lnTo>
                  <a:pt x="8419" y="13691"/>
                </a:lnTo>
                <a:lnTo>
                  <a:pt x="1" y="13659"/>
                </a:lnTo>
                <a:lnTo>
                  <a:pt x="8015" y="16231"/>
                </a:lnTo>
                <a:lnTo>
                  <a:pt x="1" y="18801"/>
                </a:lnTo>
                <a:lnTo>
                  <a:pt x="8419" y="18769"/>
                </a:lnTo>
                <a:lnTo>
                  <a:pt x="1590" y="23692"/>
                </a:lnTo>
                <a:lnTo>
                  <a:pt x="9584" y="21060"/>
                </a:lnTo>
                <a:lnTo>
                  <a:pt x="4614" y="27851"/>
                </a:lnTo>
                <a:lnTo>
                  <a:pt x="11405" y="22877"/>
                </a:lnTo>
                <a:lnTo>
                  <a:pt x="8771" y="30875"/>
                </a:lnTo>
                <a:lnTo>
                  <a:pt x="13696" y="24046"/>
                </a:lnTo>
                <a:lnTo>
                  <a:pt x="13662" y="32464"/>
                </a:lnTo>
                <a:lnTo>
                  <a:pt x="16232" y="24445"/>
                </a:lnTo>
                <a:lnTo>
                  <a:pt x="18804" y="32464"/>
                </a:lnTo>
                <a:lnTo>
                  <a:pt x="18772" y="24046"/>
                </a:lnTo>
                <a:lnTo>
                  <a:pt x="18772" y="24046"/>
                </a:lnTo>
                <a:lnTo>
                  <a:pt x="23692" y="30875"/>
                </a:lnTo>
                <a:lnTo>
                  <a:pt x="21063" y="22877"/>
                </a:lnTo>
                <a:lnTo>
                  <a:pt x="21063" y="22877"/>
                </a:lnTo>
                <a:lnTo>
                  <a:pt x="27854" y="27851"/>
                </a:lnTo>
                <a:lnTo>
                  <a:pt x="22882" y="21060"/>
                </a:lnTo>
                <a:lnTo>
                  <a:pt x="30876" y="23692"/>
                </a:lnTo>
                <a:lnTo>
                  <a:pt x="30876" y="23692"/>
                </a:lnTo>
                <a:lnTo>
                  <a:pt x="24049" y="18769"/>
                </a:lnTo>
                <a:lnTo>
                  <a:pt x="24049" y="18769"/>
                </a:lnTo>
                <a:lnTo>
                  <a:pt x="32465" y="18801"/>
                </a:lnTo>
                <a:lnTo>
                  <a:pt x="24450" y="16231"/>
                </a:lnTo>
                <a:lnTo>
                  <a:pt x="32465" y="13659"/>
                </a:lnTo>
                <a:lnTo>
                  <a:pt x="24049" y="13691"/>
                </a:lnTo>
                <a:lnTo>
                  <a:pt x="30876" y="8769"/>
                </a:lnTo>
                <a:lnTo>
                  <a:pt x="22882" y="11400"/>
                </a:lnTo>
                <a:lnTo>
                  <a:pt x="27854" y="4609"/>
                </a:lnTo>
                <a:lnTo>
                  <a:pt x="21063" y="9584"/>
                </a:lnTo>
                <a:lnTo>
                  <a:pt x="23692" y="1587"/>
                </a:lnTo>
                <a:lnTo>
                  <a:pt x="18772" y="8414"/>
                </a:lnTo>
                <a:lnTo>
                  <a:pt x="18804" y="0"/>
                </a:lnTo>
                <a:lnTo>
                  <a:pt x="16232" y="8015"/>
                </a:lnTo>
                <a:lnTo>
                  <a:pt x="13662" y="0"/>
                </a:ln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3"/>
          <p:cNvSpPr/>
          <p:nvPr/>
        </p:nvSpPr>
        <p:spPr>
          <a:xfrm>
            <a:off x="1297013" y="4247063"/>
            <a:ext cx="2326500" cy="343800"/>
          </a:xfrm>
          <a:prstGeom prst="rect">
            <a:avLst/>
          </a:pr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rPr>
              <a:t>♥</a:t>
            </a:r>
            <a:endParaRPr>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pic>
        <p:nvPicPr>
          <p:cNvPr id="479" name="Google Shape;479;p32"/>
          <p:cNvPicPr preferRelativeResize="0"/>
          <p:nvPr/>
        </p:nvPicPr>
        <p:blipFill rotWithShape="1">
          <a:blip r:embed="rId3">
            <a:alphaModFix/>
          </a:blip>
          <a:srcRect b="0" l="3478" r="2756" t="0"/>
          <a:stretch/>
        </p:blipFill>
        <p:spPr>
          <a:xfrm>
            <a:off x="423250" y="269375"/>
            <a:ext cx="4064400" cy="4334575"/>
          </a:xfrm>
          <a:prstGeom prst="rect">
            <a:avLst/>
          </a:prstGeom>
          <a:noFill/>
          <a:ln>
            <a:noFill/>
          </a:ln>
        </p:spPr>
      </p:pic>
      <p:sp>
        <p:nvSpPr>
          <p:cNvPr id="480" name="Google Shape;480;p32"/>
          <p:cNvSpPr/>
          <p:nvPr/>
        </p:nvSpPr>
        <p:spPr>
          <a:xfrm>
            <a:off x="-9375" y="4247075"/>
            <a:ext cx="9162900" cy="343800"/>
          </a:xfrm>
          <a:prstGeom prst="rect">
            <a:avLst/>
          </a:pr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32"/>
          <p:cNvSpPr txBox="1"/>
          <p:nvPr>
            <p:ph type="title"/>
          </p:nvPr>
        </p:nvSpPr>
        <p:spPr>
          <a:xfrm>
            <a:off x="5027800" y="1830200"/>
            <a:ext cx="3168000" cy="1703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Din Tai Fung</a:t>
            </a:r>
            <a:endParaRPr/>
          </a:p>
        </p:txBody>
      </p:sp>
      <p:grpSp>
        <p:nvGrpSpPr>
          <p:cNvPr id="482" name="Google Shape;482;p32"/>
          <p:cNvGrpSpPr/>
          <p:nvPr/>
        </p:nvGrpSpPr>
        <p:grpSpPr>
          <a:xfrm>
            <a:off x="423408" y="281141"/>
            <a:ext cx="4064491" cy="4334380"/>
            <a:chOff x="1338950" y="687800"/>
            <a:chExt cx="2785806" cy="3916137"/>
          </a:xfrm>
        </p:grpSpPr>
        <p:sp>
          <p:nvSpPr>
            <p:cNvPr id="483" name="Google Shape;483;p32"/>
            <p:cNvSpPr/>
            <p:nvPr/>
          </p:nvSpPr>
          <p:spPr>
            <a:xfrm>
              <a:off x="1338950" y="687800"/>
              <a:ext cx="2785806" cy="3916137"/>
            </a:xfrm>
            <a:custGeom>
              <a:rect b="b" l="l" r="r" t="t"/>
              <a:pathLst>
                <a:path extrusionOk="0" h="79913" w="52498">
                  <a:moveTo>
                    <a:pt x="26248" y="469"/>
                  </a:moveTo>
                  <a:cubicBezTo>
                    <a:pt x="40465" y="469"/>
                    <a:pt x="52028" y="12034"/>
                    <a:pt x="52028" y="26248"/>
                  </a:cubicBezTo>
                  <a:lnTo>
                    <a:pt x="52028" y="79445"/>
                  </a:lnTo>
                  <a:lnTo>
                    <a:pt x="468" y="79445"/>
                  </a:lnTo>
                  <a:lnTo>
                    <a:pt x="468" y="26248"/>
                  </a:lnTo>
                  <a:cubicBezTo>
                    <a:pt x="468" y="12034"/>
                    <a:pt x="12033" y="469"/>
                    <a:pt x="26248" y="469"/>
                  </a:cubicBezTo>
                  <a:close/>
                  <a:moveTo>
                    <a:pt x="26248" y="1"/>
                  </a:moveTo>
                  <a:cubicBezTo>
                    <a:pt x="11774" y="1"/>
                    <a:pt x="0" y="11775"/>
                    <a:pt x="0" y="26248"/>
                  </a:cubicBezTo>
                  <a:lnTo>
                    <a:pt x="0" y="79913"/>
                  </a:lnTo>
                  <a:lnTo>
                    <a:pt x="52498" y="79913"/>
                  </a:lnTo>
                  <a:lnTo>
                    <a:pt x="52498" y="26248"/>
                  </a:lnTo>
                  <a:cubicBezTo>
                    <a:pt x="52498" y="11775"/>
                    <a:pt x="40721" y="1"/>
                    <a:pt x="2624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32"/>
            <p:cNvSpPr/>
            <p:nvPr/>
          </p:nvSpPr>
          <p:spPr>
            <a:xfrm>
              <a:off x="1559750" y="936000"/>
              <a:ext cx="2344199" cy="3667883"/>
            </a:xfrm>
            <a:custGeom>
              <a:rect b="b" l="l" r="r" t="t"/>
              <a:pathLst>
                <a:path extrusionOk="0" h="70482" w="44176">
                  <a:moveTo>
                    <a:pt x="22084" y="469"/>
                  </a:moveTo>
                  <a:cubicBezTo>
                    <a:pt x="34006" y="469"/>
                    <a:pt x="43705" y="10170"/>
                    <a:pt x="43705" y="22089"/>
                  </a:cubicBezTo>
                  <a:lnTo>
                    <a:pt x="43705" y="70012"/>
                  </a:lnTo>
                  <a:lnTo>
                    <a:pt x="464" y="70012"/>
                  </a:lnTo>
                  <a:lnTo>
                    <a:pt x="464" y="22089"/>
                  </a:lnTo>
                  <a:cubicBezTo>
                    <a:pt x="464" y="10165"/>
                    <a:pt x="10165" y="469"/>
                    <a:pt x="22084" y="469"/>
                  </a:cubicBezTo>
                  <a:close/>
                  <a:moveTo>
                    <a:pt x="22087" y="1"/>
                  </a:moveTo>
                  <a:cubicBezTo>
                    <a:pt x="9906" y="1"/>
                    <a:pt x="1" y="9911"/>
                    <a:pt x="1" y="22089"/>
                  </a:cubicBezTo>
                  <a:lnTo>
                    <a:pt x="1" y="70482"/>
                  </a:lnTo>
                  <a:lnTo>
                    <a:pt x="44175" y="70482"/>
                  </a:lnTo>
                  <a:lnTo>
                    <a:pt x="44175" y="22089"/>
                  </a:lnTo>
                  <a:cubicBezTo>
                    <a:pt x="44175" y="9909"/>
                    <a:pt x="34267" y="1"/>
                    <a:pt x="220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5" name="Google Shape;485;p32"/>
          <p:cNvSpPr/>
          <p:nvPr/>
        </p:nvSpPr>
        <p:spPr>
          <a:xfrm>
            <a:off x="4711075" y="4303320"/>
            <a:ext cx="793750" cy="793700"/>
          </a:xfrm>
          <a:custGeom>
            <a:rect b="b" l="l" r="r" t="t"/>
            <a:pathLst>
              <a:path extrusionOk="0" h="31748" w="31750">
                <a:moveTo>
                  <a:pt x="11622" y="1"/>
                </a:moveTo>
                <a:lnTo>
                  <a:pt x="11765" y="8758"/>
                </a:lnTo>
                <a:lnTo>
                  <a:pt x="11765" y="8758"/>
                </a:lnTo>
                <a:lnTo>
                  <a:pt x="4255" y="4255"/>
                </a:lnTo>
                <a:lnTo>
                  <a:pt x="8757" y="11766"/>
                </a:lnTo>
                <a:lnTo>
                  <a:pt x="0" y="11618"/>
                </a:lnTo>
                <a:lnTo>
                  <a:pt x="7656" y="15873"/>
                </a:lnTo>
                <a:lnTo>
                  <a:pt x="0" y="20128"/>
                </a:lnTo>
                <a:lnTo>
                  <a:pt x="8757" y="19982"/>
                </a:lnTo>
                <a:lnTo>
                  <a:pt x="8757" y="19982"/>
                </a:lnTo>
                <a:lnTo>
                  <a:pt x="4255" y="27495"/>
                </a:lnTo>
                <a:lnTo>
                  <a:pt x="4255" y="27495"/>
                </a:lnTo>
                <a:lnTo>
                  <a:pt x="11765" y="22990"/>
                </a:lnTo>
                <a:lnTo>
                  <a:pt x="11622" y="31747"/>
                </a:lnTo>
                <a:lnTo>
                  <a:pt x="11622" y="31747"/>
                </a:lnTo>
                <a:lnTo>
                  <a:pt x="15875" y="24092"/>
                </a:lnTo>
                <a:lnTo>
                  <a:pt x="20127" y="31747"/>
                </a:lnTo>
                <a:lnTo>
                  <a:pt x="20127" y="31747"/>
                </a:lnTo>
                <a:lnTo>
                  <a:pt x="19982" y="22990"/>
                </a:lnTo>
                <a:lnTo>
                  <a:pt x="19982" y="22990"/>
                </a:lnTo>
                <a:lnTo>
                  <a:pt x="27494" y="27495"/>
                </a:lnTo>
                <a:lnTo>
                  <a:pt x="22990" y="19982"/>
                </a:lnTo>
                <a:lnTo>
                  <a:pt x="31749" y="20128"/>
                </a:lnTo>
                <a:lnTo>
                  <a:pt x="31749" y="20128"/>
                </a:lnTo>
                <a:lnTo>
                  <a:pt x="24091" y="15873"/>
                </a:lnTo>
                <a:lnTo>
                  <a:pt x="31749" y="11618"/>
                </a:lnTo>
                <a:lnTo>
                  <a:pt x="22990" y="11766"/>
                </a:lnTo>
                <a:lnTo>
                  <a:pt x="27494" y="4255"/>
                </a:lnTo>
                <a:lnTo>
                  <a:pt x="19982" y="8758"/>
                </a:lnTo>
                <a:lnTo>
                  <a:pt x="20127" y="1"/>
                </a:lnTo>
                <a:lnTo>
                  <a:pt x="15875" y="7656"/>
                </a:lnTo>
                <a:lnTo>
                  <a:pt x="11622" y="1"/>
                </a:lnTo>
                <a:close/>
              </a:path>
            </a:pathLst>
          </a:cu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32"/>
          <p:cNvSpPr/>
          <p:nvPr/>
        </p:nvSpPr>
        <p:spPr>
          <a:xfrm>
            <a:off x="8042325" y="631698"/>
            <a:ext cx="388444" cy="388444"/>
          </a:xfrm>
          <a:custGeom>
            <a:rect b="b" l="l" r="r" t="t"/>
            <a:pathLst>
              <a:path extrusionOk="0" h="32465" w="32465">
                <a:moveTo>
                  <a:pt x="18804" y="0"/>
                </a:moveTo>
                <a:lnTo>
                  <a:pt x="18804" y="0"/>
                </a:lnTo>
                <a:lnTo>
                  <a:pt x="18804" y="0"/>
                </a:lnTo>
                <a:close/>
                <a:moveTo>
                  <a:pt x="13662" y="0"/>
                </a:moveTo>
                <a:lnTo>
                  <a:pt x="13696" y="8414"/>
                </a:lnTo>
                <a:lnTo>
                  <a:pt x="8771" y="1587"/>
                </a:lnTo>
                <a:lnTo>
                  <a:pt x="11405" y="9584"/>
                </a:lnTo>
                <a:lnTo>
                  <a:pt x="4614" y="4609"/>
                </a:lnTo>
                <a:lnTo>
                  <a:pt x="9584" y="11400"/>
                </a:lnTo>
                <a:lnTo>
                  <a:pt x="1590" y="8769"/>
                </a:lnTo>
                <a:lnTo>
                  <a:pt x="8419" y="13691"/>
                </a:lnTo>
                <a:lnTo>
                  <a:pt x="1" y="13659"/>
                </a:lnTo>
                <a:lnTo>
                  <a:pt x="8015" y="16231"/>
                </a:lnTo>
                <a:lnTo>
                  <a:pt x="1" y="18801"/>
                </a:lnTo>
                <a:lnTo>
                  <a:pt x="8419" y="18769"/>
                </a:lnTo>
                <a:lnTo>
                  <a:pt x="1590" y="23692"/>
                </a:lnTo>
                <a:lnTo>
                  <a:pt x="9584" y="21060"/>
                </a:lnTo>
                <a:lnTo>
                  <a:pt x="4614" y="27851"/>
                </a:lnTo>
                <a:lnTo>
                  <a:pt x="11405" y="22877"/>
                </a:lnTo>
                <a:lnTo>
                  <a:pt x="8771" y="30875"/>
                </a:lnTo>
                <a:lnTo>
                  <a:pt x="13696" y="24046"/>
                </a:lnTo>
                <a:lnTo>
                  <a:pt x="13662" y="32464"/>
                </a:lnTo>
                <a:lnTo>
                  <a:pt x="16232" y="24445"/>
                </a:lnTo>
                <a:lnTo>
                  <a:pt x="18804" y="32464"/>
                </a:lnTo>
                <a:lnTo>
                  <a:pt x="18772" y="24046"/>
                </a:lnTo>
                <a:lnTo>
                  <a:pt x="18772" y="24046"/>
                </a:lnTo>
                <a:lnTo>
                  <a:pt x="23692" y="30875"/>
                </a:lnTo>
                <a:lnTo>
                  <a:pt x="21063" y="22877"/>
                </a:lnTo>
                <a:lnTo>
                  <a:pt x="21063" y="22877"/>
                </a:lnTo>
                <a:lnTo>
                  <a:pt x="27854" y="27851"/>
                </a:lnTo>
                <a:lnTo>
                  <a:pt x="22882" y="21060"/>
                </a:lnTo>
                <a:lnTo>
                  <a:pt x="30876" y="23692"/>
                </a:lnTo>
                <a:lnTo>
                  <a:pt x="30876" y="23692"/>
                </a:lnTo>
                <a:lnTo>
                  <a:pt x="24049" y="18769"/>
                </a:lnTo>
                <a:lnTo>
                  <a:pt x="24049" y="18769"/>
                </a:lnTo>
                <a:lnTo>
                  <a:pt x="32465" y="18801"/>
                </a:lnTo>
                <a:lnTo>
                  <a:pt x="24450" y="16231"/>
                </a:lnTo>
                <a:lnTo>
                  <a:pt x="32465" y="13659"/>
                </a:lnTo>
                <a:lnTo>
                  <a:pt x="24049" y="13691"/>
                </a:lnTo>
                <a:lnTo>
                  <a:pt x="30876" y="8769"/>
                </a:lnTo>
                <a:lnTo>
                  <a:pt x="22882" y="11400"/>
                </a:lnTo>
                <a:lnTo>
                  <a:pt x="27854" y="4609"/>
                </a:lnTo>
                <a:lnTo>
                  <a:pt x="21063" y="9584"/>
                </a:lnTo>
                <a:lnTo>
                  <a:pt x="23692" y="1587"/>
                </a:lnTo>
                <a:lnTo>
                  <a:pt x="18772" y="8414"/>
                </a:lnTo>
                <a:lnTo>
                  <a:pt x="18804" y="0"/>
                </a:lnTo>
                <a:lnTo>
                  <a:pt x="16232" y="8015"/>
                </a:lnTo>
                <a:lnTo>
                  <a:pt x="13662" y="0"/>
                </a:ln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32"/>
          <p:cNvSpPr/>
          <p:nvPr/>
        </p:nvSpPr>
        <p:spPr>
          <a:xfrm>
            <a:off x="92925" y="2174375"/>
            <a:ext cx="209328" cy="209011"/>
          </a:xfrm>
          <a:custGeom>
            <a:rect b="b" l="l" r="r" t="t"/>
            <a:pathLst>
              <a:path extrusionOk="0" h="21772" w="21805">
                <a:moveTo>
                  <a:pt x="10902" y="0"/>
                </a:moveTo>
                <a:cubicBezTo>
                  <a:pt x="10878" y="0"/>
                  <a:pt x="10855" y="16"/>
                  <a:pt x="10852" y="46"/>
                </a:cubicBezTo>
                <a:lnTo>
                  <a:pt x="10133" y="9657"/>
                </a:lnTo>
                <a:lnTo>
                  <a:pt x="6834" y="6819"/>
                </a:lnTo>
                <a:lnTo>
                  <a:pt x="6834" y="6819"/>
                </a:lnTo>
                <a:lnTo>
                  <a:pt x="9672" y="10115"/>
                </a:lnTo>
                <a:lnTo>
                  <a:pt x="64" y="10837"/>
                </a:lnTo>
                <a:cubicBezTo>
                  <a:pt x="0" y="10842"/>
                  <a:pt x="0" y="10933"/>
                  <a:pt x="64" y="10937"/>
                </a:cubicBezTo>
                <a:lnTo>
                  <a:pt x="9672" y="11657"/>
                </a:lnTo>
                <a:lnTo>
                  <a:pt x="6834" y="14956"/>
                </a:lnTo>
                <a:lnTo>
                  <a:pt x="6834" y="14956"/>
                </a:lnTo>
                <a:lnTo>
                  <a:pt x="10133" y="12118"/>
                </a:lnTo>
                <a:lnTo>
                  <a:pt x="10852" y="21726"/>
                </a:lnTo>
                <a:cubicBezTo>
                  <a:pt x="10856" y="21757"/>
                  <a:pt x="10880" y="21772"/>
                  <a:pt x="10904" y="21772"/>
                </a:cubicBezTo>
                <a:cubicBezTo>
                  <a:pt x="10928" y="21772"/>
                  <a:pt x="10951" y="21757"/>
                  <a:pt x="10952" y="21726"/>
                </a:cubicBezTo>
                <a:lnTo>
                  <a:pt x="11674" y="12118"/>
                </a:lnTo>
                <a:lnTo>
                  <a:pt x="14971" y="14956"/>
                </a:lnTo>
                <a:lnTo>
                  <a:pt x="14971" y="14956"/>
                </a:lnTo>
                <a:lnTo>
                  <a:pt x="12133" y="11657"/>
                </a:lnTo>
                <a:lnTo>
                  <a:pt x="21743" y="10937"/>
                </a:lnTo>
                <a:cubicBezTo>
                  <a:pt x="21805" y="10930"/>
                  <a:pt x="21805" y="10839"/>
                  <a:pt x="21743" y="10837"/>
                </a:cubicBezTo>
                <a:lnTo>
                  <a:pt x="12133" y="10115"/>
                </a:lnTo>
                <a:lnTo>
                  <a:pt x="14971" y="6819"/>
                </a:lnTo>
                <a:lnTo>
                  <a:pt x="14971" y="6819"/>
                </a:lnTo>
                <a:lnTo>
                  <a:pt x="11674" y="9657"/>
                </a:lnTo>
                <a:lnTo>
                  <a:pt x="10952" y="46"/>
                </a:lnTo>
                <a:cubicBezTo>
                  <a:pt x="10949" y="16"/>
                  <a:pt x="10925" y="0"/>
                  <a:pt x="10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88" name="Google Shape;488;p32"/>
          <p:cNvGrpSpPr/>
          <p:nvPr/>
        </p:nvGrpSpPr>
        <p:grpSpPr>
          <a:xfrm>
            <a:off x="5626081" y="558964"/>
            <a:ext cx="1973722" cy="958474"/>
            <a:chOff x="5806925" y="920000"/>
            <a:chExt cx="1045625" cy="538650"/>
          </a:xfrm>
        </p:grpSpPr>
        <p:sp>
          <p:nvSpPr>
            <p:cNvPr id="489" name="Google Shape;489;p32"/>
            <p:cNvSpPr/>
            <p:nvPr/>
          </p:nvSpPr>
          <p:spPr>
            <a:xfrm>
              <a:off x="6327225" y="1125525"/>
              <a:ext cx="9625" cy="59325"/>
            </a:xfrm>
            <a:custGeom>
              <a:rect b="b" l="l" r="r" t="t"/>
              <a:pathLst>
                <a:path extrusionOk="0" h="2373" w="385">
                  <a:moveTo>
                    <a:pt x="196" y="0"/>
                  </a:moveTo>
                  <a:cubicBezTo>
                    <a:pt x="91" y="0"/>
                    <a:pt x="9" y="87"/>
                    <a:pt x="9" y="189"/>
                  </a:cubicBezTo>
                  <a:lnTo>
                    <a:pt x="9" y="470"/>
                  </a:lnTo>
                  <a:cubicBezTo>
                    <a:pt x="7" y="1256"/>
                    <a:pt x="3" y="1871"/>
                    <a:pt x="0" y="2187"/>
                  </a:cubicBezTo>
                  <a:cubicBezTo>
                    <a:pt x="0" y="2289"/>
                    <a:pt x="82" y="2373"/>
                    <a:pt x="189" y="2373"/>
                  </a:cubicBezTo>
                  <a:cubicBezTo>
                    <a:pt x="291" y="2373"/>
                    <a:pt x="375" y="2291"/>
                    <a:pt x="375" y="2189"/>
                  </a:cubicBezTo>
                  <a:cubicBezTo>
                    <a:pt x="377" y="1873"/>
                    <a:pt x="380" y="1256"/>
                    <a:pt x="384" y="470"/>
                  </a:cubicBezTo>
                  <a:lnTo>
                    <a:pt x="384" y="189"/>
                  </a:lnTo>
                  <a:cubicBezTo>
                    <a:pt x="384" y="84"/>
                    <a:pt x="298" y="0"/>
                    <a:pt x="19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32"/>
            <p:cNvSpPr/>
            <p:nvPr/>
          </p:nvSpPr>
          <p:spPr>
            <a:xfrm>
              <a:off x="6327575" y="920000"/>
              <a:ext cx="9900" cy="176150"/>
            </a:xfrm>
            <a:custGeom>
              <a:rect b="b" l="l" r="r" t="t"/>
              <a:pathLst>
                <a:path extrusionOk="0" h="7046" w="396">
                  <a:moveTo>
                    <a:pt x="209" y="0"/>
                  </a:moveTo>
                  <a:cubicBezTo>
                    <a:pt x="95" y="18"/>
                    <a:pt x="20" y="82"/>
                    <a:pt x="20" y="184"/>
                  </a:cubicBezTo>
                  <a:cubicBezTo>
                    <a:pt x="16" y="886"/>
                    <a:pt x="9" y="3090"/>
                    <a:pt x="5" y="5297"/>
                  </a:cubicBezTo>
                  <a:lnTo>
                    <a:pt x="0" y="6857"/>
                  </a:lnTo>
                  <a:cubicBezTo>
                    <a:pt x="0" y="6959"/>
                    <a:pt x="86" y="7045"/>
                    <a:pt x="188" y="7045"/>
                  </a:cubicBezTo>
                  <a:cubicBezTo>
                    <a:pt x="291" y="7045"/>
                    <a:pt x="372" y="6961"/>
                    <a:pt x="372" y="6857"/>
                  </a:cubicBezTo>
                  <a:lnTo>
                    <a:pt x="375" y="5297"/>
                  </a:lnTo>
                  <a:cubicBezTo>
                    <a:pt x="381" y="3092"/>
                    <a:pt x="386" y="888"/>
                    <a:pt x="393" y="189"/>
                  </a:cubicBezTo>
                  <a:cubicBezTo>
                    <a:pt x="395" y="84"/>
                    <a:pt x="311" y="0"/>
                    <a:pt x="2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32"/>
            <p:cNvSpPr/>
            <p:nvPr/>
          </p:nvSpPr>
          <p:spPr>
            <a:xfrm>
              <a:off x="6217100" y="1143850"/>
              <a:ext cx="27500" cy="56400"/>
            </a:xfrm>
            <a:custGeom>
              <a:rect b="b" l="l" r="r" t="t"/>
              <a:pathLst>
                <a:path extrusionOk="0" h="2256" w="1100">
                  <a:moveTo>
                    <a:pt x="212" y="1"/>
                  </a:moveTo>
                  <a:cubicBezTo>
                    <a:pt x="191" y="1"/>
                    <a:pt x="169" y="4"/>
                    <a:pt x="148" y="12"/>
                  </a:cubicBezTo>
                  <a:cubicBezTo>
                    <a:pt x="49" y="46"/>
                    <a:pt x="1" y="153"/>
                    <a:pt x="35" y="250"/>
                  </a:cubicBezTo>
                  <a:lnTo>
                    <a:pt x="130" y="514"/>
                  </a:lnTo>
                  <a:cubicBezTo>
                    <a:pt x="398" y="1254"/>
                    <a:pt x="607" y="1835"/>
                    <a:pt x="714" y="2130"/>
                  </a:cubicBezTo>
                  <a:cubicBezTo>
                    <a:pt x="741" y="2207"/>
                    <a:pt x="811" y="2255"/>
                    <a:pt x="889" y="2255"/>
                  </a:cubicBezTo>
                  <a:cubicBezTo>
                    <a:pt x="909" y="2255"/>
                    <a:pt x="932" y="2250"/>
                    <a:pt x="952" y="2241"/>
                  </a:cubicBezTo>
                  <a:cubicBezTo>
                    <a:pt x="1048" y="2207"/>
                    <a:pt x="1100" y="2101"/>
                    <a:pt x="1066" y="2003"/>
                  </a:cubicBezTo>
                  <a:cubicBezTo>
                    <a:pt x="959" y="1708"/>
                    <a:pt x="750" y="1127"/>
                    <a:pt x="482" y="387"/>
                  </a:cubicBezTo>
                  <a:lnTo>
                    <a:pt x="387" y="121"/>
                  </a:lnTo>
                  <a:cubicBezTo>
                    <a:pt x="360" y="46"/>
                    <a:pt x="288" y="1"/>
                    <a:pt x="2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32"/>
            <p:cNvSpPr/>
            <p:nvPr/>
          </p:nvSpPr>
          <p:spPr>
            <a:xfrm>
              <a:off x="6147475" y="950550"/>
              <a:ext cx="67050" cy="166150"/>
            </a:xfrm>
            <a:custGeom>
              <a:rect b="b" l="l" r="r" t="t"/>
              <a:pathLst>
                <a:path extrusionOk="0" h="6646" w="2682">
                  <a:moveTo>
                    <a:pt x="210" y="0"/>
                  </a:moveTo>
                  <a:cubicBezTo>
                    <a:pt x="189" y="0"/>
                    <a:pt x="168" y="4"/>
                    <a:pt x="148" y="11"/>
                  </a:cubicBezTo>
                  <a:cubicBezTo>
                    <a:pt x="50" y="45"/>
                    <a:pt x="0" y="152"/>
                    <a:pt x="34" y="249"/>
                  </a:cubicBezTo>
                  <a:cubicBezTo>
                    <a:pt x="275" y="926"/>
                    <a:pt x="1060" y="3110"/>
                    <a:pt x="1832" y="5244"/>
                  </a:cubicBezTo>
                  <a:lnTo>
                    <a:pt x="2296" y="6522"/>
                  </a:lnTo>
                  <a:cubicBezTo>
                    <a:pt x="2323" y="6597"/>
                    <a:pt x="2395" y="6645"/>
                    <a:pt x="2470" y="6645"/>
                  </a:cubicBezTo>
                  <a:cubicBezTo>
                    <a:pt x="2493" y="6645"/>
                    <a:pt x="2513" y="6643"/>
                    <a:pt x="2534" y="6636"/>
                  </a:cubicBezTo>
                  <a:cubicBezTo>
                    <a:pt x="2632" y="6602"/>
                    <a:pt x="2681" y="6495"/>
                    <a:pt x="2647" y="6398"/>
                  </a:cubicBezTo>
                  <a:lnTo>
                    <a:pt x="2184" y="5119"/>
                  </a:lnTo>
                  <a:cubicBezTo>
                    <a:pt x="1415" y="2981"/>
                    <a:pt x="627" y="801"/>
                    <a:pt x="386" y="125"/>
                  </a:cubicBezTo>
                  <a:cubicBezTo>
                    <a:pt x="359" y="48"/>
                    <a:pt x="286" y="0"/>
                    <a:pt x="21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32"/>
            <p:cNvSpPr/>
            <p:nvPr/>
          </p:nvSpPr>
          <p:spPr>
            <a:xfrm>
              <a:off x="6120325" y="1198525"/>
              <a:ext cx="42375" cy="47800"/>
            </a:xfrm>
            <a:custGeom>
              <a:rect b="b" l="l" r="r" t="t"/>
              <a:pathLst>
                <a:path extrusionOk="0" h="1912" w="1695">
                  <a:moveTo>
                    <a:pt x="211" y="0"/>
                  </a:moveTo>
                  <a:cubicBezTo>
                    <a:pt x="168" y="0"/>
                    <a:pt x="125" y="15"/>
                    <a:pt x="89" y="43"/>
                  </a:cubicBezTo>
                  <a:cubicBezTo>
                    <a:pt x="10" y="111"/>
                    <a:pt x="1" y="229"/>
                    <a:pt x="67" y="309"/>
                  </a:cubicBezTo>
                  <a:lnTo>
                    <a:pt x="246" y="522"/>
                  </a:lnTo>
                  <a:cubicBezTo>
                    <a:pt x="748" y="1126"/>
                    <a:pt x="1145" y="1601"/>
                    <a:pt x="1343" y="1843"/>
                  </a:cubicBezTo>
                  <a:cubicBezTo>
                    <a:pt x="1381" y="1889"/>
                    <a:pt x="1434" y="1912"/>
                    <a:pt x="1488" y="1912"/>
                  </a:cubicBezTo>
                  <a:cubicBezTo>
                    <a:pt x="1531" y="1912"/>
                    <a:pt x="1574" y="1898"/>
                    <a:pt x="1604" y="1866"/>
                  </a:cubicBezTo>
                  <a:cubicBezTo>
                    <a:pt x="1683" y="1800"/>
                    <a:pt x="1695" y="1685"/>
                    <a:pt x="1629" y="1605"/>
                  </a:cubicBezTo>
                  <a:cubicBezTo>
                    <a:pt x="1431" y="1360"/>
                    <a:pt x="1036" y="885"/>
                    <a:pt x="532" y="281"/>
                  </a:cubicBezTo>
                  <a:lnTo>
                    <a:pt x="353" y="66"/>
                  </a:lnTo>
                  <a:cubicBezTo>
                    <a:pt x="315" y="22"/>
                    <a:pt x="263" y="0"/>
                    <a:pt x="2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32"/>
            <p:cNvSpPr/>
            <p:nvPr/>
          </p:nvSpPr>
          <p:spPr>
            <a:xfrm>
              <a:off x="5988700" y="1040775"/>
              <a:ext cx="117350" cy="137375"/>
            </a:xfrm>
            <a:custGeom>
              <a:rect b="b" l="l" r="r" t="t"/>
              <a:pathLst>
                <a:path extrusionOk="0" h="5495" w="4694">
                  <a:moveTo>
                    <a:pt x="209" y="0"/>
                  </a:moveTo>
                  <a:cubicBezTo>
                    <a:pt x="168" y="0"/>
                    <a:pt x="126" y="14"/>
                    <a:pt x="92" y="41"/>
                  </a:cubicBezTo>
                  <a:cubicBezTo>
                    <a:pt x="12" y="107"/>
                    <a:pt x="1" y="223"/>
                    <a:pt x="67" y="303"/>
                  </a:cubicBezTo>
                  <a:cubicBezTo>
                    <a:pt x="505" y="832"/>
                    <a:pt x="1863" y="2459"/>
                    <a:pt x="3245" y="4114"/>
                  </a:cubicBezTo>
                  <a:lnTo>
                    <a:pt x="4337" y="5427"/>
                  </a:lnTo>
                  <a:cubicBezTo>
                    <a:pt x="4376" y="5472"/>
                    <a:pt x="4426" y="5495"/>
                    <a:pt x="4480" y="5495"/>
                  </a:cubicBezTo>
                  <a:cubicBezTo>
                    <a:pt x="4524" y="5495"/>
                    <a:pt x="4564" y="5479"/>
                    <a:pt x="4605" y="5454"/>
                  </a:cubicBezTo>
                  <a:cubicBezTo>
                    <a:pt x="4685" y="5386"/>
                    <a:pt x="4694" y="5270"/>
                    <a:pt x="4628" y="5191"/>
                  </a:cubicBezTo>
                  <a:lnTo>
                    <a:pt x="3531" y="3878"/>
                  </a:lnTo>
                  <a:cubicBezTo>
                    <a:pt x="2153" y="2226"/>
                    <a:pt x="793" y="595"/>
                    <a:pt x="357" y="69"/>
                  </a:cubicBezTo>
                  <a:cubicBezTo>
                    <a:pt x="319" y="24"/>
                    <a:pt x="264" y="0"/>
                    <a:pt x="2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32"/>
            <p:cNvSpPr/>
            <p:nvPr/>
          </p:nvSpPr>
          <p:spPr>
            <a:xfrm>
              <a:off x="6047975" y="1283050"/>
              <a:ext cx="53950" cy="34575"/>
            </a:xfrm>
            <a:custGeom>
              <a:rect b="b" l="l" r="r" t="t"/>
              <a:pathLst>
                <a:path extrusionOk="0" h="1383" w="2158">
                  <a:moveTo>
                    <a:pt x="217" y="1"/>
                  </a:moveTo>
                  <a:cubicBezTo>
                    <a:pt x="152" y="1"/>
                    <a:pt x="89" y="34"/>
                    <a:pt x="55" y="93"/>
                  </a:cubicBezTo>
                  <a:cubicBezTo>
                    <a:pt x="0" y="181"/>
                    <a:pt x="32" y="299"/>
                    <a:pt x="121" y="349"/>
                  </a:cubicBezTo>
                  <a:lnTo>
                    <a:pt x="363" y="490"/>
                  </a:lnTo>
                  <a:cubicBezTo>
                    <a:pt x="1042" y="885"/>
                    <a:pt x="1578" y="1198"/>
                    <a:pt x="1848" y="1357"/>
                  </a:cubicBezTo>
                  <a:cubicBezTo>
                    <a:pt x="1876" y="1373"/>
                    <a:pt x="1910" y="1382"/>
                    <a:pt x="1941" y="1382"/>
                  </a:cubicBezTo>
                  <a:cubicBezTo>
                    <a:pt x="2005" y="1382"/>
                    <a:pt x="2066" y="1348"/>
                    <a:pt x="2103" y="1289"/>
                  </a:cubicBezTo>
                  <a:cubicBezTo>
                    <a:pt x="2157" y="1200"/>
                    <a:pt x="2125" y="1085"/>
                    <a:pt x="2039" y="1032"/>
                  </a:cubicBezTo>
                  <a:cubicBezTo>
                    <a:pt x="1767" y="874"/>
                    <a:pt x="1229" y="563"/>
                    <a:pt x="552" y="167"/>
                  </a:cubicBezTo>
                  <a:lnTo>
                    <a:pt x="309" y="24"/>
                  </a:lnTo>
                  <a:cubicBezTo>
                    <a:pt x="280" y="8"/>
                    <a:pt x="248" y="1"/>
                    <a:pt x="2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32"/>
            <p:cNvSpPr/>
            <p:nvPr/>
          </p:nvSpPr>
          <p:spPr>
            <a:xfrm>
              <a:off x="5870250" y="1179800"/>
              <a:ext cx="154800" cy="93150"/>
            </a:xfrm>
            <a:custGeom>
              <a:rect b="b" l="l" r="r" t="t"/>
              <a:pathLst>
                <a:path extrusionOk="0" h="3726" w="6192">
                  <a:moveTo>
                    <a:pt x="214" y="0"/>
                  </a:moveTo>
                  <a:cubicBezTo>
                    <a:pt x="150" y="0"/>
                    <a:pt x="88" y="34"/>
                    <a:pt x="53" y="93"/>
                  </a:cubicBezTo>
                  <a:cubicBezTo>
                    <a:pt x="1" y="179"/>
                    <a:pt x="30" y="297"/>
                    <a:pt x="119" y="347"/>
                  </a:cubicBezTo>
                  <a:cubicBezTo>
                    <a:pt x="754" y="719"/>
                    <a:pt x="2830" y="1925"/>
                    <a:pt x="4834" y="3087"/>
                  </a:cubicBezTo>
                  <a:lnTo>
                    <a:pt x="5886" y="3698"/>
                  </a:lnTo>
                  <a:cubicBezTo>
                    <a:pt x="5915" y="3716"/>
                    <a:pt x="5949" y="3725"/>
                    <a:pt x="5981" y="3725"/>
                  </a:cubicBezTo>
                  <a:cubicBezTo>
                    <a:pt x="6044" y="3725"/>
                    <a:pt x="6108" y="3694"/>
                    <a:pt x="6142" y="3635"/>
                  </a:cubicBezTo>
                  <a:cubicBezTo>
                    <a:pt x="6192" y="3541"/>
                    <a:pt x="6162" y="3428"/>
                    <a:pt x="6074" y="3378"/>
                  </a:cubicBezTo>
                  <a:lnTo>
                    <a:pt x="5021" y="2767"/>
                  </a:lnTo>
                  <a:cubicBezTo>
                    <a:pt x="3020" y="1605"/>
                    <a:pt x="945" y="399"/>
                    <a:pt x="310" y="27"/>
                  </a:cubicBezTo>
                  <a:cubicBezTo>
                    <a:pt x="279" y="9"/>
                    <a:pt x="246" y="0"/>
                    <a:pt x="2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32"/>
            <p:cNvSpPr/>
            <p:nvPr/>
          </p:nvSpPr>
          <p:spPr>
            <a:xfrm>
              <a:off x="6009250" y="1387275"/>
              <a:ext cx="59225" cy="18200"/>
            </a:xfrm>
            <a:custGeom>
              <a:rect b="b" l="l" r="r" t="t"/>
              <a:pathLst>
                <a:path extrusionOk="0" h="728" w="2369">
                  <a:moveTo>
                    <a:pt x="201" y="0"/>
                  </a:moveTo>
                  <a:cubicBezTo>
                    <a:pt x="112" y="0"/>
                    <a:pt x="35" y="62"/>
                    <a:pt x="19" y="153"/>
                  </a:cubicBezTo>
                  <a:cubicBezTo>
                    <a:pt x="1" y="253"/>
                    <a:pt x="69" y="353"/>
                    <a:pt x="171" y="369"/>
                  </a:cubicBezTo>
                  <a:lnTo>
                    <a:pt x="446" y="417"/>
                  </a:lnTo>
                  <a:cubicBezTo>
                    <a:pt x="1218" y="557"/>
                    <a:pt x="1824" y="666"/>
                    <a:pt x="2135" y="723"/>
                  </a:cubicBezTo>
                  <a:cubicBezTo>
                    <a:pt x="2146" y="728"/>
                    <a:pt x="2158" y="728"/>
                    <a:pt x="2169" y="728"/>
                  </a:cubicBezTo>
                  <a:cubicBezTo>
                    <a:pt x="2255" y="728"/>
                    <a:pt x="2335" y="664"/>
                    <a:pt x="2353" y="573"/>
                  </a:cubicBezTo>
                  <a:cubicBezTo>
                    <a:pt x="2369" y="473"/>
                    <a:pt x="2305" y="378"/>
                    <a:pt x="2201" y="358"/>
                  </a:cubicBezTo>
                  <a:cubicBezTo>
                    <a:pt x="1892" y="301"/>
                    <a:pt x="1286" y="190"/>
                    <a:pt x="512" y="51"/>
                  </a:cubicBezTo>
                  <a:lnTo>
                    <a:pt x="235" y="3"/>
                  </a:lnTo>
                  <a:cubicBezTo>
                    <a:pt x="223" y="1"/>
                    <a:pt x="212" y="0"/>
                    <a:pt x="2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32"/>
            <p:cNvSpPr/>
            <p:nvPr/>
          </p:nvSpPr>
          <p:spPr>
            <a:xfrm>
              <a:off x="5806925" y="1350975"/>
              <a:ext cx="174150" cy="38775"/>
            </a:xfrm>
            <a:custGeom>
              <a:rect b="b" l="l" r="r" t="t"/>
              <a:pathLst>
                <a:path extrusionOk="0" h="1551" w="6966">
                  <a:moveTo>
                    <a:pt x="198" y="1"/>
                  </a:moveTo>
                  <a:cubicBezTo>
                    <a:pt x="110" y="1"/>
                    <a:pt x="34" y="65"/>
                    <a:pt x="16" y="154"/>
                  </a:cubicBezTo>
                  <a:cubicBezTo>
                    <a:pt x="0" y="254"/>
                    <a:pt x="64" y="352"/>
                    <a:pt x="166" y="370"/>
                  </a:cubicBezTo>
                  <a:cubicBezTo>
                    <a:pt x="854" y="495"/>
                    <a:pt x="3013" y="886"/>
                    <a:pt x="5179" y="1271"/>
                  </a:cubicBezTo>
                  <a:lnTo>
                    <a:pt x="6734" y="1548"/>
                  </a:lnTo>
                  <a:cubicBezTo>
                    <a:pt x="6745" y="1551"/>
                    <a:pt x="6757" y="1551"/>
                    <a:pt x="6768" y="1551"/>
                  </a:cubicBezTo>
                  <a:cubicBezTo>
                    <a:pt x="6857" y="1551"/>
                    <a:pt x="6936" y="1487"/>
                    <a:pt x="6950" y="1399"/>
                  </a:cubicBezTo>
                  <a:cubicBezTo>
                    <a:pt x="6965" y="1299"/>
                    <a:pt x="6902" y="1199"/>
                    <a:pt x="6800" y="1183"/>
                  </a:cubicBezTo>
                  <a:lnTo>
                    <a:pt x="5242" y="904"/>
                  </a:lnTo>
                  <a:cubicBezTo>
                    <a:pt x="3081" y="518"/>
                    <a:pt x="922" y="132"/>
                    <a:pt x="234" y="5"/>
                  </a:cubicBezTo>
                  <a:cubicBezTo>
                    <a:pt x="222" y="2"/>
                    <a:pt x="209" y="1"/>
                    <a:pt x="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32"/>
            <p:cNvSpPr/>
            <p:nvPr/>
          </p:nvSpPr>
          <p:spPr>
            <a:xfrm>
              <a:off x="6590700" y="1393075"/>
              <a:ext cx="59400" cy="17900"/>
            </a:xfrm>
            <a:custGeom>
              <a:rect b="b" l="l" r="r" t="t"/>
              <a:pathLst>
                <a:path extrusionOk="0" h="716" w="2376">
                  <a:moveTo>
                    <a:pt x="2172" y="1"/>
                  </a:moveTo>
                  <a:cubicBezTo>
                    <a:pt x="2162" y="1"/>
                    <a:pt x="2152" y="1"/>
                    <a:pt x="2141" y="3"/>
                  </a:cubicBezTo>
                  <a:lnTo>
                    <a:pt x="1864" y="53"/>
                  </a:lnTo>
                  <a:cubicBezTo>
                    <a:pt x="1090" y="189"/>
                    <a:pt x="482" y="294"/>
                    <a:pt x="171" y="344"/>
                  </a:cubicBezTo>
                  <a:cubicBezTo>
                    <a:pt x="69" y="362"/>
                    <a:pt x="0" y="457"/>
                    <a:pt x="19" y="559"/>
                  </a:cubicBezTo>
                  <a:cubicBezTo>
                    <a:pt x="37" y="650"/>
                    <a:pt x="112" y="716"/>
                    <a:pt x="203" y="716"/>
                  </a:cubicBezTo>
                  <a:cubicBezTo>
                    <a:pt x="214" y="716"/>
                    <a:pt x="223" y="716"/>
                    <a:pt x="234" y="714"/>
                  </a:cubicBezTo>
                  <a:cubicBezTo>
                    <a:pt x="545" y="659"/>
                    <a:pt x="1154" y="555"/>
                    <a:pt x="1928" y="421"/>
                  </a:cubicBezTo>
                  <a:lnTo>
                    <a:pt x="2205" y="373"/>
                  </a:lnTo>
                  <a:cubicBezTo>
                    <a:pt x="2307" y="355"/>
                    <a:pt x="2375" y="260"/>
                    <a:pt x="2357" y="157"/>
                  </a:cubicBezTo>
                  <a:cubicBezTo>
                    <a:pt x="2341" y="65"/>
                    <a:pt x="2263" y="1"/>
                    <a:pt x="217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32"/>
            <p:cNvSpPr/>
            <p:nvPr/>
          </p:nvSpPr>
          <p:spPr>
            <a:xfrm>
              <a:off x="6678225" y="1358075"/>
              <a:ext cx="174325" cy="37800"/>
            </a:xfrm>
            <a:custGeom>
              <a:rect b="b" l="l" r="r" t="t"/>
              <a:pathLst>
                <a:path extrusionOk="0" h="1512" w="6973">
                  <a:moveTo>
                    <a:pt x="6776" y="1"/>
                  </a:moveTo>
                  <a:cubicBezTo>
                    <a:pt x="6764" y="1"/>
                    <a:pt x="6753" y="2"/>
                    <a:pt x="6741" y="4"/>
                  </a:cubicBezTo>
                  <a:cubicBezTo>
                    <a:pt x="6053" y="120"/>
                    <a:pt x="3903" y="495"/>
                    <a:pt x="1742" y="869"/>
                  </a:cubicBezTo>
                  <a:lnTo>
                    <a:pt x="168" y="1142"/>
                  </a:lnTo>
                  <a:cubicBezTo>
                    <a:pt x="68" y="1160"/>
                    <a:pt x="0" y="1255"/>
                    <a:pt x="16" y="1358"/>
                  </a:cubicBezTo>
                  <a:cubicBezTo>
                    <a:pt x="34" y="1448"/>
                    <a:pt x="114" y="1512"/>
                    <a:pt x="202" y="1512"/>
                  </a:cubicBezTo>
                  <a:lnTo>
                    <a:pt x="232" y="1512"/>
                  </a:lnTo>
                  <a:lnTo>
                    <a:pt x="1808" y="1239"/>
                  </a:lnTo>
                  <a:cubicBezTo>
                    <a:pt x="3967" y="863"/>
                    <a:pt x="6117" y="490"/>
                    <a:pt x="6802" y="374"/>
                  </a:cubicBezTo>
                  <a:cubicBezTo>
                    <a:pt x="6905" y="356"/>
                    <a:pt x="6973" y="261"/>
                    <a:pt x="6957" y="159"/>
                  </a:cubicBezTo>
                  <a:cubicBezTo>
                    <a:pt x="6941" y="68"/>
                    <a:pt x="6864" y="1"/>
                    <a:pt x="67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32"/>
            <p:cNvSpPr/>
            <p:nvPr/>
          </p:nvSpPr>
          <p:spPr>
            <a:xfrm>
              <a:off x="6559300" y="1288325"/>
              <a:ext cx="54075" cy="34125"/>
            </a:xfrm>
            <a:custGeom>
              <a:rect b="b" l="l" r="r" t="t"/>
              <a:pathLst>
                <a:path extrusionOk="0" h="1365" w="2163">
                  <a:moveTo>
                    <a:pt x="1948" y="0"/>
                  </a:moveTo>
                  <a:cubicBezTo>
                    <a:pt x="1917" y="0"/>
                    <a:pt x="1885" y="8"/>
                    <a:pt x="1856" y="25"/>
                  </a:cubicBezTo>
                  <a:lnTo>
                    <a:pt x="1613" y="163"/>
                  </a:lnTo>
                  <a:cubicBezTo>
                    <a:pt x="932" y="554"/>
                    <a:pt x="396" y="860"/>
                    <a:pt x="121" y="1014"/>
                  </a:cubicBezTo>
                  <a:cubicBezTo>
                    <a:pt x="30" y="1067"/>
                    <a:pt x="1" y="1180"/>
                    <a:pt x="51" y="1271"/>
                  </a:cubicBezTo>
                  <a:cubicBezTo>
                    <a:pt x="85" y="1330"/>
                    <a:pt x="149" y="1364"/>
                    <a:pt x="214" y="1364"/>
                  </a:cubicBezTo>
                  <a:cubicBezTo>
                    <a:pt x="244" y="1364"/>
                    <a:pt x="276" y="1360"/>
                    <a:pt x="307" y="1341"/>
                  </a:cubicBezTo>
                  <a:cubicBezTo>
                    <a:pt x="582" y="1185"/>
                    <a:pt x="1118" y="878"/>
                    <a:pt x="1799" y="488"/>
                  </a:cubicBezTo>
                  <a:lnTo>
                    <a:pt x="2044" y="349"/>
                  </a:lnTo>
                  <a:cubicBezTo>
                    <a:pt x="2133" y="297"/>
                    <a:pt x="2162" y="181"/>
                    <a:pt x="2112" y="93"/>
                  </a:cubicBezTo>
                  <a:cubicBezTo>
                    <a:pt x="2076" y="33"/>
                    <a:pt x="2013" y="0"/>
                    <a:pt x="194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32"/>
            <p:cNvSpPr/>
            <p:nvPr/>
          </p:nvSpPr>
          <p:spPr>
            <a:xfrm>
              <a:off x="6636325" y="1186025"/>
              <a:ext cx="155275" cy="92250"/>
            </a:xfrm>
            <a:custGeom>
              <a:rect b="b" l="l" r="r" t="t"/>
              <a:pathLst>
                <a:path extrusionOk="0" h="3690" w="6211">
                  <a:moveTo>
                    <a:pt x="5998" y="0"/>
                  </a:moveTo>
                  <a:cubicBezTo>
                    <a:pt x="5967" y="0"/>
                    <a:pt x="5935" y="8"/>
                    <a:pt x="5906" y="25"/>
                  </a:cubicBezTo>
                  <a:cubicBezTo>
                    <a:pt x="5293" y="370"/>
                    <a:pt x="3359" y="1481"/>
                    <a:pt x="1433" y="2586"/>
                  </a:cubicBezTo>
                  <a:lnTo>
                    <a:pt x="121" y="3342"/>
                  </a:lnTo>
                  <a:cubicBezTo>
                    <a:pt x="33" y="3392"/>
                    <a:pt x="1" y="3510"/>
                    <a:pt x="53" y="3597"/>
                  </a:cubicBezTo>
                  <a:cubicBezTo>
                    <a:pt x="87" y="3656"/>
                    <a:pt x="148" y="3690"/>
                    <a:pt x="214" y="3690"/>
                  </a:cubicBezTo>
                  <a:cubicBezTo>
                    <a:pt x="246" y="3690"/>
                    <a:pt x="276" y="3685"/>
                    <a:pt x="305" y="3669"/>
                  </a:cubicBezTo>
                  <a:lnTo>
                    <a:pt x="1620" y="2913"/>
                  </a:lnTo>
                  <a:cubicBezTo>
                    <a:pt x="3543" y="1810"/>
                    <a:pt x="5475" y="697"/>
                    <a:pt x="6088" y="350"/>
                  </a:cubicBezTo>
                  <a:cubicBezTo>
                    <a:pt x="6178" y="300"/>
                    <a:pt x="6210" y="187"/>
                    <a:pt x="6160" y="96"/>
                  </a:cubicBezTo>
                  <a:cubicBezTo>
                    <a:pt x="6125" y="35"/>
                    <a:pt x="6062" y="0"/>
                    <a:pt x="59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32"/>
            <p:cNvSpPr/>
            <p:nvPr/>
          </p:nvSpPr>
          <p:spPr>
            <a:xfrm>
              <a:off x="6499775" y="1202350"/>
              <a:ext cx="42825" cy="47550"/>
            </a:xfrm>
            <a:custGeom>
              <a:rect b="b" l="l" r="r" t="t"/>
              <a:pathLst>
                <a:path extrusionOk="0" h="1902" w="1713">
                  <a:moveTo>
                    <a:pt x="1502" y="1"/>
                  </a:moveTo>
                  <a:cubicBezTo>
                    <a:pt x="1448" y="1"/>
                    <a:pt x="1396" y="23"/>
                    <a:pt x="1360" y="67"/>
                  </a:cubicBezTo>
                  <a:lnTo>
                    <a:pt x="1179" y="283"/>
                  </a:lnTo>
                  <a:cubicBezTo>
                    <a:pt x="670" y="882"/>
                    <a:pt x="273" y="1354"/>
                    <a:pt x="68" y="1593"/>
                  </a:cubicBezTo>
                  <a:cubicBezTo>
                    <a:pt x="0" y="1672"/>
                    <a:pt x="9" y="1788"/>
                    <a:pt x="89" y="1858"/>
                  </a:cubicBezTo>
                  <a:cubicBezTo>
                    <a:pt x="125" y="1888"/>
                    <a:pt x="168" y="1902"/>
                    <a:pt x="211" y="1902"/>
                  </a:cubicBezTo>
                  <a:cubicBezTo>
                    <a:pt x="261" y="1902"/>
                    <a:pt x="316" y="1881"/>
                    <a:pt x="357" y="1836"/>
                  </a:cubicBezTo>
                  <a:cubicBezTo>
                    <a:pt x="563" y="1597"/>
                    <a:pt x="961" y="1125"/>
                    <a:pt x="1467" y="523"/>
                  </a:cubicBezTo>
                  <a:lnTo>
                    <a:pt x="1646" y="308"/>
                  </a:lnTo>
                  <a:cubicBezTo>
                    <a:pt x="1712" y="228"/>
                    <a:pt x="1703" y="110"/>
                    <a:pt x="1624" y="44"/>
                  </a:cubicBezTo>
                  <a:cubicBezTo>
                    <a:pt x="1588" y="15"/>
                    <a:pt x="1545" y="1"/>
                    <a:pt x="15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32"/>
            <p:cNvSpPr/>
            <p:nvPr/>
          </p:nvSpPr>
          <p:spPr>
            <a:xfrm>
              <a:off x="6557100" y="1045375"/>
              <a:ext cx="118075" cy="136750"/>
            </a:xfrm>
            <a:custGeom>
              <a:rect b="b" l="l" r="r" t="t"/>
              <a:pathLst>
                <a:path extrusionOk="0" h="5470" w="4723">
                  <a:moveTo>
                    <a:pt x="4511" y="0"/>
                  </a:moveTo>
                  <a:cubicBezTo>
                    <a:pt x="4458" y="0"/>
                    <a:pt x="4407" y="22"/>
                    <a:pt x="4371" y="64"/>
                  </a:cubicBezTo>
                  <a:cubicBezTo>
                    <a:pt x="3917" y="600"/>
                    <a:pt x="2493" y="2287"/>
                    <a:pt x="1070" y="3974"/>
                  </a:cubicBezTo>
                  <a:lnTo>
                    <a:pt x="66" y="5163"/>
                  </a:lnTo>
                  <a:cubicBezTo>
                    <a:pt x="0" y="5243"/>
                    <a:pt x="9" y="5361"/>
                    <a:pt x="89" y="5427"/>
                  </a:cubicBezTo>
                  <a:cubicBezTo>
                    <a:pt x="123" y="5454"/>
                    <a:pt x="166" y="5470"/>
                    <a:pt x="207" y="5470"/>
                  </a:cubicBezTo>
                  <a:cubicBezTo>
                    <a:pt x="261" y="5470"/>
                    <a:pt x="316" y="5447"/>
                    <a:pt x="352" y="5404"/>
                  </a:cubicBezTo>
                  <a:lnTo>
                    <a:pt x="1356" y="4214"/>
                  </a:lnTo>
                  <a:cubicBezTo>
                    <a:pt x="2779" y="2527"/>
                    <a:pt x="4201" y="843"/>
                    <a:pt x="4655" y="309"/>
                  </a:cubicBezTo>
                  <a:cubicBezTo>
                    <a:pt x="4723" y="230"/>
                    <a:pt x="4714" y="114"/>
                    <a:pt x="4634" y="46"/>
                  </a:cubicBezTo>
                  <a:cubicBezTo>
                    <a:pt x="4598" y="15"/>
                    <a:pt x="4554" y="0"/>
                    <a:pt x="4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32"/>
            <p:cNvSpPr/>
            <p:nvPr/>
          </p:nvSpPr>
          <p:spPr>
            <a:xfrm>
              <a:off x="6418950" y="1145950"/>
              <a:ext cx="27775" cy="56225"/>
            </a:xfrm>
            <a:custGeom>
              <a:rect b="b" l="l" r="r" t="t"/>
              <a:pathLst>
                <a:path extrusionOk="0" h="2249" w="1111">
                  <a:moveTo>
                    <a:pt x="901" y="1"/>
                  </a:moveTo>
                  <a:cubicBezTo>
                    <a:pt x="825" y="1"/>
                    <a:pt x="751" y="47"/>
                    <a:pt x="725" y="123"/>
                  </a:cubicBezTo>
                  <a:lnTo>
                    <a:pt x="629" y="387"/>
                  </a:lnTo>
                  <a:cubicBezTo>
                    <a:pt x="359" y="1124"/>
                    <a:pt x="146" y="1703"/>
                    <a:pt x="34" y="1998"/>
                  </a:cubicBezTo>
                  <a:cubicBezTo>
                    <a:pt x="0" y="2096"/>
                    <a:pt x="50" y="2201"/>
                    <a:pt x="146" y="2237"/>
                  </a:cubicBezTo>
                  <a:cubicBezTo>
                    <a:pt x="168" y="2246"/>
                    <a:pt x="189" y="2248"/>
                    <a:pt x="211" y="2248"/>
                  </a:cubicBezTo>
                  <a:cubicBezTo>
                    <a:pt x="286" y="2248"/>
                    <a:pt x="359" y="2201"/>
                    <a:pt x="384" y="2126"/>
                  </a:cubicBezTo>
                  <a:cubicBezTo>
                    <a:pt x="493" y="1830"/>
                    <a:pt x="709" y="1252"/>
                    <a:pt x="977" y="514"/>
                  </a:cubicBezTo>
                  <a:lnTo>
                    <a:pt x="1074" y="250"/>
                  </a:lnTo>
                  <a:cubicBezTo>
                    <a:pt x="1111" y="155"/>
                    <a:pt x="1061" y="46"/>
                    <a:pt x="963" y="12"/>
                  </a:cubicBezTo>
                  <a:cubicBezTo>
                    <a:pt x="943" y="5"/>
                    <a:pt x="922" y="1"/>
                    <a:pt x="9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32"/>
            <p:cNvSpPr/>
            <p:nvPr/>
          </p:nvSpPr>
          <p:spPr>
            <a:xfrm>
              <a:off x="6449550" y="952975"/>
              <a:ext cx="68075" cy="165875"/>
            </a:xfrm>
            <a:custGeom>
              <a:rect b="b" l="l" r="r" t="t"/>
              <a:pathLst>
                <a:path extrusionOk="0" h="6635" w="2723">
                  <a:moveTo>
                    <a:pt x="2515" y="1"/>
                  </a:moveTo>
                  <a:cubicBezTo>
                    <a:pt x="2440" y="1"/>
                    <a:pt x="2367" y="47"/>
                    <a:pt x="2339" y="123"/>
                  </a:cubicBezTo>
                  <a:cubicBezTo>
                    <a:pt x="2089" y="793"/>
                    <a:pt x="1303" y="2936"/>
                    <a:pt x="529" y="5050"/>
                  </a:cubicBezTo>
                  <a:lnTo>
                    <a:pt x="36" y="6382"/>
                  </a:lnTo>
                  <a:cubicBezTo>
                    <a:pt x="0" y="6480"/>
                    <a:pt x="52" y="6587"/>
                    <a:pt x="148" y="6621"/>
                  </a:cubicBezTo>
                  <a:cubicBezTo>
                    <a:pt x="170" y="6630"/>
                    <a:pt x="191" y="6634"/>
                    <a:pt x="213" y="6634"/>
                  </a:cubicBezTo>
                  <a:cubicBezTo>
                    <a:pt x="291" y="6634"/>
                    <a:pt x="361" y="6589"/>
                    <a:pt x="388" y="6512"/>
                  </a:cubicBezTo>
                  <a:lnTo>
                    <a:pt x="876" y="5177"/>
                  </a:lnTo>
                  <a:cubicBezTo>
                    <a:pt x="1651" y="3063"/>
                    <a:pt x="2438" y="920"/>
                    <a:pt x="2688" y="250"/>
                  </a:cubicBezTo>
                  <a:cubicBezTo>
                    <a:pt x="2722" y="157"/>
                    <a:pt x="2672" y="48"/>
                    <a:pt x="2577" y="12"/>
                  </a:cubicBezTo>
                  <a:cubicBezTo>
                    <a:pt x="2557" y="4"/>
                    <a:pt x="2536" y="1"/>
                    <a:pt x="251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32"/>
            <p:cNvSpPr/>
            <p:nvPr/>
          </p:nvSpPr>
          <p:spPr>
            <a:xfrm>
              <a:off x="6253375" y="1026000"/>
              <a:ext cx="36525" cy="162500"/>
            </a:xfrm>
            <a:custGeom>
              <a:rect b="b" l="l" r="r" t="t"/>
              <a:pathLst>
                <a:path extrusionOk="0" h="6500" w="1461">
                  <a:moveTo>
                    <a:pt x="201" y="1"/>
                  </a:moveTo>
                  <a:cubicBezTo>
                    <a:pt x="190" y="1"/>
                    <a:pt x="178" y="2"/>
                    <a:pt x="166" y="4"/>
                  </a:cubicBezTo>
                  <a:cubicBezTo>
                    <a:pt x="69" y="19"/>
                    <a:pt x="1" y="117"/>
                    <a:pt x="17" y="219"/>
                  </a:cubicBezTo>
                  <a:lnTo>
                    <a:pt x="160" y="1027"/>
                  </a:lnTo>
                  <a:cubicBezTo>
                    <a:pt x="552" y="3289"/>
                    <a:pt x="956" y="5623"/>
                    <a:pt x="1079" y="6342"/>
                  </a:cubicBezTo>
                  <a:cubicBezTo>
                    <a:pt x="1095" y="6433"/>
                    <a:pt x="1172" y="6499"/>
                    <a:pt x="1263" y="6499"/>
                  </a:cubicBezTo>
                  <a:cubicBezTo>
                    <a:pt x="1274" y="6499"/>
                    <a:pt x="1283" y="6499"/>
                    <a:pt x="1290" y="6497"/>
                  </a:cubicBezTo>
                  <a:cubicBezTo>
                    <a:pt x="1395" y="6479"/>
                    <a:pt x="1461" y="6383"/>
                    <a:pt x="1445" y="6281"/>
                  </a:cubicBezTo>
                  <a:cubicBezTo>
                    <a:pt x="1327" y="5564"/>
                    <a:pt x="920" y="3230"/>
                    <a:pt x="525" y="966"/>
                  </a:cubicBezTo>
                  <a:lnTo>
                    <a:pt x="382" y="156"/>
                  </a:lnTo>
                  <a:cubicBezTo>
                    <a:pt x="368" y="65"/>
                    <a:pt x="294" y="1"/>
                    <a:pt x="2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32"/>
            <p:cNvSpPr/>
            <p:nvPr/>
          </p:nvSpPr>
          <p:spPr>
            <a:xfrm>
              <a:off x="6240325" y="950525"/>
              <a:ext cx="16025" cy="43725"/>
            </a:xfrm>
            <a:custGeom>
              <a:rect b="b" l="l" r="r" t="t"/>
              <a:pathLst>
                <a:path extrusionOk="0" h="1749" w="641">
                  <a:moveTo>
                    <a:pt x="204" y="0"/>
                  </a:moveTo>
                  <a:cubicBezTo>
                    <a:pt x="193" y="0"/>
                    <a:pt x="182" y="1"/>
                    <a:pt x="171" y="3"/>
                  </a:cubicBezTo>
                  <a:cubicBezTo>
                    <a:pt x="69" y="19"/>
                    <a:pt x="0" y="117"/>
                    <a:pt x="16" y="219"/>
                  </a:cubicBezTo>
                  <a:lnTo>
                    <a:pt x="255" y="1595"/>
                  </a:lnTo>
                  <a:cubicBezTo>
                    <a:pt x="273" y="1685"/>
                    <a:pt x="352" y="1749"/>
                    <a:pt x="441" y="1749"/>
                  </a:cubicBezTo>
                  <a:cubicBezTo>
                    <a:pt x="448" y="1749"/>
                    <a:pt x="459" y="1744"/>
                    <a:pt x="475" y="1744"/>
                  </a:cubicBezTo>
                  <a:cubicBezTo>
                    <a:pt x="573" y="1728"/>
                    <a:pt x="641" y="1631"/>
                    <a:pt x="625" y="1529"/>
                  </a:cubicBezTo>
                  <a:lnTo>
                    <a:pt x="386" y="155"/>
                  </a:lnTo>
                  <a:cubicBezTo>
                    <a:pt x="370" y="64"/>
                    <a:pt x="295" y="0"/>
                    <a:pt x="2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32"/>
            <p:cNvSpPr/>
            <p:nvPr/>
          </p:nvSpPr>
          <p:spPr>
            <a:xfrm>
              <a:off x="6113800" y="1075475"/>
              <a:ext cx="88000" cy="144225"/>
            </a:xfrm>
            <a:custGeom>
              <a:rect b="b" l="l" r="r" t="t"/>
              <a:pathLst>
                <a:path extrusionOk="0" h="5769" w="3520">
                  <a:moveTo>
                    <a:pt x="211" y="1"/>
                  </a:moveTo>
                  <a:cubicBezTo>
                    <a:pt x="180" y="1"/>
                    <a:pt x="148" y="8"/>
                    <a:pt x="119" y="25"/>
                  </a:cubicBezTo>
                  <a:cubicBezTo>
                    <a:pt x="33" y="77"/>
                    <a:pt x="1" y="193"/>
                    <a:pt x="53" y="281"/>
                  </a:cubicBezTo>
                  <a:lnTo>
                    <a:pt x="659" y="1339"/>
                  </a:lnTo>
                  <a:cubicBezTo>
                    <a:pt x="1738" y="3221"/>
                    <a:pt x="2802" y="5076"/>
                    <a:pt x="3143" y="5676"/>
                  </a:cubicBezTo>
                  <a:cubicBezTo>
                    <a:pt x="3177" y="5735"/>
                    <a:pt x="3238" y="5769"/>
                    <a:pt x="3304" y="5769"/>
                  </a:cubicBezTo>
                  <a:cubicBezTo>
                    <a:pt x="3336" y="5769"/>
                    <a:pt x="3370" y="5760"/>
                    <a:pt x="3397" y="5742"/>
                  </a:cubicBezTo>
                  <a:cubicBezTo>
                    <a:pt x="3488" y="5689"/>
                    <a:pt x="3520" y="5576"/>
                    <a:pt x="3468" y="5485"/>
                  </a:cubicBezTo>
                  <a:cubicBezTo>
                    <a:pt x="3127" y="4886"/>
                    <a:pt x="2060" y="3028"/>
                    <a:pt x="982" y="1149"/>
                  </a:cubicBezTo>
                  <a:lnTo>
                    <a:pt x="375" y="93"/>
                  </a:lnTo>
                  <a:cubicBezTo>
                    <a:pt x="339" y="33"/>
                    <a:pt x="276" y="1"/>
                    <a:pt x="2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32"/>
            <p:cNvSpPr/>
            <p:nvPr/>
          </p:nvSpPr>
          <p:spPr>
            <a:xfrm>
              <a:off x="6075725" y="1008975"/>
              <a:ext cx="27950" cy="39650"/>
            </a:xfrm>
            <a:custGeom>
              <a:rect b="b" l="l" r="r" t="t"/>
              <a:pathLst>
                <a:path extrusionOk="0" h="1586" w="1118">
                  <a:moveTo>
                    <a:pt x="211" y="1"/>
                  </a:moveTo>
                  <a:cubicBezTo>
                    <a:pt x="179" y="1"/>
                    <a:pt x="148" y="9"/>
                    <a:pt x="119" y="26"/>
                  </a:cubicBezTo>
                  <a:cubicBezTo>
                    <a:pt x="30" y="76"/>
                    <a:pt x="0" y="194"/>
                    <a:pt x="50" y="280"/>
                  </a:cubicBezTo>
                  <a:lnTo>
                    <a:pt x="743" y="1493"/>
                  </a:lnTo>
                  <a:cubicBezTo>
                    <a:pt x="777" y="1552"/>
                    <a:pt x="840" y="1586"/>
                    <a:pt x="904" y="1586"/>
                  </a:cubicBezTo>
                  <a:cubicBezTo>
                    <a:pt x="936" y="1586"/>
                    <a:pt x="968" y="1579"/>
                    <a:pt x="999" y="1561"/>
                  </a:cubicBezTo>
                  <a:cubicBezTo>
                    <a:pt x="1086" y="1511"/>
                    <a:pt x="1117" y="1393"/>
                    <a:pt x="1068" y="1307"/>
                  </a:cubicBezTo>
                  <a:lnTo>
                    <a:pt x="375" y="94"/>
                  </a:lnTo>
                  <a:cubicBezTo>
                    <a:pt x="338" y="35"/>
                    <a:pt x="275" y="1"/>
                    <a:pt x="2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32"/>
            <p:cNvSpPr/>
            <p:nvPr/>
          </p:nvSpPr>
          <p:spPr>
            <a:xfrm>
              <a:off x="5999825" y="1169650"/>
              <a:ext cx="129275" cy="109650"/>
            </a:xfrm>
            <a:custGeom>
              <a:rect b="b" l="l" r="r" t="t"/>
              <a:pathLst>
                <a:path extrusionOk="0" h="4386" w="5171">
                  <a:moveTo>
                    <a:pt x="210" y="1"/>
                  </a:moveTo>
                  <a:cubicBezTo>
                    <a:pt x="157" y="1"/>
                    <a:pt x="105" y="23"/>
                    <a:pt x="67" y="67"/>
                  </a:cubicBezTo>
                  <a:cubicBezTo>
                    <a:pt x="1" y="145"/>
                    <a:pt x="10" y="265"/>
                    <a:pt x="90" y="331"/>
                  </a:cubicBezTo>
                  <a:lnTo>
                    <a:pt x="1063" y="1150"/>
                  </a:lnTo>
                  <a:cubicBezTo>
                    <a:pt x="2707" y="2535"/>
                    <a:pt x="4321" y="3897"/>
                    <a:pt x="4841" y="4340"/>
                  </a:cubicBezTo>
                  <a:cubicBezTo>
                    <a:pt x="4878" y="4372"/>
                    <a:pt x="4921" y="4386"/>
                    <a:pt x="4962" y="4386"/>
                  </a:cubicBezTo>
                  <a:cubicBezTo>
                    <a:pt x="5014" y="4386"/>
                    <a:pt x="5068" y="4363"/>
                    <a:pt x="5102" y="4318"/>
                  </a:cubicBezTo>
                  <a:cubicBezTo>
                    <a:pt x="5171" y="4238"/>
                    <a:pt x="5162" y="4122"/>
                    <a:pt x="5082" y="4054"/>
                  </a:cubicBezTo>
                  <a:cubicBezTo>
                    <a:pt x="4562" y="3611"/>
                    <a:pt x="2948" y="2249"/>
                    <a:pt x="1304" y="864"/>
                  </a:cubicBezTo>
                  <a:lnTo>
                    <a:pt x="332" y="45"/>
                  </a:lnTo>
                  <a:cubicBezTo>
                    <a:pt x="296" y="15"/>
                    <a:pt x="253" y="1"/>
                    <a:pt x="21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32"/>
            <p:cNvSpPr/>
            <p:nvPr/>
          </p:nvSpPr>
          <p:spPr>
            <a:xfrm>
              <a:off x="5941325" y="1120275"/>
              <a:ext cx="37150" cy="31825"/>
            </a:xfrm>
            <a:custGeom>
              <a:rect b="b" l="l" r="r" t="t"/>
              <a:pathLst>
                <a:path extrusionOk="0" h="1273" w="1486">
                  <a:moveTo>
                    <a:pt x="208" y="1"/>
                  </a:moveTo>
                  <a:cubicBezTo>
                    <a:pt x="155" y="1"/>
                    <a:pt x="103" y="23"/>
                    <a:pt x="66" y="67"/>
                  </a:cubicBezTo>
                  <a:cubicBezTo>
                    <a:pt x="0" y="147"/>
                    <a:pt x="9" y="265"/>
                    <a:pt x="89" y="331"/>
                  </a:cubicBezTo>
                  <a:lnTo>
                    <a:pt x="1156" y="1230"/>
                  </a:lnTo>
                  <a:cubicBezTo>
                    <a:pt x="1190" y="1259"/>
                    <a:pt x="1233" y="1273"/>
                    <a:pt x="1276" y="1273"/>
                  </a:cubicBezTo>
                  <a:cubicBezTo>
                    <a:pt x="1328" y="1273"/>
                    <a:pt x="1381" y="1250"/>
                    <a:pt x="1419" y="1207"/>
                  </a:cubicBezTo>
                  <a:cubicBezTo>
                    <a:pt x="1485" y="1127"/>
                    <a:pt x="1476" y="1009"/>
                    <a:pt x="1396" y="944"/>
                  </a:cubicBezTo>
                  <a:lnTo>
                    <a:pt x="329" y="44"/>
                  </a:lnTo>
                  <a:cubicBezTo>
                    <a:pt x="294" y="15"/>
                    <a:pt x="251" y="1"/>
                    <a:pt x="20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32"/>
            <p:cNvSpPr/>
            <p:nvPr/>
          </p:nvSpPr>
          <p:spPr>
            <a:xfrm>
              <a:off x="5924975" y="1297175"/>
              <a:ext cx="156400" cy="62950"/>
            </a:xfrm>
            <a:custGeom>
              <a:rect b="b" l="l" r="r" t="t"/>
              <a:pathLst>
                <a:path extrusionOk="0" h="2518" w="6256">
                  <a:moveTo>
                    <a:pt x="213" y="0"/>
                  </a:moveTo>
                  <a:cubicBezTo>
                    <a:pt x="138" y="0"/>
                    <a:pt x="65" y="46"/>
                    <a:pt x="37" y="122"/>
                  </a:cubicBezTo>
                  <a:cubicBezTo>
                    <a:pt x="0" y="218"/>
                    <a:pt x="50" y="327"/>
                    <a:pt x="148" y="361"/>
                  </a:cubicBezTo>
                  <a:lnTo>
                    <a:pt x="1142" y="726"/>
                  </a:lnTo>
                  <a:cubicBezTo>
                    <a:pt x="3229" y="1494"/>
                    <a:pt x="5320" y="2259"/>
                    <a:pt x="5983" y="2506"/>
                  </a:cubicBezTo>
                  <a:cubicBezTo>
                    <a:pt x="6005" y="2515"/>
                    <a:pt x="6024" y="2518"/>
                    <a:pt x="6046" y="2518"/>
                  </a:cubicBezTo>
                  <a:cubicBezTo>
                    <a:pt x="6121" y="2518"/>
                    <a:pt x="6192" y="2470"/>
                    <a:pt x="6221" y="2395"/>
                  </a:cubicBezTo>
                  <a:cubicBezTo>
                    <a:pt x="6255" y="2302"/>
                    <a:pt x="6205" y="2193"/>
                    <a:pt x="6110" y="2157"/>
                  </a:cubicBezTo>
                  <a:cubicBezTo>
                    <a:pt x="5452" y="1909"/>
                    <a:pt x="3356" y="1142"/>
                    <a:pt x="1272" y="377"/>
                  </a:cubicBezTo>
                  <a:lnTo>
                    <a:pt x="275" y="11"/>
                  </a:lnTo>
                  <a:cubicBezTo>
                    <a:pt x="255" y="4"/>
                    <a:pt x="234" y="0"/>
                    <a:pt x="21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32"/>
            <p:cNvSpPr/>
            <p:nvPr/>
          </p:nvSpPr>
          <p:spPr>
            <a:xfrm>
              <a:off x="5853000" y="1270725"/>
              <a:ext cx="43225" cy="21350"/>
            </a:xfrm>
            <a:custGeom>
              <a:rect b="b" l="l" r="r" t="t"/>
              <a:pathLst>
                <a:path extrusionOk="0" h="854" w="1729">
                  <a:moveTo>
                    <a:pt x="210" y="0"/>
                  </a:moveTo>
                  <a:cubicBezTo>
                    <a:pt x="134" y="0"/>
                    <a:pt x="61" y="46"/>
                    <a:pt x="35" y="120"/>
                  </a:cubicBezTo>
                  <a:cubicBezTo>
                    <a:pt x="1" y="218"/>
                    <a:pt x="48" y="322"/>
                    <a:pt x="146" y="359"/>
                  </a:cubicBezTo>
                  <a:lnTo>
                    <a:pt x="1456" y="842"/>
                  </a:lnTo>
                  <a:cubicBezTo>
                    <a:pt x="1479" y="851"/>
                    <a:pt x="1499" y="853"/>
                    <a:pt x="1522" y="853"/>
                  </a:cubicBezTo>
                  <a:cubicBezTo>
                    <a:pt x="1597" y="853"/>
                    <a:pt x="1667" y="808"/>
                    <a:pt x="1692" y="731"/>
                  </a:cubicBezTo>
                  <a:cubicBezTo>
                    <a:pt x="1728" y="635"/>
                    <a:pt x="1678" y="527"/>
                    <a:pt x="1581" y="492"/>
                  </a:cubicBezTo>
                  <a:lnTo>
                    <a:pt x="273" y="11"/>
                  </a:lnTo>
                  <a:cubicBezTo>
                    <a:pt x="252" y="4"/>
                    <a:pt x="231" y="0"/>
                    <a:pt x="21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32"/>
            <p:cNvSpPr/>
            <p:nvPr/>
          </p:nvSpPr>
          <p:spPr>
            <a:xfrm>
              <a:off x="5898750" y="1442450"/>
              <a:ext cx="164850" cy="9900"/>
            </a:xfrm>
            <a:custGeom>
              <a:rect b="b" l="l" r="r" t="t"/>
              <a:pathLst>
                <a:path extrusionOk="0" h="396" w="6594">
                  <a:moveTo>
                    <a:pt x="189" y="1"/>
                  </a:moveTo>
                  <a:cubicBezTo>
                    <a:pt x="84" y="1"/>
                    <a:pt x="0" y="87"/>
                    <a:pt x="0" y="189"/>
                  </a:cubicBezTo>
                  <a:cubicBezTo>
                    <a:pt x="0" y="292"/>
                    <a:pt x="87" y="376"/>
                    <a:pt x="189" y="376"/>
                  </a:cubicBezTo>
                  <a:lnTo>
                    <a:pt x="1049" y="378"/>
                  </a:lnTo>
                  <a:cubicBezTo>
                    <a:pt x="3333" y="385"/>
                    <a:pt x="5676" y="389"/>
                    <a:pt x="6403" y="396"/>
                  </a:cubicBezTo>
                  <a:cubicBezTo>
                    <a:pt x="6507" y="396"/>
                    <a:pt x="6591" y="314"/>
                    <a:pt x="6591" y="207"/>
                  </a:cubicBezTo>
                  <a:cubicBezTo>
                    <a:pt x="6594" y="105"/>
                    <a:pt x="6510" y="21"/>
                    <a:pt x="6407" y="21"/>
                  </a:cubicBezTo>
                  <a:cubicBezTo>
                    <a:pt x="5681" y="15"/>
                    <a:pt x="3333" y="10"/>
                    <a:pt x="1049" y="3"/>
                  </a:cubicBezTo>
                  <a:lnTo>
                    <a:pt x="18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32"/>
            <p:cNvSpPr/>
            <p:nvPr/>
          </p:nvSpPr>
          <p:spPr>
            <a:xfrm>
              <a:off x="5822075" y="1442350"/>
              <a:ext cx="44300" cy="9450"/>
            </a:xfrm>
            <a:custGeom>
              <a:rect b="b" l="l" r="r" t="t"/>
              <a:pathLst>
                <a:path extrusionOk="0" h="378" w="1772">
                  <a:moveTo>
                    <a:pt x="189" y="0"/>
                  </a:moveTo>
                  <a:cubicBezTo>
                    <a:pt x="86" y="0"/>
                    <a:pt x="0" y="82"/>
                    <a:pt x="0" y="184"/>
                  </a:cubicBezTo>
                  <a:cubicBezTo>
                    <a:pt x="0" y="286"/>
                    <a:pt x="86" y="370"/>
                    <a:pt x="189" y="370"/>
                  </a:cubicBezTo>
                  <a:lnTo>
                    <a:pt x="1585" y="377"/>
                  </a:lnTo>
                  <a:cubicBezTo>
                    <a:pt x="1687" y="377"/>
                    <a:pt x="1769" y="296"/>
                    <a:pt x="1771" y="193"/>
                  </a:cubicBezTo>
                  <a:cubicBezTo>
                    <a:pt x="1771" y="91"/>
                    <a:pt x="1687" y="5"/>
                    <a:pt x="1585" y="5"/>
                  </a:cubicBezTo>
                  <a:lnTo>
                    <a:pt x="18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32"/>
            <p:cNvSpPr/>
            <p:nvPr/>
          </p:nvSpPr>
          <p:spPr>
            <a:xfrm>
              <a:off x="6594725" y="1448650"/>
              <a:ext cx="164925" cy="9775"/>
            </a:xfrm>
            <a:custGeom>
              <a:rect b="b" l="l" r="r" t="t"/>
              <a:pathLst>
                <a:path extrusionOk="0" h="391" w="6597">
                  <a:moveTo>
                    <a:pt x="189" y="0"/>
                  </a:moveTo>
                  <a:cubicBezTo>
                    <a:pt x="87" y="0"/>
                    <a:pt x="3" y="82"/>
                    <a:pt x="3" y="184"/>
                  </a:cubicBezTo>
                  <a:cubicBezTo>
                    <a:pt x="1" y="286"/>
                    <a:pt x="85" y="373"/>
                    <a:pt x="187" y="373"/>
                  </a:cubicBezTo>
                  <a:cubicBezTo>
                    <a:pt x="913" y="377"/>
                    <a:pt x="3261" y="384"/>
                    <a:pt x="5545" y="389"/>
                  </a:cubicBezTo>
                  <a:lnTo>
                    <a:pt x="6405" y="391"/>
                  </a:lnTo>
                  <a:cubicBezTo>
                    <a:pt x="6507" y="391"/>
                    <a:pt x="6589" y="309"/>
                    <a:pt x="6596" y="207"/>
                  </a:cubicBezTo>
                  <a:cubicBezTo>
                    <a:pt x="6596" y="105"/>
                    <a:pt x="6510" y="21"/>
                    <a:pt x="6408" y="21"/>
                  </a:cubicBezTo>
                  <a:lnTo>
                    <a:pt x="5547" y="16"/>
                  </a:lnTo>
                  <a:cubicBezTo>
                    <a:pt x="3263" y="12"/>
                    <a:pt x="920" y="5"/>
                    <a:pt x="1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32"/>
            <p:cNvSpPr/>
            <p:nvPr/>
          </p:nvSpPr>
          <p:spPr>
            <a:xfrm>
              <a:off x="6791850" y="1449150"/>
              <a:ext cx="44300" cy="9500"/>
            </a:xfrm>
            <a:custGeom>
              <a:rect b="b" l="l" r="r" t="t"/>
              <a:pathLst>
                <a:path extrusionOk="0" h="380" w="1772">
                  <a:moveTo>
                    <a:pt x="189" y="1"/>
                  </a:moveTo>
                  <a:cubicBezTo>
                    <a:pt x="82" y="1"/>
                    <a:pt x="1" y="85"/>
                    <a:pt x="1" y="187"/>
                  </a:cubicBezTo>
                  <a:cubicBezTo>
                    <a:pt x="1" y="289"/>
                    <a:pt x="87" y="375"/>
                    <a:pt x="189" y="375"/>
                  </a:cubicBezTo>
                  <a:lnTo>
                    <a:pt x="1585" y="380"/>
                  </a:lnTo>
                  <a:cubicBezTo>
                    <a:pt x="1687" y="380"/>
                    <a:pt x="1771" y="298"/>
                    <a:pt x="1771" y="194"/>
                  </a:cubicBezTo>
                  <a:cubicBezTo>
                    <a:pt x="1771" y="92"/>
                    <a:pt x="1687" y="5"/>
                    <a:pt x="1585" y="5"/>
                  </a:cubicBezTo>
                  <a:lnTo>
                    <a:pt x="18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32"/>
            <p:cNvSpPr/>
            <p:nvPr/>
          </p:nvSpPr>
          <p:spPr>
            <a:xfrm>
              <a:off x="6578775" y="1303225"/>
              <a:ext cx="156800" cy="62125"/>
            </a:xfrm>
            <a:custGeom>
              <a:rect b="b" l="l" r="r" t="t"/>
              <a:pathLst>
                <a:path extrusionOk="0" h="2485" w="6272">
                  <a:moveTo>
                    <a:pt x="6062" y="0"/>
                  </a:moveTo>
                  <a:cubicBezTo>
                    <a:pt x="6041" y="0"/>
                    <a:pt x="6020" y="4"/>
                    <a:pt x="5999" y="12"/>
                  </a:cubicBezTo>
                  <a:lnTo>
                    <a:pt x="4955" y="391"/>
                  </a:lnTo>
                  <a:cubicBezTo>
                    <a:pt x="2882" y="1140"/>
                    <a:pt x="809" y="1885"/>
                    <a:pt x="148" y="2121"/>
                  </a:cubicBezTo>
                  <a:cubicBezTo>
                    <a:pt x="53" y="2155"/>
                    <a:pt x="1" y="2264"/>
                    <a:pt x="35" y="2360"/>
                  </a:cubicBezTo>
                  <a:cubicBezTo>
                    <a:pt x="64" y="2437"/>
                    <a:pt x="135" y="2484"/>
                    <a:pt x="212" y="2484"/>
                  </a:cubicBezTo>
                  <a:cubicBezTo>
                    <a:pt x="232" y="2484"/>
                    <a:pt x="255" y="2482"/>
                    <a:pt x="273" y="2471"/>
                  </a:cubicBezTo>
                  <a:cubicBezTo>
                    <a:pt x="936" y="2239"/>
                    <a:pt x="3007" y="1490"/>
                    <a:pt x="5082" y="741"/>
                  </a:cubicBezTo>
                  <a:lnTo>
                    <a:pt x="6124" y="362"/>
                  </a:lnTo>
                  <a:cubicBezTo>
                    <a:pt x="6221" y="328"/>
                    <a:pt x="6271" y="221"/>
                    <a:pt x="6237" y="123"/>
                  </a:cubicBezTo>
                  <a:cubicBezTo>
                    <a:pt x="6211" y="49"/>
                    <a:pt x="6138" y="0"/>
                    <a:pt x="606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32"/>
            <p:cNvSpPr/>
            <p:nvPr/>
          </p:nvSpPr>
          <p:spPr>
            <a:xfrm>
              <a:off x="6764325" y="1277275"/>
              <a:ext cx="43325" cy="21225"/>
            </a:xfrm>
            <a:custGeom>
              <a:rect b="b" l="l" r="r" t="t"/>
              <a:pathLst>
                <a:path extrusionOk="0" h="849" w="1733">
                  <a:moveTo>
                    <a:pt x="1525" y="1"/>
                  </a:moveTo>
                  <a:cubicBezTo>
                    <a:pt x="1503" y="1"/>
                    <a:pt x="1481" y="4"/>
                    <a:pt x="1460" y="13"/>
                  </a:cubicBezTo>
                  <a:lnTo>
                    <a:pt x="148" y="487"/>
                  </a:lnTo>
                  <a:cubicBezTo>
                    <a:pt x="48" y="521"/>
                    <a:pt x="0" y="628"/>
                    <a:pt x="35" y="725"/>
                  </a:cubicBezTo>
                  <a:cubicBezTo>
                    <a:pt x="64" y="798"/>
                    <a:pt x="134" y="848"/>
                    <a:pt x="212" y="848"/>
                  </a:cubicBezTo>
                  <a:cubicBezTo>
                    <a:pt x="232" y="848"/>
                    <a:pt x="255" y="843"/>
                    <a:pt x="273" y="839"/>
                  </a:cubicBezTo>
                  <a:lnTo>
                    <a:pt x="1585" y="364"/>
                  </a:lnTo>
                  <a:cubicBezTo>
                    <a:pt x="1683" y="330"/>
                    <a:pt x="1733" y="224"/>
                    <a:pt x="1699" y="126"/>
                  </a:cubicBezTo>
                  <a:cubicBezTo>
                    <a:pt x="1672" y="48"/>
                    <a:pt x="1600" y="1"/>
                    <a:pt x="1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32"/>
            <p:cNvSpPr/>
            <p:nvPr/>
          </p:nvSpPr>
          <p:spPr>
            <a:xfrm>
              <a:off x="6532700" y="1174725"/>
              <a:ext cx="129825" cy="108825"/>
            </a:xfrm>
            <a:custGeom>
              <a:rect b="b" l="l" r="r" t="t"/>
              <a:pathLst>
                <a:path extrusionOk="0" h="4353" w="5193">
                  <a:moveTo>
                    <a:pt x="4986" y="1"/>
                  </a:moveTo>
                  <a:cubicBezTo>
                    <a:pt x="4943" y="1"/>
                    <a:pt x="4900" y="15"/>
                    <a:pt x="4866" y="44"/>
                  </a:cubicBezTo>
                  <a:lnTo>
                    <a:pt x="3837" y="902"/>
                  </a:lnTo>
                  <a:cubicBezTo>
                    <a:pt x="2205" y="2264"/>
                    <a:pt x="613" y="3592"/>
                    <a:pt x="91" y="4024"/>
                  </a:cubicBezTo>
                  <a:cubicBezTo>
                    <a:pt x="11" y="4090"/>
                    <a:pt x="0" y="4205"/>
                    <a:pt x="66" y="4285"/>
                  </a:cubicBezTo>
                  <a:cubicBezTo>
                    <a:pt x="102" y="4330"/>
                    <a:pt x="157" y="4353"/>
                    <a:pt x="211" y="4353"/>
                  </a:cubicBezTo>
                  <a:cubicBezTo>
                    <a:pt x="252" y="4353"/>
                    <a:pt x="295" y="4339"/>
                    <a:pt x="332" y="4312"/>
                  </a:cubicBezTo>
                  <a:cubicBezTo>
                    <a:pt x="852" y="3881"/>
                    <a:pt x="2445" y="2550"/>
                    <a:pt x="4078" y="1188"/>
                  </a:cubicBezTo>
                  <a:lnTo>
                    <a:pt x="5106" y="332"/>
                  </a:lnTo>
                  <a:cubicBezTo>
                    <a:pt x="5186" y="264"/>
                    <a:pt x="5192" y="146"/>
                    <a:pt x="5129" y="66"/>
                  </a:cubicBezTo>
                  <a:cubicBezTo>
                    <a:pt x="5091" y="23"/>
                    <a:pt x="5039" y="1"/>
                    <a:pt x="498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32"/>
            <p:cNvSpPr/>
            <p:nvPr/>
          </p:nvSpPr>
          <p:spPr>
            <a:xfrm>
              <a:off x="6684225" y="1125500"/>
              <a:ext cx="37275" cy="31775"/>
            </a:xfrm>
            <a:custGeom>
              <a:rect b="b" l="l" r="r" t="t"/>
              <a:pathLst>
                <a:path extrusionOk="0" h="1271" w="1491">
                  <a:moveTo>
                    <a:pt x="1282" y="1"/>
                  </a:moveTo>
                  <a:cubicBezTo>
                    <a:pt x="1239" y="1"/>
                    <a:pt x="1197" y="15"/>
                    <a:pt x="1161" y="44"/>
                  </a:cubicBezTo>
                  <a:lnTo>
                    <a:pt x="90" y="939"/>
                  </a:lnTo>
                  <a:cubicBezTo>
                    <a:pt x="12" y="1007"/>
                    <a:pt x="1" y="1123"/>
                    <a:pt x="67" y="1202"/>
                  </a:cubicBezTo>
                  <a:cubicBezTo>
                    <a:pt x="103" y="1248"/>
                    <a:pt x="155" y="1270"/>
                    <a:pt x="208" y="1270"/>
                  </a:cubicBezTo>
                  <a:cubicBezTo>
                    <a:pt x="251" y="1270"/>
                    <a:pt x="294" y="1257"/>
                    <a:pt x="330" y="1223"/>
                  </a:cubicBezTo>
                  <a:lnTo>
                    <a:pt x="1402" y="328"/>
                  </a:lnTo>
                  <a:cubicBezTo>
                    <a:pt x="1481" y="262"/>
                    <a:pt x="1490" y="147"/>
                    <a:pt x="1425" y="67"/>
                  </a:cubicBezTo>
                  <a:cubicBezTo>
                    <a:pt x="1387" y="23"/>
                    <a:pt x="1334" y="1"/>
                    <a:pt x="12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32"/>
            <p:cNvSpPr/>
            <p:nvPr/>
          </p:nvSpPr>
          <p:spPr>
            <a:xfrm>
              <a:off x="6461400" y="1078750"/>
              <a:ext cx="88850" cy="143725"/>
            </a:xfrm>
            <a:custGeom>
              <a:rect b="b" l="l" r="r" t="t"/>
              <a:pathLst>
                <a:path extrusionOk="0" h="5749" w="3554">
                  <a:moveTo>
                    <a:pt x="3340" y="0"/>
                  </a:moveTo>
                  <a:cubicBezTo>
                    <a:pt x="3275" y="0"/>
                    <a:pt x="3213" y="34"/>
                    <a:pt x="3179" y="94"/>
                  </a:cubicBezTo>
                  <a:lnTo>
                    <a:pt x="2571" y="1140"/>
                  </a:lnTo>
                  <a:cubicBezTo>
                    <a:pt x="1481" y="3018"/>
                    <a:pt x="402" y="4875"/>
                    <a:pt x="55" y="5467"/>
                  </a:cubicBezTo>
                  <a:cubicBezTo>
                    <a:pt x="1" y="5556"/>
                    <a:pt x="32" y="5672"/>
                    <a:pt x="119" y="5724"/>
                  </a:cubicBezTo>
                  <a:cubicBezTo>
                    <a:pt x="148" y="5740"/>
                    <a:pt x="182" y="5749"/>
                    <a:pt x="214" y="5749"/>
                  </a:cubicBezTo>
                  <a:cubicBezTo>
                    <a:pt x="275" y="5749"/>
                    <a:pt x="339" y="5717"/>
                    <a:pt x="377" y="5656"/>
                  </a:cubicBezTo>
                  <a:cubicBezTo>
                    <a:pt x="727" y="5061"/>
                    <a:pt x="1805" y="3204"/>
                    <a:pt x="2895" y="1326"/>
                  </a:cubicBezTo>
                  <a:lnTo>
                    <a:pt x="3501" y="280"/>
                  </a:lnTo>
                  <a:cubicBezTo>
                    <a:pt x="3554" y="189"/>
                    <a:pt x="3522" y="75"/>
                    <a:pt x="3433" y="25"/>
                  </a:cubicBezTo>
                  <a:cubicBezTo>
                    <a:pt x="3404" y="8"/>
                    <a:pt x="3371" y="0"/>
                    <a:pt x="33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32"/>
            <p:cNvSpPr/>
            <p:nvPr/>
          </p:nvSpPr>
          <p:spPr>
            <a:xfrm>
              <a:off x="6560500" y="1012550"/>
              <a:ext cx="28175" cy="39500"/>
            </a:xfrm>
            <a:custGeom>
              <a:rect b="b" l="l" r="r" t="t"/>
              <a:pathLst>
                <a:path extrusionOk="0" h="1580" w="1127">
                  <a:moveTo>
                    <a:pt x="917" y="0"/>
                  </a:moveTo>
                  <a:cubicBezTo>
                    <a:pt x="852" y="0"/>
                    <a:pt x="787" y="34"/>
                    <a:pt x="752" y="92"/>
                  </a:cubicBezTo>
                  <a:lnTo>
                    <a:pt x="53" y="1300"/>
                  </a:lnTo>
                  <a:cubicBezTo>
                    <a:pt x="1" y="1391"/>
                    <a:pt x="32" y="1504"/>
                    <a:pt x="121" y="1554"/>
                  </a:cubicBezTo>
                  <a:cubicBezTo>
                    <a:pt x="148" y="1572"/>
                    <a:pt x="182" y="1579"/>
                    <a:pt x="214" y="1579"/>
                  </a:cubicBezTo>
                  <a:cubicBezTo>
                    <a:pt x="275" y="1579"/>
                    <a:pt x="339" y="1545"/>
                    <a:pt x="375" y="1486"/>
                  </a:cubicBezTo>
                  <a:lnTo>
                    <a:pt x="1077" y="280"/>
                  </a:lnTo>
                  <a:cubicBezTo>
                    <a:pt x="1127" y="190"/>
                    <a:pt x="1097" y="76"/>
                    <a:pt x="1009" y="24"/>
                  </a:cubicBezTo>
                  <a:cubicBezTo>
                    <a:pt x="980" y="8"/>
                    <a:pt x="949" y="0"/>
                    <a:pt x="9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32"/>
            <p:cNvSpPr/>
            <p:nvPr/>
          </p:nvSpPr>
          <p:spPr>
            <a:xfrm>
              <a:off x="6373775" y="1027200"/>
              <a:ext cx="37475" cy="162300"/>
            </a:xfrm>
            <a:custGeom>
              <a:rect b="b" l="l" r="r" t="t"/>
              <a:pathLst>
                <a:path extrusionOk="0" h="6492" w="1499">
                  <a:moveTo>
                    <a:pt x="1299" y="1"/>
                  </a:moveTo>
                  <a:cubicBezTo>
                    <a:pt x="1210" y="1"/>
                    <a:pt x="1131" y="61"/>
                    <a:pt x="1115" y="153"/>
                  </a:cubicBezTo>
                  <a:lnTo>
                    <a:pt x="942" y="1125"/>
                  </a:lnTo>
                  <a:cubicBezTo>
                    <a:pt x="547" y="3336"/>
                    <a:pt x="145" y="5572"/>
                    <a:pt x="18" y="6272"/>
                  </a:cubicBezTo>
                  <a:cubicBezTo>
                    <a:pt x="0" y="6372"/>
                    <a:pt x="66" y="6471"/>
                    <a:pt x="168" y="6487"/>
                  </a:cubicBezTo>
                  <a:cubicBezTo>
                    <a:pt x="179" y="6492"/>
                    <a:pt x="191" y="6492"/>
                    <a:pt x="202" y="6492"/>
                  </a:cubicBezTo>
                  <a:cubicBezTo>
                    <a:pt x="291" y="6492"/>
                    <a:pt x="370" y="6428"/>
                    <a:pt x="384" y="6338"/>
                  </a:cubicBezTo>
                  <a:cubicBezTo>
                    <a:pt x="513" y="5636"/>
                    <a:pt x="915" y="3400"/>
                    <a:pt x="1308" y="1191"/>
                  </a:cubicBezTo>
                  <a:lnTo>
                    <a:pt x="1483" y="219"/>
                  </a:lnTo>
                  <a:cubicBezTo>
                    <a:pt x="1499" y="119"/>
                    <a:pt x="1433" y="21"/>
                    <a:pt x="1331" y="3"/>
                  </a:cubicBezTo>
                  <a:cubicBezTo>
                    <a:pt x="1320" y="2"/>
                    <a:pt x="1310" y="1"/>
                    <a:pt x="129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32"/>
            <p:cNvSpPr/>
            <p:nvPr/>
          </p:nvSpPr>
          <p:spPr>
            <a:xfrm>
              <a:off x="6408625" y="951725"/>
              <a:ext cx="16250" cy="43675"/>
            </a:xfrm>
            <a:custGeom>
              <a:rect b="b" l="l" r="r" t="t"/>
              <a:pathLst>
                <a:path extrusionOk="0" h="1747" w="650">
                  <a:moveTo>
                    <a:pt x="449" y="0"/>
                  </a:moveTo>
                  <a:cubicBezTo>
                    <a:pt x="358" y="0"/>
                    <a:pt x="282" y="64"/>
                    <a:pt x="263" y="153"/>
                  </a:cubicBezTo>
                  <a:lnTo>
                    <a:pt x="16" y="1526"/>
                  </a:lnTo>
                  <a:cubicBezTo>
                    <a:pt x="0" y="1626"/>
                    <a:pt x="66" y="1726"/>
                    <a:pt x="168" y="1742"/>
                  </a:cubicBezTo>
                  <a:cubicBezTo>
                    <a:pt x="179" y="1746"/>
                    <a:pt x="191" y="1746"/>
                    <a:pt x="202" y="1746"/>
                  </a:cubicBezTo>
                  <a:cubicBezTo>
                    <a:pt x="288" y="1746"/>
                    <a:pt x="368" y="1683"/>
                    <a:pt x="384" y="1592"/>
                  </a:cubicBezTo>
                  <a:lnTo>
                    <a:pt x="629" y="218"/>
                  </a:lnTo>
                  <a:cubicBezTo>
                    <a:pt x="649" y="118"/>
                    <a:pt x="581" y="21"/>
                    <a:pt x="479" y="3"/>
                  </a:cubicBezTo>
                  <a:cubicBezTo>
                    <a:pt x="469" y="1"/>
                    <a:pt x="459" y="0"/>
                    <a:pt x="44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7" name="Google Shape;527;p32"/>
          <p:cNvSpPr/>
          <p:nvPr/>
        </p:nvSpPr>
        <p:spPr>
          <a:xfrm>
            <a:off x="1297013" y="4256355"/>
            <a:ext cx="2326500" cy="343800"/>
          </a:xfrm>
          <a:prstGeom prst="rect">
            <a:avLst/>
          </a:pr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rPr>
              <a:t>♥</a:t>
            </a:r>
            <a:endParaRPr>
              <a:solidFill>
                <a:schemeClr val="dk1"/>
              </a:solidFill>
            </a:endParaRPr>
          </a:p>
        </p:txBody>
      </p:sp>
      <p:cxnSp>
        <p:nvCxnSpPr>
          <p:cNvPr id="528" name="Google Shape;528;p32"/>
          <p:cNvCxnSpPr/>
          <p:nvPr/>
        </p:nvCxnSpPr>
        <p:spPr>
          <a:xfrm>
            <a:off x="5448250" y="3846350"/>
            <a:ext cx="2327100" cy="0"/>
          </a:xfrm>
          <a:prstGeom prst="straightConnector1">
            <a:avLst/>
          </a:prstGeom>
          <a:noFill/>
          <a:ln cap="flat" cmpd="sng" w="19050">
            <a:solidFill>
              <a:schemeClr val="dk1"/>
            </a:solidFill>
            <a:prstDash val="solid"/>
            <a:round/>
            <a:headEnd len="med" w="med" type="none"/>
            <a:tailEnd len="med" w="med" type="none"/>
          </a:ln>
        </p:spPr>
      </p:cxnSp>
      <p:sp>
        <p:nvSpPr>
          <p:cNvPr id="529" name="Google Shape;529;p32"/>
          <p:cNvSpPr/>
          <p:nvPr/>
        </p:nvSpPr>
        <p:spPr>
          <a:xfrm>
            <a:off x="181850" y="92476"/>
            <a:ext cx="672188" cy="672188"/>
          </a:xfrm>
          <a:custGeom>
            <a:rect b="b" l="l" r="r" t="t"/>
            <a:pathLst>
              <a:path extrusionOk="0" h="32465" w="32465">
                <a:moveTo>
                  <a:pt x="18804" y="0"/>
                </a:moveTo>
                <a:lnTo>
                  <a:pt x="18804" y="0"/>
                </a:lnTo>
                <a:lnTo>
                  <a:pt x="18804" y="0"/>
                </a:lnTo>
                <a:close/>
                <a:moveTo>
                  <a:pt x="13662" y="0"/>
                </a:moveTo>
                <a:lnTo>
                  <a:pt x="13696" y="8414"/>
                </a:lnTo>
                <a:lnTo>
                  <a:pt x="8771" y="1587"/>
                </a:lnTo>
                <a:lnTo>
                  <a:pt x="11405" y="9584"/>
                </a:lnTo>
                <a:lnTo>
                  <a:pt x="4614" y="4609"/>
                </a:lnTo>
                <a:lnTo>
                  <a:pt x="9584" y="11400"/>
                </a:lnTo>
                <a:lnTo>
                  <a:pt x="1590" y="8769"/>
                </a:lnTo>
                <a:lnTo>
                  <a:pt x="8419" y="13691"/>
                </a:lnTo>
                <a:lnTo>
                  <a:pt x="1" y="13659"/>
                </a:lnTo>
                <a:lnTo>
                  <a:pt x="8015" y="16231"/>
                </a:lnTo>
                <a:lnTo>
                  <a:pt x="1" y="18801"/>
                </a:lnTo>
                <a:lnTo>
                  <a:pt x="8419" y="18769"/>
                </a:lnTo>
                <a:lnTo>
                  <a:pt x="1590" y="23692"/>
                </a:lnTo>
                <a:lnTo>
                  <a:pt x="9584" y="21060"/>
                </a:lnTo>
                <a:lnTo>
                  <a:pt x="4614" y="27851"/>
                </a:lnTo>
                <a:lnTo>
                  <a:pt x="11405" y="22877"/>
                </a:lnTo>
                <a:lnTo>
                  <a:pt x="8771" y="30875"/>
                </a:lnTo>
                <a:lnTo>
                  <a:pt x="13696" y="24046"/>
                </a:lnTo>
                <a:lnTo>
                  <a:pt x="13662" y="32464"/>
                </a:lnTo>
                <a:lnTo>
                  <a:pt x="16232" y="24445"/>
                </a:lnTo>
                <a:lnTo>
                  <a:pt x="18804" y="32464"/>
                </a:lnTo>
                <a:lnTo>
                  <a:pt x="18772" y="24046"/>
                </a:lnTo>
                <a:lnTo>
                  <a:pt x="18772" y="24046"/>
                </a:lnTo>
                <a:lnTo>
                  <a:pt x="23692" y="30875"/>
                </a:lnTo>
                <a:lnTo>
                  <a:pt x="21063" y="22877"/>
                </a:lnTo>
                <a:lnTo>
                  <a:pt x="21063" y="22877"/>
                </a:lnTo>
                <a:lnTo>
                  <a:pt x="27854" y="27851"/>
                </a:lnTo>
                <a:lnTo>
                  <a:pt x="22882" y="21060"/>
                </a:lnTo>
                <a:lnTo>
                  <a:pt x="30876" y="23692"/>
                </a:lnTo>
                <a:lnTo>
                  <a:pt x="30876" y="23692"/>
                </a:lnTo>
                <a:lnTo>
                  <a:pt x="24049" y="18769"/>
                </a:lnTo>
                <a:lnTo>
                  <a:pt x="24049" y="18769"/>
                </a:lnTo>
                <a:lnTo>
                  <a:pt x="32465" y="18801"/>
                </a:lnTo>
                <a:lnTo>
                  <a:pt x="24450" y="16231"/>
                </a:lnTo>
                <a:lnTo>
                  <a:pt x="32465" y="13659"/>
                </a:lnTo>
                <a:lnTo>
                  <a:pt x="24049" y="13691"/>
                </a:lnTo>
                <a:lnTo>
                  <a:pt x="30876" y="8769"/>
                </a:lnTo>
                <a:lnTo>
                  <a:pt x="22882" y="11400"/>
                </a:lnTo>
                <a:lnTo>
                  <a:pt x="27854" y="4609"/>
                </a:lnTo>
                <a:lnTo>
                  <a:pt x="21063" y="9584"/>
                </a:lnTo>
                <a:lnTo>
                  <a:pt x="23692" y="1587"/>
                </a:lnTo>
                <a:lnTo>
                  <a:pt x="18772" y="8414"/>
                </a:lnTo>
                <a:lnTo>
                  <a:pt x="18804" y="0"/>
                </a:lnTo>
                <a:lnTo>
                  <a:pt x="16232" y="8015"/>
                </a:lnTo>
                <a:lnTo>
                  <a:pt x="13662" y="0"/>
                </a:lnTo>
                <a:close/>
              </a:path>
            </a:pathLst>
          </a:cu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33"/>
          <p:cNvSpPr txBox="1"/>
          <p:nvPr>
            <p:ph idx="4" type="subTitle"/>
          </p:nvPr>
        </p:nvSpPr>
        <p:spPr>
          <a:xfrm>
            <a:off x="2451266" y="1623925"/>
            <a:ext cx="1982100" cy="543300"/>
          </a:xfrm>
          <a:prstGeom prst="rect">
            <a:avLst/>
          </a:prstGeom>
          <a:solidFill>
            <a:schemeClr val="dk2"/>
          </a:solidFill>
          <a:ln cap="flat" cmpd="sng" w="19050">
            <a:solidFill>
              <a:schemeClr val="dk1"/>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lang="en"/>
              <a:t>Taiwan</a:t>
            </a:r>
            <a:endParaRPr>
              <a:latin typeface="Montserrat Medium"/>
              <a:ea typeface="Montserrat Medium"/>
              <a:cs typeface="Montserrat Medium"/>
              <a:sym typeface="Montserrat Medium"/>
            </a:endParaRPr>
          </a:p>
        </p:txBody>
      </p:sp>
      <p:sp>
        <p:nvSpPr>
          <p:cNvPr id="535" name="Google Shape;535;p33"/>
          <p:cNvSpPr txBox="1"/>
          <p:nvPr>
            <p:ph type="title"/>
          </p:nvPr>
        </p:nvSpPr>
        <p:spPr>
          <a:xfrm>
            <a:off x="720000" y="533326"/>
            <a:ext cx="7704000" cy="661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Din Tai Fung</a:t>
            </a:r>
            <a:endParaRPr/>
          </a:p>
        </p:txBody>
      </p:sp>
      <p:sp>
        <p:nvSpPr>
          <p:cNvPr id="536" name="Google Shape;536;p33"/>
          <p:cNvSpPr txBox="1"/>
          <p:nvPr>
            <p:ph idx="1" type="subTitle"/>
          </p:nvPr>
        </p:nvSpPr>
        <p:spPr>
          <a:xfrm>
            <a:off x="2451265" y="2165686"/>
            <a:ext cx="1982100" cy="1707000"/>
          </a:xfrm>
          <a:prstGeom prst="rect">
            <a:avLst/>
          </a:prstGeom>
          <a:solidFill>
            <a:schemeClr val="lt2"/>
          </a:solidFill>
          <a:ln cap="flat" cmpd="sng" w="19050">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273050" lvl="0" marL="457200" rtl="0" algn="l">
              <a:spcBef>
                <a:spcPts val="0"/>
              </a:spcBef>
              <a:spcAft>
                <a:spcPts val="0"/>
              </a:spcAft>
              <a:buSzPts val="700"/>
              <a:buChar char="●"/>
            </a:pPr>
            <a:r>
              <a:rPr lang="en" sz="700"/>
              <a:t>Mini Chocolate buns</a:t>
            </a:r>
            <a:endParaRPr sz="700"/>
          </a:p>
          <a:p>
            <a:pPr indent="-273050" lvl="0" marL="457200" rtl="0" algn="l">
              <a:spcBef>
                <a:spcPts val="0"/>
              </a:spcBef>
              <a:spcAft>
                <a:spcPts val="0"/>
              </a:spcAft>
              <a:buSzPts val="700"/>
              <a:buChar char="●"/>
            </a:pPr>
            <a:r>
              <a:rPr lang="en" sz="700"/>
              <a:t>Salted egg yolk custard buns</a:t>
            </a:r>
            <a:endParaRPr sz="700"/>
          </a:p>
          <a:p>
            <a:pPr indent="-273050" lvl="0" marL="457200" rtl="0" algn="l">
              <a:spcBef>
                <a:spcPts val="0"/>
              </a:spcBef>
              <a:spcAft>
                <a:spcPts val="0"/>
              </a:spcAft>
              <a:buSzPts val="700"/>
              <a:buChar char="●"/>
            </a:pPr>
            <a:r>
              <a:rPr lang="en" sz="700"/>
              <a:t>Sesame, taro, red bean buns &amp; Xiao Long Bao (no mochi)</a:t>
            </a:r>
            <a:endParaRPr sz="700"/>
          </a:p>
          <a:p>
            <a:pPr indent="-273050" lvl="0" marL="457200" rtl="0" algn="l">
              <a:spcBef>
                <a:spcPts val="0"/>
              </a:spcBef>
              <a:spcAft>
                <a:spcPts val="0"/>
              </a:spcAft>
              <a:buSzPts val="700"/>
              <a:buChar char="●"/>
            </a:pPr>
            <a:r>
              <a:rPr lang="en" sz="700"/>
              <a:t>Truffle and pork Xiao Long Bao</a:t>
            </a:r>
            <a:endParaRPr sz="700"/>
          </a:p>
          <a:p>
            <a:pPr indent="-273050" lvl="0" marL="457200" rtl="0" algn="l">
              <a:spcBef>
                <a:spcPts val="0"/>
              </a:spcBef>
              <a:spcAft>
                <a:spcPts val="0"/>
              </a:spcAft>
              <a:buSzPts val="700"/>
              <a:buChar char="●"/>
            </a:pPr>
            <a:r>
              <a:rPr lang="en" sz="700"/>
              <a:t>Steamed Lamb Dumplings</a:t>
            </a:r>
            <a:endParaRPr sz="700"/>
          </a:p>
          <a:p>
            <a:pPr indent="-273050" lvl="0" marL="457200" rtl="0" algn="l">
              <a:spcBef>
                <a:spcPts val="0"/>
              </a:spcBef>
              <a:spcAft>
                <a:spcPts val="0"/>
              </a:spcAft>
              <a:buSzPts val="700"/>
              <a:buChar char="●"/>
            </a:pPr>
            <a:r>
              <a:rPr lang="en" sz="700"/>
              <a:t>Steamed Fish Dumplings</a:t>
            </a:r>
            <a:endParaRPr sz="700"/>
          </a:p>
          <a:p>
            <a:pPr indent="-273050" lvl="0" marL="457200" rtl="0" algn="l">
              <a:spcBef>
                <a:spcPts val="0"/>
              </a:spcBef>
              <a:spcAft>
                <a:spcPts val="0"/>
              </a:spcAft>
              <a:buSzPts val="700"/>
              <a:buChar char="●"/>
            </a:pPr>
            <a:r>
              <a:rPr lang="en" sz="700"/>
              <a:t>Bamboo Salad</a:t>
            </a:r>
            <a:endParaRPr sz="700"/>
          </a:p>
          <a:p>
            <a:pPr indent="-273050" lvl="0" marL="457200" rtl="0" algn="l">
              <a:spcBef>
                <a:spcPts val="0"/>
              </a:spcBef>
              <a:spcAft>
                <a:spcPts val="0"/>
              </a:spcAft>
              <a:buSzPts val="700"/>
              <a:buChar char="●"/>
            </a:pPr>
            <a:r>
              <a:rPr lang="en" sz="700"/>
              <a:t>Braised eggplant (cold)</a:t>
            </a:r>
            <a:endParaRPr sz="700"/>
          </a:p>
          <a:p>
            <a:pPr indent="-273050" lvl="0" marL="457200" rtl="0" algn="l">
              <a:spcBef>
                <a:spcPts val="0"/>
              </a:spcBef>
              <a:spcAft>
                <a:spcPts val="0"/>
              </a:spcAft>
              <a:buSzPts val="700"/>
              <a:buChar char="●"/>
            </a:pPr>
            <a:r>
              <a:rPr lang="en" sz="700"/>
              <a:t>Sweet and sour pork spareribs</a:t>
            </a:r>
            <a:endParaRPr sz="700"/>
          </a:p>
          <a:p>
            <a:pPr indent="-273050" lvl="0" marL="457200" rtl="0" algn="l">
              <a:spcBef>
                <a:spcPts val="0"/>
              </a:spcBef>
              <a:spcAft>
                <a:spcPts val="0"/>
              </a:spcAft>
              <a:buSzPts val="700"/>
              <a:buChar char="●"/>
            </a:pPr>
            <a:r>
              <a:rPr lang="en" sz="700"/>
              <a:t>Spicy beef tripe</a:t>
            </a:r>
            <a:endParaRPr sz="700"/>
          </a:p>
          <a:p>
            <a:pPr indent="-273050" lvl="0" marL="457200" rtl="0" algn="l">
              <a:spcBef>
                <a:spcPts val="0"/>
              </a:spcBef>
              <a:spcAft>
                <a:spcPts val="0"/>
              </a:spcAft>
              <a:buSzPts val="700"/>
              <a:buChar char="●"/>
            </a:pPr>
            <a:r>
              <a:rPr lang="en" sz="700"/>
              <a:t>Rice cake</a:t>
            </a:r>
            <a:endParaRPr sz="700"/>
          </a:p>
          <a:p>
            <a:pPr indent="-273050" lvl="0" marL="457200" rtl="0" algn="l">
              <a:spcBef>
                <a:spcPts val="0"/>
              </a:spcBef>
              <a:spcAft>
                <a:spcPts val="0"/>
              </a:spcAft>
              <a:buSzPts val="700"/>
              <a:buChar char="●"/>
            </a:pPr>
            <a:r>
              <a:rPr lang="en" sz="700"/>
              <a:t>Sweet soup</a:t>
            </a:r>
            <a:endParaRPr sz="700"/>
          </a:p>
        </p:txBody>
      </p:sp>
      <p:sp>
        <p:nvSpPr>
          <p:cNvPr id="537" name="Google Shape;537;p33"/>
          <p:cNvSpPr txBox="1"/>
          <p:nvPr>
            <p:ph idx="2" type="subTitle"/>
          </p:nvPr>
        </p:nvSpPr>
        <p:spPr>
          <a:xfrm>
            <a:off x="95950" y="2105736"/>
            <a:ext cx="1982100" cy="1707000"/>
          </a:xfrm>
          <a:prstGeom prst="rect">
            <a:avLst/>
          </a:prstGeom>
          <a:solidFill>
            <a:schemeClr val="lt2"/>
          </a:solidFill>
          <a:ln cap="flat" cmpd="sng" w="19050">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279400" lvl="0" marL="457200" rtl="0" algn="l">
              <a:spcBef>
                <a:spcPts val="0"/>
              </a:spcBef>
              <a:spcAft>
                <a:spcPts val="0"/>
              </a:spcAft>
              <a:buSzPts val="800"/>
              <a:buChar char="●"/>
            </a:pPr>
            <a:r>
              <a:rPr lang="en" sz="800"/>
              <a:t>Sweet and Sour Baby Back Ribs</a:t>
            </a:r>
            <a:endParaRPr sz="800"/>
          </a:p>
          <a:p>
            <a:pPr indent="-279400" lvl="0" marL="457200" rtl="0" algn="l">
              <a:spcBef>
                <a:spcPts val="0"/>
              </a:spcBef>
              <a:spcAft>
                <a:spcPts val="0"/>
              </a:spcAft>
              <a:buSzPts val="800"/>
              <a:buChar char="●"/>
            </a:pPr>
            <a:r>
              <a:rPr lang="en" sz="800"/>
              <a:t>Vegan Buns</a:t>
            </a:r>
            <a:endParaRPr sz="800"/>
          </a:p>
          <a:p>
            <a:pPr indent="-279400" lvl="0" marL="457200" rtl="0" algn="l">
              <a:spcBef>
                <a:spcPts val="0"/>
              </a:spcBef>
              <a:spcAft>
                <a:spcPts val="0"/>
              </a:spcAft>
              <a:buSzPts val="800"/>
              <a:buChar char="●"/>
            </a:pPr>
            <a:r>
              <a:rPr lang="en" sz="800"/>
              <a:t>Vegan Wontons</a:t>
            </a:r>
            <a:endParaRPr sz="800"/>
          </a:p>
          <a:p>
            <a:pPr indent="-279400" lvl="0" marL="457200" rtl="0" algn="l">
              <a:spcBef>
                <a:spcPts val="0"/>
              </a:spcBef>
              <a:spcAft>
                <a:spcPts val="0"/>
              </a:spcAft>
              <a:buSzPts val="800"/>
              <a:buChar char="●"/>
            </a:pPr>
            <a:r>
              <a:rPr lang="en" sz="800"/>
              <a:t>Cod Dumplings</a:t>
            </a:r>
            <a:endParaRPr sz="800"/>
          </a:p>
          <a:p>
            <a:pPr indent="-279400" lvl="0" marL="457200" rtl="0" algn="l">
              <a:spcBef>
                <a:spcPts val="0"/>
              </a:spcBef>
              <a:spcAft>
                <a:spcPts val="0"/>
              </a:spcAft>
              <a:buSzPts val="800"/>
              <a:buChar char="●"/>
            </a:pPr>
            <a:r>
              <a:rPr lang="en" sz="800"/>
              <a:t>Truffle and Pork Xiao Long Bao</a:t>
            </a:r>
            <a:endParaRPr sz="800"/>
          </a:p>
          <a:p>
            <a:pPr indent="-279400" lvl="0" marL="457200" rtl="0" algn="l">
              <a:spcBef>
                <a:spcPts val="0"/>
              </a:spcBef>
              <a:spcAft>
                <a:spcPts val="0"/>
              </a:spcAft>
              <a:buSzPts val="800"/>
              <a:buChar char="●"/>
            </a:pPr>
            <a:r>
              <a:rPr lang="en" sz="800"/>
              <a:t>Kimchi and Kurobuta Dumplings</a:t>
            </a:r>
            <a:endParaRPr sz="800"/>
          </a:p>
          <a:p>
            <a:pPr indent="-279400" lvl="0" marL="457200" rtl="0" algn="l">
              <a:spcBef>
                <a:spcPts val="0"/>
              </a:spcBef>
              <a:spcAft>
                <a:spcPts val="0"/>
              </a:spcAft>
              <a:buSzPts val="800"/>
              <a:buChar char="●"/>
            </a:pPr>
            <a:r>
              <a:rPr lang="en" sz="800"/>
              <a:t>Sticky rice and Kurobuta Siu Mai</a:t>
            </a:r>
            <a:endParaRPr sz="800"/>
          </a:p>
          <a:p>
            <a:pPr indent="-279400" lvl="0" marL="457200" rtl="0" algn="l">
              <a:spcBef>
                <a:spcPts val="0"/>
              </a:spcBef>
              <a:spcAft>
                <a:spcPts val="0"/>
              </a:spcAft>
              <a:buSzPts val="800"/>
              <a:buChar char="●"/>
            </a:pPr>
            <a:r>
              <a:rPr lang="en" sz="800"/>
              <a:t>Broccoli with Garlic</a:t>
            </a:r>
            <a:endParaRPr sz="800"/>
          </a:p>
        </p:txBody>
      </p:sp>
      <p:sp>
        <p:nvSpPr>
          <p:cNvPr id="538" name="Google Shape;538;p33"/>
          <p:cNvSpPr txBox="1"/>
          <p:nvPr>
            <p:ph idx="3" type="subTitle"/>
          </p:nvPr>
        </p:nvSpPr>
        <p:spPr>
          <a:xfrm>
            <a:off x="95925" y="1623925"/>
            <a:ext cx="1982100" cy="543300"/>
          </a:xfrm>
          <a:prstGeom prst="rect">
            <a:avLst/>
          </a:prstGeom>
          <a:solidFill>
            <a:schemeClr val="dk2"/>
          </a:solidFill>
          <a:ln cap="flat" cmpd="sng" w="19050">
            <a:solidFill>
              <a:schemeClr val="dk1"/>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lang="en"/>
              <a:t>USA</a:t>
            </a:r>
            <a:endParaRPr>
              <a:latin typeface="Montserrat Medium"/>
              <a:ea typeface="Montserrat Medium"/>
              <a:cs typeface="Montserrat Medium"/>
              <a:sym typeface="Montserrat Medium"/>
            </a:endParaRPr>
          </a:p>
        </p:txBody>
      </p:sp>
      <p:sp>
        <p:nvSpPr>
          <p:cNvPr id="539" name="Google Shape;539;p33"/>
          <p:cNvSpPr txBox="1"/>
          <p:nvPr>
            <p:ph idx="4" type="subTitle"/>
          </p:nvPr>
        </p:nvSpPr>
        <p:spPr>
          <a:xfrm>
            <a:off x="7161939" y="1623925"/>
            <a:ext cx="1982100" cy="543300"/>
          </a:xfrm>
          <a:prstGeom prst="rect">
            <a:avLst/>
          </a:prstGeom>
          <a:solidFill>
            <a:schemeClr val="dk2"/>
          </a:solidFill>
          <a:ln cap="flat" cmpd="sng" w="19050">
            <a:solidFill>
              <a:schemeClr val="dk1"/>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lang="en"/>
              <a:t>Hong Kong</a:t>
            </a:r>
            <a:endParaRPr>
              <a:latin typeface="Montserrat Medium"/>
              <a:ea typeface="Montserrat Medium"/>
              <a:cs typeface="Montserrat Medium"/>
              <a:sym typeface="Montserrat Medium"/>
            </a:endParaRPr>
          </a:p>
        </p:txBody>
      </p:sp>
      <p:sp>
        <p:nvSpPr>
          <p:cNvPr id="540" name="Google Shape;540;p33"/>
          <p:cNvSpPr txBox="1"/>
          <p:nvPr>
            <p:ph idx="1" type="subTitle"/>
          </p:nvPr>
        </p:nvSpPr>
        <p:spPr>
          <a:xfrm>
            <a:off x="7161938" y="2165686"/>
            <a:ext cx="1982100" cy="1707000"/>
          </a:xfrm>
          <a:prstGeom prst="rect">
            <a:avLst/>
          </a:prstGeom>
          <a:solidFill>
            <a:schemeClr val="lt2"/>
          </a:solidFill>
          <a:ln cap="flat" cmpd="sng" w="19050">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269875" lvl="0" marL="457200" rtl="0" algn="l">
              <a:spcBef>
                <a:spcPts val="0"/>
              </a:spcBef>
              <a:spcAft>
                <a:spcPts val="0"/>
              </a:spcAft>
              <a:buSzPts val="650"/>
              <a:buChar char="●"/>
            </a:pPr>
            <a:r>
              <a:rPr lang="en" sz="650"/>
              <a:t>Deep fried fish w/ special sauce</a:t>
            </a:r>
            <a:endParaRPr sz="650"/>
          </a:p>
          <a:p>
            <a:pPr indent="-269875" lvl="0" marL="457200" rtl="0" algn="l">
              <a:spcBef>
                <a:spcPts val="0"/>
              </a:spcBef>
              <a:spcAft>
                <a:spcPts val="0"/>
              </a:spcAft>
              <a:buSzPts val="650"/>
              <a:buChar char="●"/>
            </a:pPr>
            <a:r>
              <a:rPr lang="en" sz="650"/>
              <a:t>Beancurd puff with black fungus</a:t>
            </a:r>
            <a:endParaRPr sz="650"/>
          </a:p>
          <a:p>
            <a:pPr indent="-269875" lvl="0" marL="457200" rtl="0" algn="l">
              <a:spcBef>
                <a:spcPts val="0"/>
              </a:spcBef>
              <a:spcAft>
                <a:spcPts val="0"/>
              </a:spcAft>
              <a:buSzPts val="650"/>
              <a:buChar char="●"/>
            </a:pPr>
            <a:r>
              <a:rPr lang="en" sz="650"/>
              <a:t>Shredded jellyfish with radish</a:t>
            </a:r>
            <a:endParaRPr sz="650"/>
          </a:p>
          <a:p>
            <a:pPr indent="-269875" lvl="0" marL="457200" rtl="0" algn="l">
              <a:spcBef>
                <a:spcPts val="0"/>
              </a:spcBef>
              <a:spcAft>
                <a:spcPts val="0"/>
              </a:spcAft>
              <a:buSzPts val="650"/>
              <a:buChar char="●"/>
            </a:pPr>
            <a:r>
              <a:rPr lang="en" sz="650"/>
              <a:t>Green squash and shrimp Xiao Long Bao</a:t>
            </a:r>
            <a:endParaRPr sz="650"/>
          </a:p>
          <a:p>
            <a:pPr indent="-269875" lvl="0" marL="457200" rtl="0" algn="l">
              <a:spcBef>
                <a:spcPts val="0"/>
              </a:spcBef>
              <a:spcAft>
                <a:spcPts val="0"/>
              </a:spcAft>
              <a:buSzPts val="650"/>
              <a:buChar char="●"/>
            </a:pPr>
            <a:r>
              <a:rPr lang="en" sz="650"/>
              <a:t>Black truffle and pork Xiao Long Bao</a:t>
            </a:r>
            <a:endParaRPr sz="750"/>
          </a:p>
          <a:p>
            <a:pPr indent="-269875" lvl="0" marL="457200" rtl="0" algn="l">
              <a:spcBef>
                <a:spcPts val="0"/>
              </a:spcBef>
              <a:spcAft>
                <a:spcPts val="0"/>
              </a:spcAft>
              <a:buSzPts val="650"/>
              <a:buChar char="●"/>
            </a:pPr>
            <a:r>
              <a:rPr lang="en" sz="650"/>
              <a:t>Sticky rice and pork Siu Mai</a:t>
            </a:r>
            <a:endParaRPr sz="650"/>
          </a:p>
          <a:p>
            <a:pPr indent="-269875" lvl="0" marL="457200" rtl="0" algn="l">
              <a:spcBef>
                <a:spcPts val="0"/>
              </a:spcBef>
              <a:spcAft>
                <a:spcPts val="0"/>
              </a:spcAft>
              <a:buSzPts val="650"/>
              <a:buChar char="●"/>
            </a:pPr>
            <a:r>
              <a:rPr lang="en" sz="650"/>
              <a:t>No chocolate bun offered, only red bean, taro, and sesame (as buns w/out mochi)</a:t>
            </a:r>
            <a:endParaRPr sz="650"/>
          </a:p>
          <a:p>
            <a:pPr indent="-269875" lvl="0" marL="457200" rtl="0" algn="l">
              <a:spcBef>
                <a:spcPts val="0"/>
              </a:spcBef>
              <a:spcAft>
                <a:spcPts val="0"/>
              </a:spcAft>
              <a:buSzPts val="650"/>
              <a:buChar char="●"/>
            </a:pPr>
            <a:r>
              <a:rPr lang="en" sz="650"/>
              <a:t>Salted egg yolk custard buns</a:t>
            </a:r>
            <a:endParaRPr sz="650"/>
          </a:p>
          <a:p>
            <a:pPr indent="-269875" lvl="0" marL="457200" rtl="0" algn="l">
              <a:spcBef>
                <a:spcPts val="0"/>
              </a:spcBef>
              <a:spcAft>
                <a:spcPts val="0"/>
              </a:spcAft>
              <a:buSzPts val="650"/>
              <a:buChar char="●"/>
            </a:pPr>
            <a:r>
              <a:rPr lang="en" sz="650"/>
              <a:t>Steamed rice cake</a:t>
            </a:r>
            <a:endParaRPr sz="650"/>
          </a:p>
        </p:txBody>
      </p:sp>
      <p:sp>
        <p:nvSpPr>
          <p:cNvPr id="541" name="Google Shape;541;p33"/>
          <p:cNvSpPr txBox="1"/>
          <p:nvPr>
            <p:ph idx="2" type="subTitle"/>
          </p:nvPr>
        </p:nvSpPr>
        <p:spPr>
          <a:xfrm>
            <a:off x="4806608" y="2165686"/>
            <a:ext cx="1982100" cy="1707000"/>
          </a:xfrm>
          <a:prstGeom prst="rect">
            <a:avLst/>
          </a:prstGeom>
          <a:solidFill>
            <a:schemeClr val="lt2"/>
          </a:solidFill>
          <a:ln cap="flat" cmpd="sng" w="19050">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285750" lvl="0" marL="457200" rtl="0" algn="l">
              <a:spcBef>
                <a:spcPts val="0"/>
              </a:spcBef>
              <a:spcAft>
                <a:spcPts val="0"/>
              </a:spcAft>
              <a:buSzPts val="900"/>
              <a:buChar char="●"/>
            </a:pPr>
            <a:r>
              <a:rPr lang="en" sz="900"/>
              <a:t>Honey and Vinegar Short Ribs</a:t>
            </a:r>
            <a:endParaRPr sz="900"/>
          </a:p>
          <a:p>
            <a:pPr indent="-285750" lvl="0" marL="457200" rtl="0" algn="l">
              <a:spcBef>
                <a:spcPts val="0"/>
              </a:spcBef>
              <a:spcAft>
                <a:spcPts val="0"/>
              </a:spcAft>
              <a:buSzPts val="900"/>
              <a:buChar char="●"/>
            </a:pPr>
            <a:r>
              <a:rPr lang="en" sz="900"/>
              <a:t>“Oriental” Salad in Vinegar Dressing</a:t>
            </a:r>
            <a:endParaRPr sz="900"/>
          </a:p>
          <a:p>
            <a:pPr indent="-285750" lvl="0" marL="457200" rtl="0" algn="l">
              <a:spcBef>
                <a:spcPts val="0"/>
              </a:spcBef>
              <a:spcAft>
                <a:spcPts val="0"/>
              </a:spcAft>
              <a:buSzPts val="900"/>
              <a:buChar char="●"/>
            </a:pPr>
            <a:r>
              <a:rPr lang="en" sz="900"/>
              <a:t>Truffle and Pork  / Beef Xiao Long Bao</a:t>
            </a:r>
            <a:endParaRPr sz="900"/>
          </a:p>
          <a:p>
            <a:pPr indent="-285750" lvl="0" marL="457200" rtl="0" algn="l">
              <a:spcBef>
                <a:spcPts val="0"/>
              </a:spcBef>
              <a:spcAft>
                <a:spcPts val="0"/>
              </a:spcAft>
              <a:buSzPts val="900"/>
              <a:buChar char="●"/>
            </a:pPr>
            <a:r>
              <a:rPr lang="en" sz="900"/>
              <a:t>Salted egg yolk custard buns</a:t>
            </a:r>
            <a:endParaRPr sz="900"/>
          </a:p>
          <a:p>
            <a:pPr indent="-285750" lvl="0" marL="457200" rtl="0" algn="l">
              <a:spcBef>
                <a:spcPts val="0"/>
              </a:spcBef>
              <a:spcAft>
                <a:spcPts val="0"/>
              </a:spcAft>
              <a:buSzPts val="900"/>
              <a:buChar char="●"/>
            </a:pPr>
            <a:r>
              <a:rPr lang="en" sz="900"/>
              <a:t>Red bean Xiao Long Bao with Chocolate Lava</a:t>
            </a:r>
            <a:endParaRPr sz="900"/>
          </a:p>
          <a:p>
            <a:pPr indent="0" lvl="0" marL="0" rtl="0" algn="l">
              <a:spcBef>
                <a:spcPts val="0"/>
              </a:spcBef>
              <a:spcAft>
                <a:spcPts val="0"/>
              </a:spcAft>
              <a:buNone/>
            </a:pPr>
            <a:r>
              <a:t/>
            </a:r>
            <a:endParaRPr sz="900"/>
          </a:p>
        </p:txBody>
      </p:sp>
      <p:sp>
        <p:nvSpPr>
          <p:cNvPr id="542" name="Google Shape;542;p33"/>
          <p:cNvSpPr txBox="1"/>
          <p:nvPr>
            <p:ph idx="3" type="subTitle"/>
          </p:nvPr>
        </p:nvSpPr>
        <p:spPr>
          <a:xfrm>
            <a:off x="4806608" y="1623925"/>
            <a:ext cx="1982100" cy="543300"/>
          </a:xfrm>
          <a:prstGeom prst="rect">
            <a:avLst/>
          </a:prstGeom>
          <a:solidFill>
            <a:schemeClr val="dk2"/>
          </a:solidFill>
          <a:ln cap="flat" cmpd="sng" w="19050">
            <a:solidFill>
              <a:schemeClr val="dk1"/>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lang="en"/>
              <a:t>London</a:t>
            </a:r>
            <a:endParaRPr>
              <a:latin typeface="Montserrat Medium"/>
              <a:ea typeface="Montserrat Medium"/>
              <a:cs typeface="Montserrat Medium"/>
              <a:sym typeface="Montserrat Medium"/>
            </a:endParaRPr>
          </a:p>
        </p:txBody>
      </p:sp>
      <p:sp>
        <p:nvSpPr>
          <p:cNvPr id="543" name="Google Shape;543;p33"/>
          <p:cNvSpPr txBox="1"/>
          <p:nvPr>
            <p:ph idx="1" type="subTitle"/>
          </p:nvPr>
        </p:nvSpPr>
        <p:spPr>
          <a:xfrm>
            <a:off x="48000" y="4051525"/>
            <a:ext cx="9048000" cy="391500"/>
          </a:xfrm>
          <a:prstGeom prst="rect">
            <a:avLst/>
          </a:prstGeom>
          <a:solidFill>
            <a:schemeClr val="lt2"/>
          </a:solidFill>
          <a:ln cap="flat" cmpd="sng" w="19050">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000"/>
              <a:t>Sesame, Red Bean, Taro &amp; Mochi Xiao Long Bao, Sweet Taro Bun, Chocolate Bun, Dan Dan Noodles / Sesame Noodles, Egg Fried Rice</a:t>
            </a:r>
            <a:endParaRPr sz="1000"/>
          </a:p>
        </p:txBody>
      </p:sp>
      <p:pic>
        <p:nvPicPr>
          <p:cNvPr id="544" name="Google Shape;544;p33"/>
          <p:cNvPicPr preferRelativeResize="0"/>
          <p:nvPr/>
        </p:nvPicPr>
        <p:blipFill>
          <a:blip r:embed="rId3">
            <a:alphaModFix/>
          </a:blip>
          <a:stretch>
            <a:fillRect/>
          </a:stretch>
        </p:blipFill>
        <p:spPr>
          <a:xfrm>
            <a:off x="6274038" y="-161900"/>
            <a:ext cx="2267625" cy="2267625"/>
          </a:xfrm>
          <a:prstGeom prst="rect">
            <a:avLst/>
          </a:prstGeom>
          <a:noFill/>
          <a:ln>
            <a:noFill/>
          </a:ln>
        </p:spPr>
      </p:pic>
      <p:pic>
        <p:nvPicPr>
          <p:cNvPr id="545" name="Google Shape;545;p33"/>
          <p:cNvPicPr preferRelativeResize="0"/>
          <p:nvPr/>
        </p:nvPicPr>
        <p:blipFill>
          <a:blip r:embed="rId4">
            <a:alphaModFix/>
          </a:blip>
          <a:stretch>
            <a:fillRect/>
          </a:stretch>
        </p:blipFill>
        <p:spPr>
          <a:xfrm>
            <a:off x="1569575" y="629375"/>
            <a:ext cx="1305225" cy="1305225"/>
          </a:xfrm>
          <a:prstGeom prst="rect">
            <a:avLst/>
          </a:prstGeom>
          <a:noFill/>
          <a:ln>
            <a:noFill/>
          </a:ln>
        </p:spPr>
      </p:pic>
      <p:pic>
        <p:nvPicPr>
          <p:cNvPr id="546" name="Google Shape;546;p33"/>
          <p:cNvPicPr preferRelativeResize="0"/>
          <p:nvPr/>
        </p:nvPicPr>
        <p:blipFill rotWithShape="1">
          <a:blip r:embed="rId5">
            <a:alphaModFix/>
          </a:blip>
          <a:srcRect b="5135" l="23318" r="38113" t="55297"/>
          <a:stretch/>
        </p:blipFill>
        <p:spPr>
          <a:xfrm>
            <a:off x="-69500" y="4443025"/>
            <a:ext cx="1382963" cy="798051"/>
          </a:xfrm>
          <a:prstGeom prst="rect">
            <a:avLst/>
          </a:prstGeom>
          <a:noFill/>
          <a:ln>
            <a:noFill/>
          </a:ln>
        </p:spPr>
      </p:pic>
      <p:pic>
        <p:nvPicPr>
          <p:cNvPr id="547" name="Google Shape;547;p33"/>
          <p:cNvPicPr preferRelativeResize="0"/>
          <p:nvPr/>
        </p:nvPicPr>
        <p:blipFill rotWithShape="1">
          <a:blip r:embed="rId6">
            <a:alphaModFix/>
          </a:blip>
          <a:srcRect b="20957" l="23427" r="14033" t="15630"/>
          <a:stretch/>
        </p:blipFill>
        <p:spPr>
          <a:xfrm>
            <a:off x="3794738" y="4423640"/>
            <a:ext cx="1467200" cy="836810"/>
          </a:xfrm>
          <a:prstGeom prst="rect">
            <a:avLst/>
          </a:prstGeom>
          <a:noFill/>
          <a:ln>
            <a:noFill/>
          </a:ln>
        </p:spPr>
      </p:pic>
      <p:pic>
        <p:nvPicPr>
          <p:cNvPr id="548" name="Google Shape;548;p33"/>
          <p:cNvPicPr preferRelativeResize="0"/>
          <p:nvPr/>
        </p:nvPicPr>
        <p:blipFill>
          <a:blip r:embed="rId7">
            <a:alphaModFix/>
          </a:blip>
          <a:stretch>
            <a:fillRect/>
          </a:stretch>
        </p:blipFill>
        <p:spPr>
          <a:xfrm>
            <a:off x="7743208" y="4443025"/>
            <a:ext cx="1467192" cy="7980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34"/>
          <p:cNvSpPr txBox="1"/>
          <p:nvPr>
            <p:ph type="title"/>
          </p:nvPr>
        </p:nvSpPr>
        <p:spPr>
          <a:xfrm>
            <a:off x="720000" y="973526"/>
            <a:ext cx="7704000" cy="661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Asian American Social Identities and Dim Sum</a:t>
            </a:r>
            <a:endParaRPr/>
          </a:p>
        </p:txBody>
      </p:sp>
      <p:sp>
        <p:nvSpPr>
          <p:cNvPr id="554" name="Google Shape;554;p34"/>
          <p:cNvSpPr txBox="1"/>
          <p:nvPr>
            <p:ph idx="4" type="subTitle"/>
          </p:nvPr>
        </p:nvSpPr>
        <p:spPr>
          <a:xfrm>
            <a:off x="937625" y="1806676"/>
            <a:ext cx="2175300" cy="527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2000"/>
              <a:t>CHICKEN FEET</a:t>
            </a:r>
            <a:endParaRPr sz="2000"/>
          </a:p>
        </p:txBody>
      </p:sp>
      <p:sp>
        <p:nvSpPr>
          <p:cNvPr id="555" name="Google Shape;555;p34"/>
          <p:cNvSpPr txBox="1"/>
          <p:nvPr>
            <p:ph idx="5" type="subTitle"/>
          </p:nvPr>
        </p:nvSpPr>
        <p:spPr>
          <a:xfrm>
            <a:off x="3484350" y="1806676"/>
            <a:ext cx="2175300" cy="527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2000"/>
              <a:t>RUDE</a:t>
            </a:r>
            <a:endParaRPr sz="2000"/>
          </a:p>
        </p:txBody>
      </p:sp>
      <p:sp>
        <p:nvSpPr>
          <p:cNvPr id="556" name="Google Shape;556;p34"/>
          <p:cNvSpPr txBox="1"/>
          <p:nvPr>
            <p:ph idx="1" type="subTitle"/>
          </p:nvPr>
        </p:nvSpPr>
        <p:spPr>
          <a:xfrm>
            <a:off x="937625" y="2334801"/>
            <a:ext cx="2175300" cy="164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t>In the US, there’s a common stereotype that Chinese people eat “weird” foods that seem unpalatable to Americanized tastes like chicken feet. So, foods like these presented in dim sum menus contribute to that perception of what it means to be Chinese, identifying Chinese individuals as “strange”.</a:t>
            </a:r>
            <a:endParaRPr sz="900"/>
          </a:p>
        </p:txBody>
      </p:sp>
      <p:sp>
        <p:nvSpPr>
          <p:cNvPr id="557" name="Google Shape;557;p34"/>
          <p:cNvSpPr txBox="1"/>
          <p:nvPr>
            <p:ph idx="2" type="subTitle"/>
          </p:nvPr>
        </p:nvSpPr>
        <p:spPr>
          <a:xfrm>
            <a:off x="3484347" y="2334801"/>
            <a:ext cx="2175300" cy="164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t>T</a:t>
            </a:r>
            <a:r>
              <a:rPr lang="en" sz="900"/>
              <a:t>raditional cart Dim Sum </a:t>
            </a:r>
            <a:r>
              <a:rPr lang="en" sz="900"/>
              <a:t>necessitates</a:t>
            </a:r>
            <a:r>
              <a:rPr lang="en" sz="900"/>
              <a:t> a bustling environment, but also plays into American conceptions of rudeness. It’s considered as normal for cart ladies to yell orders and at customers in Hong Kong but in the US this is deemed rude. This plays into the social stereotype of  Chinese people being blunt and rude.  </a:t>
            </a:r>
            <a:endParaRPr sz="900"/>
          </a:p>
        </p:txBody>
      </p:sp>
      <p:sp>
        <p:nvSpPr>
          <p:cNvPr id="558" name="Google Shape;558;p34"/>
          <p:cNvSpPr txBox="1"/>
          <p:nvPr>
            <p:ph idx="3" type="subTitle"/>
          </p:nvPr>
        </p:nvSpPr>
        <p:spPr>
          <a:xfrm>
            <a:off x="6031075" y="2334801"/>
            <a:ext cx="2175300" cy="164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t>In spite of these negative stereotypes that arise from the ambiance and types of food traditionally served in Dim Sum restaurants, Dim Sum has helped term Chinese food as one of the most liked and </a:t>
            </a:r>
            <a:r>
              <a:rPr lang="en" sz="900"/>
              <a:t>delicious cuisines in the United States with its unique flavors and textures. This now comes with the association of Chinese people and good food.</a:t>
            </a:r>
            <a:endParaRPr sz="900"/>
          </a:p>
        </p:txBody>
      </p:sp>
      <p:sp>
        <p:nvSpPr>
          <p:cNvPr id="559" name="Google Shape;559;p34"/>
          <p:cNvSpPr txBox="1"/>
          <p:nvPr>
            <p:ph idx="6" type="subTitle"/>
          </p:nvPr>
        </p:nvSpPr>
        <p:spPr>
          <a:xfrm>
            <a:off x="6031075" y="1806676"/>
            <a:ext cx="2175300" cy="527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2000"/>
              <a:t>GOOD FOOD</a:t>
            </a:r>
            <a:endParaRPr sz="2000"/>
          </a:p>
        </p:txBody>
      </p:sp>
      <p:pic>
        <p:nvPicPr>
          <p:cNvPr id="560" name="Google Shape;560;p34"/>
          <p:cNvPicPr preferRelativeResize="0"/>
          <p:nvPr/>
        </p:nvPicPr>
        <p:blipFill rotWithShape="1">
          <a:blip r:embed="rId3">
            <a:alphaModFix/>
          </a:blip>
          <a:srcRect b="67758" l="33704" r="33052" t="9231"/>
          <a:stretch/>
        </p:blipFill>
        <p:spPr>
          <a:xfrm>
            <a:off x="-287850" y="4236325"/>
            <a:ext cx="834075" cy="907174"/>
          </a:xfrm>
          <a:prstGeom prst="rect">
            <a:avLst/>
          </a:prstGeom>
          <a:noFill/>
          <a:ln>
            <a:noFill/>
          </a:ln>
        </p:spPr>
      </p:pic>
      <p:pic>
        <p:nvPicPr>
          <p:cNvPr id="561" name="Google Shape;561;p34"/>
          <p:cNvPicPr preferRelativeResize="0"/>
          <p:nvPr/>
        </p:nvPicPr>
        <p:blipFill rotWithShape="1">
          <a:blip r:embed="rId3">
            <a:alphaModFix/>
          </a:blip>
          <a:srcRect b="4053" l="3034" r="53980" t="78308"/>
          <a:stretch/>
        </p:blipFill>
        <p:spPr>
          <a:xfrm>
            <a:off x="1959525" y="4236325"/>
            <a:ext cx="1406975" cy="907174"/>
          </a:xfrm>
          <a:prstGeom prst="rect">
            <a:avLst/>
          </a:prstGeom>
          <a:noFill/>
          <a:ln>
            <a:noFill/>
          </a:ln>
        </p:spPr>
      </p:pic>
      <p:pic>
        <p:nvPicPr>
          <p:cNvPr id="562" name="Google Shape;562;p34"/>
          <p:cNvPicPr preferRelativeResize="0"/>
          <p:nvPr/>
        </p:nvPicPr>
        <p:blipFill rotWithShape="1">
          <a:blip r:embed="rId3">
            <a:alphaModFix/>
          </a:blip>
          <a:srcRect b="67758" l="0" r="69455" t="9231"/>
          <a:stretch/>
        </p:blipFill>
        <p:spPr>
          <a:xfrm>
            <a:off x="486513" y="4236325"/>
            <a:ext cx="766350" cy="907174"/>
          </a:xfrm>
          <a:prstGeom prst="rect">
            <a:avLst/>
          </a:prstGeom>
          <a:noFill/>
          <a:ln>
            <a:noFill/>
          </a:ln>
        </p:spPr>
      </p:pic>
      <p:pic>
        <p:nvPicPr>
          <p:cNvPr id="563" name="Google Shape;563;p34"/>
          <p:cNvPicPr preferRelativeResize="0"/>
          <p:nvPr/>
        </p:nvPicPr>
        <p:blipFill rotWithShape="1">
          <a:blip r:embed="rId3">
            <a:alphaModFix/>
          </a:blip>
          <a:srcRect b="67758" l="66756" r="0" t="9231"/>
          <a:stretch/>
        </p:blipFill>
        <p:spPr>
          <a:xfrm>
            <a:off x="1206525" y="4236325"/>
            <a:ext cx="834075" cy="907174"/>
          </a:xfrm>
          <a:prstGeom prst="rect">
            <a:avLst/>
          </a:prstGeom>
          <a:noFill/>
          <a:ln>
            <a:noFill/>
          </a:ln>
        </p:spPr>
      </p:pic>
      <p:pic>
        <p:nvPicPr>
          <p:cNvPr id="564" name="Google Shape;564;p34"/>
          <p:cNvPicPr preferRelativeResize="0"/>
          <p:nvPr/>
        </p:nvPicPr>
        <p:blipFill rotWithShape="1">
          <a:blip r:embed="rId3">
            <a:alphaModFix/>
          </a:blip>
          <a:srcRect b="25360" l="74011" r="0" t="57101"/>
          <a:stretch/>
        </p:blipFill>
        <p:spPr>
          <a:xfrm>
            <a:off x="6412900" y="4236325"/>
            <a:ext cx="855600" cy="907174"/>
          </a:xfrm>
          <a:prstGeom prst="rect">
            <a:avLst/>
          </a:prstGeom>
          <a:noFill/>
          <a:ln>
            <a:noFill/>
          </a:ln>
        </p:spPr>
      </p:pic>
      <p:pic>
        <p:nvPicPr>
          <p:cNvPr id="565" name="Google Shape;565;p34"/>
          <p:cNvPicPr preferRelativeResize="0"/>
          <p:nvPr/>
        </p:nvPicPr>
        <p:blipFill rotWithShape="1">
          <a:blip r:embed="rId3">
            <a:alphaModFix/>
          </a:blip>
          <a:srcRect b="4053" l="58662" r="0" t="78308"/>
          <a:stretch/>
        </p:blipFill>
        <p:spPr>
          <a:xfrm>
            <a:off x="3310576" y="4236325"/>
            <a:ext cx="1353025" cy="907174"/>
          </a:xfrm>
          <a:prstGeom prst="rect">
            <a:avLst/>
          </a:prstGeom>
          <a:noFill/>
          <a:ln>
            <a:noFill/>
          </a:ln>
        </p:spPr>
      </p:pic>
      <p:pic>
        <p:nvPicPr>
          <p:cNvPr id="566" name="Google Shape;566;p34"/>
          <p:cNvPicPr preferRelativeResize="0"/>
          <p:nvPr/>
        </p:nvPicPr>
        <p:blipFill rotWithShape="1">
          <a:blip r:embed="rId3">
            <a:alphaModFix/>
          </a:blip>
          <a:srcRect b="21553" l="31632" r="31632" t="60909"/>
          <a:stretch/>
        </p:blipFill>
        <p:spPr>
          <a:xfrm>
            <a:off x="5261450" y="4236325"/>
            <a:ext cx="1209351" cy="907174"/>
          </a:xfrm>
          <a:prstGeom prst="rect">
            <a:avLst/>
          </a:prstGeom>
          <a:noFill/>
          <a:ln>
            <a:noFill/>
          </a:ln>
        </p:spPr>
      </p:pic>
      <p:pic>
        <p:nvPicPr>
          <p:cNvPr id="567" name="Google Shape;567;p34"/>
          <p:cNvPicPr preferRelativeResize="0"/>
          <p:nvPr/>
        </p:nvPicPr>
        <p:blipFill rotWithShape="1">
          <a:blip r:embed="rId3">
            <a:alphaModFix/>
          </a:blip>
          <a:srcRect b="25808" l="2804" r="71206" t="56654"/>
          <a:stretch/>
        </p:blipFill>
        <p:spPr>
          <a:xfrm>
            <a:off x="4538300" y="4236324"/>
            <a:ext cx="855603" cy="907174"/>
          </a:xfrm>
          <a:prstGeom prst="rect">
            <a:avLst/>
          </a:prstGeom>
          <a:noFill/>
          <a:ln>
            <a:noFill/>
          </a:ln>
        </p:spPr>
      </p:pic>
      <p:pic>
        <p:nvPicPr>
          <p:cNvPr id="568" name="Google Shape;568;p34"/>
          <p:cNvPicPr preferRelativeResize="0"/>
          <p:nvPr/>
        </p:nvPicPr>
        <p:blipFill rotWithShape="1">
          <a:blip r:embed="rId3">
            <a:alphaModFix/>
          </a:blip>
          <a:srcRect b="44822" l="37012" r="34649" t="33830"/>
          <a:stretch/>
        </p:blipFill>
        <p:spPr>
          <a:xfrm>
            <a:off x="7958525" y="4236325"/>
            <a:ext cx="766350" cy="907174"/>
          </a:xfrm>
          <a:prstGeom prst="rect">
            <a:avLst/>
          </a:prstGeom>
          <a:noFill/>
          <a:ln>
            <a:noFill/>
          </a:ln>
        </p:spPr>
      </p:pic>
      <p:pic>
        <p:nvPicPr>
          <p:cNvPr id="569" name="Google Shape;569;p34"/>
          <p:cNvPicPr preferRelativeResize="0"/>
          <p:nvPr/>
        </p:nvPicPr>
        <p:blipFill rotWithShape="1">
          <a:blip r:embed="rId3">
            <a:alphaModFix/>
          </a:blip>
          <a:srcRect b="44822" l="68161" r="3499" t="33830"/>
          <a:stretch/>
        </p:blipFill>
        <p:spPr>
          <a:xfrm>
            <a:off x="7192175" y="4236325"/>
            <a:ext cx="766350" cy="907174"/>
          </a:xfrm>
          <a:prstGeom prst="rect">
            <a:avLst/>
          </a:prstGeom>
          <a:noFill/>
          <a:ln>
            <a:noFill/>
          </a:ln>
        </p:spPr>
      </p:pic>
      <p:pic>
        <p:nvPicPr>
          <p:cNvPr id="570" name="Google Shape;570;p34"/>
          <p:cNvPicPr preferRelativeResize="0"/>
          <p:nvPr/>
        </p:nvPicPr>
        <p:blipFill rotWithShape="1">
          <a:blip r:embed="rId3">
            <a:alphaModFix/>
          </a:blip>
          <a:srcRect b="44822" l="0" r="68362" t="33830"/>
          <a:stretch/>
        </p:blipFill>
        <p:spPr>
          <a:xfrm>
            <a:off x="8679900" y="4236325"/>
            <a:ext cx="855600" cy="9071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35"/>
          <p:cNvSpPr txBox="1"/>
          <p:nvPr>
            <p:ph type="title"/>
          </p:nvPr>
        </p:nvSpPr>
        <p:spPr>
          <a:xfrm>
            <a:off x="720000" y="973526"/>
            <a:ext cx="7704000" cy="661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Asian American Political Identities and Dim Sum</a:t>
            </a:r>
            <a:endParaRPr/>
          </a:p>
        </p:txBody>
      </p:sp>
      <p:sp>
        <p:nvSpPr>
          <p:cNvPr id="576" name="Google Shape;576;p35"/>
          <p:cNvSpPr txBox="1"/>
          <p:nvPr>
            <p:ph idx="4" type="subTitle"/>
          </p:nvPr>
        </p:nvSpPr>
        <p:spPr>
          <a:xfrm>
            <a:off x="937625" y="1806675"/>
            <a:ext cx="7020900" cy="5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2000"/>
              <a:t>CSWA - Chinese Staff and Workers Association</a:t>
            </a:r>
            <a:endParaRPr sz="2000"/>
          </a:p>
        </p:txBody>
      </p:sp>
      <p:sp>
        <p:nvSpPr>
          <p:cNvPr id="577" name="Google Shape;577;p35"/>
          <p:cNvSpPr txBox="1"/>
          <p:nvPr>
            <p:ph idx="1" type="subTitle"/>
          </p:nvPr>
        </p:nvSpPr>
        <p:spPr>
          <a:xfrm>
            <a:off x="937625" y="2359629"/>
            <a:ext cx="7020900" cy="171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900"/>
              <a:t>As of 2021, Jing Fong was the only dim sum restaurant to be unionized. Other unions that exist to support restaurants and businesses in Chinatown are unionized under CSWA.</a:t>
            </a:r>
            <a:endParaRPr sz="900"/>
          </a:p>
          <a:p>
            <a:pPr indent="0" lvl="0" marL="0" rtl="0" algn="l">
              <a:spcBef>
                <a:spcPts val="0"/>
              </a:spcBef>
              <a:spcAft>
                <a:spcPts val="0"/>
              </a:spcAft>
              <a:buNone/>
            </a:pPr>
            <a:r>
              <a:t/>
            </a:r>
            <a:endParaRPr sz="900"/>
          </a:p>
          <a:p>
            <a:pPr indent="0" lvl="0" marL="0" rtl="0" algn="l">
              <a:spcBef>
                <a:spcPts val="0"/>
              </a:spcBef>
              <a:spcAft>
                <a:spcPts val="0"/>
              </a:spcAft>
              <a:buNone/>
            </a:pPr>
            <a:r>
              <a:rPr lang="en" sz="900"/>
              <a:t>Founded in 1979 in NYC. Landmark accomplishments of the CSWA:</a:t>
            </a:r>
            <a:endParaRPr sz="900"/>
          </a:p>
          <a:p>
            <a:pPr indent="0" lvl="0" marL="0" rtl="0" algn="l">
              <a:spcBef>
                <a:spcPts val="0"/>
              </a:spcBef>
              <a:spcAft>
                <a:spcPts val="0"/>
              </a:spcAft>
              <a:buNone/>
            </a:pPr>
            <a:r>
              <a:t/>
            </a:r>
            <a:endParaRPr sz="900"/>
          </a:p>
          <a:p>
            <a:pPr indent="0" lvl="0" marL="0" rtl="0" algn="l">
              <a:spcBef>
                <a:spcPts val="0"/>
              </a:spcBef>
              <a:spcAft>
                <a:spcPts val="0"/>
              </a:spcAft>
              <a:buNone/>
            </a:pPr>
            <a:r>
              <a:rPr lang="en" sz="900"/>
              <a:t>In 1986, they prevented luxury condos from being built because they would displace people and put them out of business.</a:t>
            </a:r>
            <a:endParaRPr sz="900"/>
          </a:p>
          <a:p>
            <a:pPr indent="0" lvl="0" marL="0" rtl="0" algn="l">
              <a:spcBef>
                <a:spcPts val="0"/>
              </a:spcBef>
              <a:spcAft>
                <a:spcPts val="0"/>
              </a:spcAft>
              <a:buNone/>
            </a:pPr>
            <a:r>
              <a:t/>
            </a:r>
            <a:endParaRPr sz="900"/>
          </a:p>
          <a:p>
            <a:pPr indent="0" lvl="0" marL="0" rtl="0" algn="l">
              <a:spcBef>
                <a:spcPts val="0"/>
              </a:spcBef>
              <a:spcAft>
                <a:spcPts val="0"/>
              </a:spcAft>
              <a:buNone/>
            </a:pPr>
            <a:r>
              <a:rPr lang="en" sz="900"/>
              <a:t>In 2006, it was said that employers could no longer charge a service charge in replacement of tips for staff.</a:t>
            </a:r>
            <a:endParaRPr sz="900"/>
          </a:p>
          <a:p>
            <a:pPr indent="0" lvl="0" marL="0" rtl="0" algn="l">
              <a:spcBef>
                <a:spcPts val="0"/>
              </a:spcBef>
              <a:spcAft>
                <a:spcPts val="0"/>
              </a:spcAft>
              <a:buNone/>
            </a:pPr>
            <a:r>
              <a:t/>
            </a:r>
            <a:endParaRPr sz="900"/>
          </a:p>
          <a:p>
            <a:pPr indent="0" lvl="0" marL="0" rtl="0" algn="l">
              <a:spcBef>
                <a:spcPts val="0"/>
              </a:spcBef>
              <a:spcAft>
                <a:spcPts val="0"/>
              </a:spcAft>
              <a:buNone/>
            </a:pPr>
            <a:r>
              <a:rPr lang="en" sz="900"/>
              <a:t>In 2015,  tipped employees received a raise in minimum wage ($8.65 USD to $10 USD, and with tip credit, it guarantees $15 an hour)</a:t>
            </a:r>
            <a:endParaRPr sz="900"/>
          </a:p>
          <a:p>
            <a:pPr indent="0" lvl="0" marL="0" rtl="0" algn="l">
              <a:spcBef>
                <a:spcPts val="0"/>
              </a:spcBef>
              <a:spcAft>
                <a:spcPts val="0"/>
              </a:spcAft>
              <a:buNone/>
            </a:pPr>
            <a:r>
              <a:t/>
            </a:r>
            <a:endParaRPr sz="900"/>
          </a:p>
          <a:p>
            <a:pPr indent="0" lvl="0" marL="0" rtl="0" algn="l">
              <a:spcBef>
                <a:spcPts val="0"/>
              </a:spcBef>
              <a:spcAft>
                <a:spcPts val="0"/>
              </a:spcAft>
              <a:buClr>
                <a:schemeClr val="dk1"/>
              </a:buClr>
              <a:buSzPts val="1100"/>
              <a:buFont typeface="Arial"/>
              <a:buNone/>
            </a:pPr>
            <a:r>
              <a:t/>
            </a:r>
            <a:endParaRPr sz="900"/>
          </a:p>
          <a:p>
            <a:pPr indent="0" lvl="0" marL="0" rtl="0" algn="l">
              <a:spcBef>
                <a:spcPts val="0"/>
              </a:spcBef>
              <a:spcAft>
                <a:spcPts val="0"/>
              </a:spcAft>
              <a:buNone/>
            </a:pPr>
            <a:r>
              <a:t/>
            </a:r>
            <a:endParaRPr sz="900"/>
          </a:p>
        </p:txBody>
      </p:sp>
      <p:pic>
        <p:nvPicPr>
          <p:cNvPr id="578" name="Google Shape;578;p35"/>
          <p:cNvPicPr preferRelativeResize="0"/>
          <p:nvPr/>
        </p:nvPicPr>
        <p:blipFill rotWithShape="1">
          <a:blip r:embed="rId3">
            <a:alphaModFix/>
          </a:blip>
          <a:srcRect b="67758" l="33704" r="33052" t="9231"/>
          <a:stretch/>
        </p:blipFill>
        <p:spPr>
          <a:xfrm>
            <a:off x="-287850" y="4236325"/>
            <a:ext cx="834075" cy="907174"/>
          </a:xfrm>
          <a:prstGeom prst="rect">
            <a:avLst/>
          </a:prstGeom>
          <a:noFill/>
          <a:ln>
            <a:noFill/>
          </a:ln>
        </p:spPr>
      </p:pic>
      <p:pic>
        <p:nvPicPr>
          <p:cNvPr id="579" name="Google Shape;579;p35"/>
          <p:cNvPicPr preferRelativeResize="0"/>
          <p:nvPr/>
        </p:nvPicPr>
        <p:blipFill rotWithShape="1">
          <a:blip r:embed="rId3">
            <a:alphaModFix/>
          </a:blip>
          <a:srcRect b="4053" l="3034" r="53980" t="78308"/>
          <a:stretch/>
        </p:blipFill>
        <p:spPr>
          <a:xfrm>
            <a:off x="1959525" y="4236325"/>
            <a:ext cx="1406975" cy="907174"/>
          </a:xfrm>
          <a:prstGeom prst="rect">
            <a:avLst/>
          </a:prstGeom>
          <a:noFill/>
          <a:ln>
            <a:noFill/>
          </a:ln>
        </p:spPr>
      </p:pic>
      <p:pic>
        <p:nvPicPr>
          <p:cNvPr id="580" name="Google Shape;580;p35"/>
          <p:cNvPicPr preferRelativeResize="0"/>
          <p:nvPr/>
        </p:nvPicPr>
        <p:blipFill rotWithShape="1">
          <a:blip r:embed="rId3">
            <a:alphaModFix/>
          </a:blip>
          <a:srcRect b="67758" l="0" r="69455" t="9231"/>
          <a:stretch/>
        </p:blipFill>
        <p:spPr>
          <a:xfrm>
            <a:off x="486513" y="4236325"/>
            <a:ext cx="766350" cy="907174"/>
          </a:xfrm>
          <a:prstGeom prst="rect">
            <a:avLst/>
          </a:prstGeom>
          <a:noFill/>
          <a:ln>
            <a:noFill/>
          </a:ln>
        </p:spPr>
      </p:pic>
      <p:pic>
        <p:nvPicPr>
          <p:cNvPr id="581" name="Google Shape;581;p35"/>
          <p:cNvPicPr preferRelativeResize="0"/>
          <p:nvPr/>
        </p:nvPicPr>
        <p:blipFill rotWithShape="1">
          <a:blip r:embed="rId3">
            <a:alphaModFix/>
          </a:blip>
          <a:srcRect b="67758" l="66756" r="0" t="9231"/>
          <a:stretch/>
        </p:blipFill>
        <p:spPr>
          <a:xfrm>
            <a:off x="1206525" y="4236325"/>
            <a:ext cx="834075" cy="907174"/>
          </a:xfrm>
          <a:prstGeom prst="rect">
            <a:avLst/>
          </a:prstGeom>
          <a:noFill/>
          <a:ln>
            <a:noFill/>
          </a:ln>
        </p:spPr>
      </p:pic>
      <p:pic>
        <p:nvPicPr>
          <p:cNvPr id="582" name="Google Shape;582;p35"/>
          <p:cNvPicPr preferRelativeResize="0"/>
          <p:nvPr/>
        </p:nvPicPr>
        <p:blipFill rotWithShape="1">
          <a:blip r:embed="rId3">
            <a:alphaModFix/>
          </a:blip>
          <a:srcRect b="25360" l="74011" r="0" t="57101"/>
          <a:stretch/>
        </p:blipFill>
        <p:spPr>
          <a:xfrm>
            <a:off x="6412900" y="4236325"/>
            <a:ext cx="855600" cy="907174"/>
          </a:xfrm>
          <a:prstGeom prst="rect">
            <a:avLst/>
          </a:prstGeom>
          <a:noFill/>
          <a:ln>
            <a:noFill/>
          </a:ln>
        </p:spPr>
      </p:pic>
      <p:pic>
        <p:nvPicPr>
          <p:cNvPr id="583" name="Google Shape;583;p35"/>
          <p:cNvPicPr preferRelativeResize="0"/>
          <p:nvPr/>
        </p:nvPicPr>
        <p:blipFill rotWithShape="1">
          <a:blip r:embed="rId3">
            <a:alphaModFix/>
          </a:blip>
          <a:srcRect b="4053" l="58662" r="0" t="78308"/>
          <a:stretch/>
        </p:blipFill>
        <p:spPr>
          <a:xfrm>
            <a:off x="3310576" y="4236325"/>
            <a:ext cx="1353025" cy="907174"/>
          </a:xfrm>
          <a:prstGeom prst="rect">
            <a:avLst/>
          </a:prstGeom>
          <a:noFill/>
          <a:ln>
            <a:noFill/>
          </a:ln>
        </p:spPr>
      </p:pic>
      <p:pic>
        <p:nvPicPr>
          <p:cNvPr id="584" name="Google Shape;584;p35"/>
          <p:cNvPicPr preferRelativeResize="0"/>
          <p:nvPr/>
        </p:nvPicPr>
        <p:blipFill rotWithShape="1">
          <a:blip r:embed="rId3">
            <a:alphaModFix/>
          </a:blip>
          <a:srcRect b="21553" l="31632" r="31632" t="60909"/>
          <a:stretch/>
        </p:blipFill>
        <p:spPr>
          <a:xfrm>
            <a:off x="5261450" y="4236325"/>
            <a:ext cx="1209351" cy="907174"/>
          </a:xfrm>
          <a:prstGeom prst="rect">
            <a:avLst/>
          </a:prstGeom>
          <a:noFill/>
          <a:ln>
            <a:noFill/>
          </a:ln>
        </p:spPr>
      </p:pic>
      <p:pic>
        <p:nvPicPr>
          <p:cNvPr id="585" name="Google Shape;585;p35"/>
          <p:cNvPicPr preferRelativeResize="0"/>
          <p:nvPr/>
        </p:nvPicPr>
        <p:blipFill rotWithShape="1">
          <a:blip r:embed="rId3">
            <a:alphaModFix/>
          </a:blip>
          <a:srcRect b="25808" l="2804" r="71206" t="56654"/>
          <a:stretch/>
        </p:blipFill>
        <p:spPr>
          <a:xfrm>
            <a:off x="4538300" y="4236324"/>
            <a:ext cx="855603" cy="907174"/>
          </a:xfrm>
          <a:prstGeom prst="rect">
            <a:avLst/>
          </a:prstGeom>
          <a:noFill/>
          <a:ln>
            <a:noFill/>
          </a:ln>
        </p:spPr>
      </p:pic>
      <p:pic>
        <p:nvPicPr>
          <p:cNvPr id="586" name="Google Shape;586;p35"/>
          <p:cNvPicPr preferRelativeResize="0"/>
          <p:nvPr/>
        </p:nvPicPr>
        <p:blipFill rotWithShape="1">
          <a:blip r:embed="rId3">
            <a:alphaModFix/>
          </a:blip>
          <a:srcRect b="44822" l="37012" r="34649" t="33830"/>
          <a:stretch/>
        </p:blipFill>
        <p:spPr>
          <a:xfrm>
            <a:off x="7958525" y="4236325"/>
            <a:ext cx="766350" cy="907174"/>
          </a:xfrm>
          <a:prstGeom prst="rect">
            <a:avLst/>
          </a:prstGeom>
          <a:noFill/>
          <a:ln>
            <a:noFill/>
          </a:ln>
        </p:spPr>
      </p:pic>
      <p:pic>
        <p:nvPicPr>
          <p:cNvPr id="587" name="Google Shape;587;p35"/>
          <p:cNvPicPr preferRelativeResize="0"/>
          <p:nvPr/>
        </p:nvPicPr>
        <p:blipFill rotWithShape="1">
          <a:blip r:embed="rId3">
            <a:alphaModFix/>
          </a:blip>
          <a:srcRect b="44822" l="68161" r="3499" t="33830"/>
          <a:stretch/>
        </p:blipFill>
        <p:spPr>
          <a:xfrm>
            <a:off x="7192175" y="4236325"/>
            <a:ext cx="766350" cy="907174"/>
          </a:xfrm>
          <a:prstGeom prst="rect">
            <a:avLst/>
          </a:prstGeom>
          <a:noFill/>
          <a:ln>
            <a:noFill/>
          </a:ln>
        </p:spPr>
      </p:pic>
      <p:pic>
        <p:nvPicPr>
          <p:cNvPr id="588" name="Google Shape;588;p35"/>
          <p:cNvPicPr preferRelativeResize="0"/>
          <p:nvPr/>
        </p:nvPicPr>
        <p:blipFill rotWithShape="1">
          <a:blip r:embed="rId3">
            <a:alphaModFix/>
          </a:blip>
          <a:srcRect b="44822" l="0" r="68362" t="33830"/>
          <a:stretch/>
        </p:blipFill>
        <p:spPr>
          <a:xfrm>
            <a:off x="8679900" y="4236325"/>
            <a:ext cx="855600" cy="9071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36"/>
          <p:cNvSpPr txBox="1"/>
          <p:nvPr>
            <p:ph type="title"/>
          </p:nvPr>
        </p:nvSpPr>
        <p:spPr>
          <a:xfrm>
            <a:off x="720000" y="69951"/>
            <a:ext cx="7704000" cy="66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References</a:t>
            </a:r>
            <a:endParaRPr/>
          </a:p>
        </p:txBody>
      </p:sp>
      <p:sp>
        <p:nvSpPr>
          <p:cNvPr id="594" name="Google Shape;594;p36"/>
          <p:cNvSpPr txBox="1"/>
          <p:nvPr>
            <p:ph idx="1" type="body"/>
          </p:nvPr>
        </p:nvSpPr>
        <p:spPr>
          <a:xfrm>
            <a:off x="150600" y="731750"/>
            <a:ext cx="8273400" cy="511500"/>
          </a:xfrm>
          <a:prstGeom prst="rect">
            <a:avLst/>
          </a:prstGeom>
        </p:spPr>
        <p:txBody>
          <a:bodyPr anchorCtr="0" anchor="t" bIns="91425" lIns="91425" spcFirstLastPara="1" rIns="91425" wrap="square" tIns="91425">
            <a:noAutofit/>
          </a:bodyPr>
          <a:lstStyle/>
          <a:p>
            <a:pPr indent="0" lvl="0" marL="355600" rtl="0" algn="l">
              <a:lnSpc>
                <a:spcPct val="115000"/>
              </a:lnSpc>
              <a:spcBef>
                <a:spcPts val="1200"/>
              </a:spcBef>
              <a:spcAft>
                <a:spcPts val="0"/>
              </a:spcAft>
              <a:buClr>
                <a:schemeClr val="dk1"/>
              </a:buClr>
              <a:buSzPts val="1100"/>
              <a:buFont typeface="Arial"/>
              <a:buNone/>
            </a:pPr>
            <a:r>
              <a:rPr lang="en" sz="750">
                <a:latin typeface="Arial"/>
                <a:ea typeface="Arial"/>
                <a:cs typeface="Arial"/>
                <a:sym typeface="Arial"/>
              </a:rPr>
              <a:t>Adams, E. (2021, February 26). </a:t>
            </a:r>
            <a:r>
              <a:rPr i="1" lang="en" sz="750">
                <a:latin typeface="Arial"/>
                <a:ea typeface="Arial"/>
                <a:cs typeface="Arial"/>
                <a:sym typeface="Arial"/>
              </a:rPr>
              <a:t>Jing Fong's unionized workers protest upcoming dining room closure</a:t>
            </a:r>
            <a:r>
              <a:rPr lang="en" sz="750">
                <a:latin typeface="Arial"/>
                <a:ea typeface="Arial"/>
                <a:cs typeface="Arial"/>
                <a:sym typeface="Arial"/>
              </a:rPr>
              <a:t>. Eater NY. Retrieved April 18, 2023, from https://ny.eater.com/2021/2/26/22300941/jing-fong-workers-union-protest</a:t>
            </a:r>
            <a:endParaRPr sz="750">
              <a:latin typeface="Arial"/>
              <a:ea typeface="Arial"/>
              <a:cs typeface="Arial"/>
              <a:sym typeface="Arial"/>
            </a:endParaRPr>
          </a:p>
          <a:p>
            <a:pPr indent="0" lvl="0" marL="355600" rtl="0" algn="l">
              <a:lnSpc>
                <a:spcPct val="115000"/>
              </a:lnSpc>
              <a:spcBef>
                <a:spcPts val="1200"/>
              </a:spcBef>
              <a:spcAft>
                <a:spcPts val="0"/>
              </a:spcAft>
              <a:buClr>
                <a:schemeClr val="dk1"/>
              </a:buClr>
              <a:buSzPts val="1100"/>
              <a:buFont typeface="Arial"/>
              <a:buNone/>
            </a:pPr>
            <a:r>
              <a:rPr lang="en" sz="750">
                <a:latin typeface="Arial"/>
                <a:ea typeface="Arial"/>
                <a:cs typeface="Arial"/>
                <a:sym typeface="Arial"/>
              </a:rPr>
              <a:t>Auffrey, R. (2021, March 5). </a:t>
            </a:r>
            <a:r>
              <a:rPr i="1" lang="en" sz="750">
                <a:latin typeface="Arial"/>
                <a:ea typeface="Arial"/>
                <a:cs typeface="Arial"/>
                <a:sym typeface="Arial"/>
              </a:rPr>
              <a:t>Blob joints: A history of dim sum in the U.S.</a:t>
            </a:r>
            <a:r>
              <a:rPr lang="en" sz="750">
                <a:latin typeface="Arial"/>
                <a:ea typeface="Arial"/>
                <a:cs typeface="Arial"/>
                <a:sym typeface="Arial"/>
              </a:rPr>
              <a:t> Sampan. Retrieved April 18, 2023, from https://sampan.org/2021/food/blob-joints-a-history-of-dim-sum-in-the-u-s/</a:t>
            </a:r>
            <a:endParaRPr sz="750">
              <a:latin typeface="Arial"/>
              <a:ea typeface="Arial"/>
              <a:cs typeface="Arial"/>
              <a:sym typeface="Arial"/>
            </a:endParaRPr>
          </a:p>
          <a:p>
            <a:pPr indent="0" lvl="0" marL="355600" rtl="0" algn="l">
              <a:lnSpc>
                <a:spcPct val="115000"/>
              </a:lnSpc>
              <a:spcBef>
                <a:spcPts val="1200"/>
              </a:spcBef>
              <a:spcAft>
                <a:spcPts val="0"/>
              </a:spcAft>
              <a:buClr>
                <a:schemeClr val="dk1"/>
              </a:buClr>
              <a:buSzPts val="1100"/>
              <a:buFont typeface="Arial"/>
              <a:buNone/>
            </a:pPr>
            <a:r>
              <a:rPr lang="en" sz="750">
                <a:latin typeface="Arial"/>
                <a:ea typeface="Arial"/>
                <a:cs typeface="Arial"/>
                <a:sym typeface="Arial"/>
              </a:rPr>
              <a:t>Chow, R. (n.d.). </a:t>
            </a:r>
            <a:r>
              <a:rPr i="1" lang="en" sz="750">
                <a:latin typeface="Arial"/>
                <a:ea typeface="Arial"/>
                <a:cs typeface="Arial"/>
                <a:sym typeface="Arial"/>
              </a:rPr>
              <a:t>The provocation of Dim Sum; making diaspora visible on film</a:t>
            </a:r>
            <a:r>
              <a:rPr lang="en" sz="750">
                <a:latin typeface="Arial"/>
                <a:ea typeface="Arial"/>
                <a:cs typeface="Arial"/>
                <a:sym typeface="Arial"/>
              </a:rPr>
              <a:t>. Scholars@Duke. Retrieved April 18, 2023, from https://scholars.duke.edu/display/pub1010101</a:t>
            </a:r>
            <a:endParaRPr sz="750">
              <a:latin typeface="Arial"/>
              <a:ea typeface="Arial"/>
              <a:cs typeface="Arial"/>
              <a:sym typeface="Arial"/>
            </a:endParaRPr>
          </a:p>
          <a:p>
            <a:pPr indent="0" lvl="0" marL="355600" rtl="0" algn="l">
              <a:lnSpc>
                <a:spcPct val="115000"/>
              </a:lnSpc>
              <a:spcBef>
                <a:spcPts val="1200"/>
              </a:spcBef>
              <a:spcAft>
                <a:spcPts val="0"/>
              </a:spcAft>
              <a:buClr>
                <a:schemeClr val="dk1"/>
              </a:buClr>
              <a:buSzPts val="1100"/>
              <a:buFont typeface="Arial"/>
              <a:buNone/>
            </a:pPr>
            <a:r>
              <a:rPr lang="en" sz="750">
                <a:latin typeface="Arial"/>
                <a:ea typeface="Arial"/>
                <a:cs typeface="Arial"/>
                <a:sym typeface="Arial"/>
              </a:rPr>
              <a:t>Dow Jones &amp; Company. (2016, November 25). </a:t>
            </a:r>
            <a:r>
              <a:rPr i="1" lang="en" sz="750">
                <a:latin typeface="Arial"/>
                <a:ea typeface="Arial"/>
                <a:cs typeface="Arial"/>
                <a:sym typeface="Arial"/>
              </a:rPr>
              <a:t>Dim Sum: The delicious diaspora</a:t>
            </a:r>
            <a:r>
              <a:rPr lang="en" sz="750">
                <a:latin typeface="Arial"/>
                <a:ea typeface="Arial"/>
                <a:cs typeface="Arial"/>
                <a:sym typeface="Arial"/>
              </a:rPr>
              <a:t>. The Wall Street Journal. Retrieved April 18, 2023, from https://www.wsj.com/articles/dim-sum-the-delicious-diaspora-1480104768</a:t>
            </a:r>
            <a:endParaRPr sz="750">
              <a:latin typeface="Arial"/>
              <a:ea typeface="Arial"/>
              <a:cs typeface="Arial"/>
              <a:sym typeface="Arial"/>
            </a:endParaRPr>
          </a:p>
          <a:p>
            <a:pPr indent="0" lvl="0" marL="355600" rtl="0" algn="l">
              <a:lnSpc>
                <a:spcPct val="115000"/>
              </a:lnSpc>
              <a:spcBef>
                <a:spcPts val="1200"/>
              </a:spcBef>
              <a:spcAft>
                <a:spcPts val="0"/>
              </a:spcAft>
              <a:buClr>
                <a:schemeClr val="dk1"/>
              </a:buClr>
              <a:buSzPts val="1100"/>
              <a:buFont typeface="Arial"/>
              <a:buNone/>
            </a:pPr>
            <a:r>
              <a:rPr lang="en" sz="750">
                <a:latin typeface="Arial"/>
                <a:ea typeface="Arial"/>
                <a:cs typeface="Arial"/>
                <a:sym typeface="Arial"/>
              </a:rPr>
              <a:t>Epicurious. (n.d.). </a:t>
            </a:r>
            <a:r>
              <a:rPr i="1" lang="en" sz="750">
                <a:latin typeface="Arial"/>
                <a:ea typeface="Arial"/>
                <a:cs typeface="Arial"/>
                <a:sym typeface="Arial"/>
              </a:rPr>
              <a:t>Dim Sum etiquette - chinese/lunar new year</a:t>
            </a:r>
            <a:r>
              <a:rPr lang="en" sz="750">
                <a:latin typeface="Arial"/>
                <a:ea typeface="Arial"/>
                <a:cs typeface="Arial"/>
                <a:sym typeface="Arial"/>
              </a:rPr>
              <a:t>. Epicurious. Retrieved April 18, 2023, from https://www.epicurious.com/archive/holidays/lunarnewyear/dim-sum</a:t>
            </a:r>
            <a:endParaRPr sz="750">
              <a:latin typeface="Arial"/>
              <a:ea typeface="Arial"/>
              <a:cs typeface="Arial"/>
              <a:sym typeface="Arial"/>
            </a:endParaRPr>
          </a:p>
          <a:p>
            <a:pPr indent="0" lvl="0" marL="355600" rtl="0" algn="l">
              <a:lnSpc>
                <a:spcPct val="115000"/>
              </a:lnSpc>
              <a:spcBef>
                <a:spcPts val="1200"/>
              </a:spcBef>
              <a:spcAft>
                <a:spcPts val="0"/>
              </a:spcAft>
              <a:buClr>
                <a:schemeClr val="dk1"/>
              </a:buClr>
              <a:buSzPts val="1100"/>
              <a:buFont typeface="Arial"/>
              <a:buNone/>
            </a:pPr>
            <a:r>
              <a:rPr i="1" lang="en" sz="750">
                <a:latin typeface="Arial"/>
                <a:ea typeface="Arial"/>
                <a:cs typeface="Arial"/>
                <a:sym typeface="Arial"/>
              </a:rPr>
              <a:t>Hong Kong Food Census Data</a:t>
            </a:r>
            <a:r>
              <a:rPr lang="en" sz="750">
                <a:latin typeface="Arial"/>
                <a:ea typeface="Arial"/>
                <a:cs typeface="Arial"/>
                <a:sym typeface="Arial"/>
              </a:rPr>
              <a:t>. Statistics - by subject. (n.d.). Retrieved April 18, 2023, from https://www.censtatd.gov.hk/en/page_8000.html?productCode=B1130001</a:t>
            </a:r>
            <a:endParaRPr sz="750">
              <a:latin typeface="Arial"/>
              <a:ea typeface="Arial"/>
              <a:cs typeface="Arial"/>
              <a:sym typeface="Arial"/>
            </a:endParaRPr>
          </a:p>
          <a:p>
            <a:pPr indent="0" lvl="0" marL="355600" rtl="0" algn="l">
              <a:lnSpc>
                <a:spcPct val="115000"/>
              </a:lnSpc>
              <a:spcBef>
                <a:spcPts val="1200"/>
              </a:spcBef>
              <a:spcAft>
                <a:spcPts val="0"/>
              </a:spcAft>
              <a:buClr>
                <a:schemeClr val="dk1"/>
              </a:buClr>
              <a:buSzPts val="1100"/>
              <a:buFont typeface="Arial"/>
              <a:buNone/>
            </a:pPr>
            <a:r>
              <a:rPr lang="en" sz="750">
                <a:latin typeface="Arial"/>
                <a:ea typeface="Arial"/>
                <a:cs typeface="Arial"/>
                <a:sym typeface="Arial"/>
              </a:rPr>
              <a:t>Hua, V. (2015, April 6). </a:t>
            </a:r>
            <a:r>
              <a:rPr i="1" lang="en" sz="750">
                <a:latin typeface="Arial"/>
                <a:ea typeface="Arial"/>
                <a:cs typeface="Arial"/>
                <a:sym typeface="Arial"/>
              </a:rPr>
              <a:t>The Dim Sum Revolution</a:t>
            </a:r>
            <a:r>
              <a:rPr lang="en" sz="750">
                <a:latin typeface="Arial"/>
                <a:ea typeface="Arial"/>
                <a:cs typeface="Arial"/>
                <a:sym typeface="Arial"/>
              </a:rPr>
              <a:t>. SFGATE. Retrieved April 18, 2023, from https://www.sfgate.com/living/article/The-dim-sum-revolution-6177566.php</a:t>
            </a:r>
            <a:endParaRPr sz="750">
              <a:latin typeface="Arial"/>
              <a:ea typeface="Arial"/>
              <a:cs typeface="Arial"/>
              <a:sym typeface="Arial"/>
            </a:endParaRPr>
          </a:p>
          <a:p>
            <a:pPr indent="0" lvl="0" marL="355600" rtl="0" algn="l">
              <a:lnSpc>
                <a:spcPct val="115000"/>
              </a:lnSpc>
              <a:spcBef>
                <a:spcPts val="1200"/>
              </a:spcBef>
              <a:spcAft>
                <a:spcPts val="0"/>
              </a:spcAft>
              <a:buClr>
                <a:schemeClr val="dk1"/>
              </a:buClr>
              <a:buSzPts val="1100"/>
              <a:buFont typeface="Arial"/>
              <a:buNone/>
            </a:pPr>
            <a:r>
              <a:rPr lang="en" sz="750">
                <a:latin typeface="Arial"/>
                <a:ea typeface="Arial"/>
                <a:cs typeface="Arial"/>
                <a:sym typeface="Arial"/>
              </a:rPr>
              <a:t>Lee, A. (n.d.). </a:t>
            </a:r>
            <a:r>
              <a:rPr i="1" lang="en" sz="750">
                <a:latin typeface="Arial"/>
                <a:ea typeface="Arial"/>
                <a:cs typeface="Arial"/>
                <a:sym typeface="Arial"/>
              </a:rPr>
              <a:t>Dim Sum and the Chinese diaspora</a:t>
            </a:r>
            <a:r>
              <a:rPr lang="en" sz="750">
                <a:latin typeface="Arial"/>
                <a:ea typeface="Arial"/>
                <a:cs typeface="Arial"/>
                <a:sym typeface="Arial"/>
              </a:rPr>
              <a:t>. Chapman University Digital Commons. Retrieved April 18, 2023, from https://digitalcommons.chapman.edu/cusrd_abstracts/404/</a:t>
            </a:r>
            <a:endParaRPr sz="750">
              <a:latin typeface="Arial"/>
              <a:ea typeface="Arial"/>
              <a:cs typeface="Arial"/>
              <a:sym typeface="Arial"/>
            </a:endParaRPr>
          </a:p>
          <a:p>
            <a:pPr indent="0" lvl="0" marL="355600" rtl="0" algn="l">
              <a:lnSpc>
                <a:spcPct val="115000"/>
              </a:lnSpc>
              <a:spcBef>
                <a:spcPts val="1200"/>
              </a:spcBef>
              <a:spcAft>
                <a:spcPts val="0"/>
              </a:spcAft>
              <a:buClr>
                <a:schemeClr val="dk1"/>
              </a:buClr>
              <a:buSzPts val="1100"/>
              <a:buFont typeface="Arial"/>
              <a:buNone/>
            </a:pPr>
            <a:r>
              <a:rPr lang="en" sz="750">
                <a:latin typeface="Arial"/>
                <a:ea typeface="Arial"/>
                <a:cs typeface="Arial"/>
                <a:sym typeface="Arial"/>
              </a:rPr>
              <a:t>Surewicz, A. (2023, February 2). </a:t>
            </a:r>
            <a:r>
              <a:rPr i="1" lang="en" sz="750">
                <a:latin typeface="Arial"/>
                <a:ea typeface="Arial"/>
                <a:cs typeface="Arial"/>
                <a:sym typeface="Arial"/>
              </a:rPr>
              <a:t>The untold truth of dim sum</a:t>
            </a:r>
            <a:r>
              <a:rPr lang="en" sz="750">
                <a:latin typeface="Arial"/>
                <a:ea typeface="Arial"/>
                <a:cs typeface="Arial"/>
                <a:sym typeface="Arial"/>
              </a:rPr>
              <a:t>. Mashed. Retrieved April 18, 2023, from https://www.mashed.com/730414/the-untold-truth-of-dim-sum/</a:t>
            </a:r>
            <a:endParaRPr sz="750">
              <a:latin typeface="Arial"/>
              <a:ea typeface="Arial"/>
              <a:cs typeface="Arial"/>
              <a:sym typeface="Arial"/>
            </a:endParaRPr>
          </a:p>
          <a:p>
            <a:pPr indent="0" lvl="0" marL="355600" rtl="0" algn="l">
              <a:lnSpc>
                <a:spcPct val="115000"/>
              </a:lnSpc>
              <a:spcBef>
                <a:spcPts val="1200"/>
              </a:spcBef>
              <a:spcAft>
                <a:spcPts val="0"/>
              </a:spcAft>
              <a:buClr>
                <a:schemeClr val="dk1"/>
              </a:buClr>
              <a:buSzPts val="1100"/>
              <a:buFont typeface="Arial"/>
              <a:buNone/>
            </a:pPr>
            <a:r>
              <a:rPr i="1" lang="en" sz="750">
                <a:latin typeface="Arial"/>
                <a:ea typeface="Arial"/>
                <a:cs typeface="Arial"/>
                <a:sym typeface="Arial"/>
              </a:rPr>
              <a:t>What is Dim Sum? the beginner's guide to south China's traditional brunch meal</a:t>
            </a:r>
            <a:r>
              <a:rPr lang="en" sz="750">
                <a:latin typeface="Arial"/>
                <a:ea typeface="Arial"/>
                <a:cs typeface="Arial"/>
                <a:sym typeface="Arial"/>
              </a:rPr>
              <a:t>. Asia Society. (n.d.). Retrieved April 18, 2023, from https://asiasociety.org/reference/what-dim-sum-beginners-guide-south-chinas-traditional-brunch-meal</a:t>
            </a:r>
            <a:endParaRPr sz="750">
              <a:latin typeface="Arial"/>
              <a:ea typeface="Arial"/>
              <a:cs typeface="Arial"/>
              <a:sym typeface="Arial"/>
            </a:endParaRPr>
          </a:p>
          <a:p>
            <a:pPr indent="0" lvl="0" marL="355600" rtl="0" algn="l">
              <a:lnSpc>
                <a:spcPct val="115000"/>
              </a:lnSpc>
              <a:spcBef>
                <a:spcPts val="1200"/>
              </a:spcBef>
              <a:spcAft>
                <a:spcPts val="0"/>
              </a:spcAft>
              <a:buClr>
                <a:schemeClr val="dk1"/>
              </a:buClr>
              <a:buSzPts val="1100"/>
              <a:buFont typeface="Arial"/>
              <a:buNone/>
            </a:pPr>
            <a:r>
              <a:rPr lang="en" sz="750">
                <a:latin typeface="Arial"/>
                <a:ea typeface="Arial"/>
                <a:cs typeface="Arial"/>
                <a:sym typeface="Arial"/>
              </a:rPr>
              <a:t>Worldwide, G. L. P. (n.d.). </a:t>
            </a:r>
            <a:r>
              <a:rPr i="1" lang="en" sz="750">
                <a:latin typeface="Arial"/>
                <a:ea typeface="Arial"/>
                <a:cs typeface="Arial"/>
                <a:sym typeface="Arial"/>
              </a:rPr>
              <a:t>A guide to dim sum etiquette</a:t>
            </a:r>
            <a:r>
              <a:rPr lang="en" sz="750">
                <a:latin typeface="Arial"/>
                <a:ea typeface="Arial"/>
                <a:cs typeface="Arial"/>
                <a:sym typeface="Arial"/>
              </a:rPr>
              <a:t>. A Guide To Dim Sum Etiquette. Retrieved April 18, 2023, from https://blog.glpworldwide.com/a-guide-to-dim-sum-etiquette</a:t>
            </a:r>
            <a:endParaRPr sz="750">
              <a:latin typeface="Arial"/>
              <a:ea typeface="Arial"/>
              <a:cs typeface="Arial"/>
              <a:sym typeface="Arial"/>
            </a:endParaRPr>
          </a:p>
          <a:p>
            <a:pPr indent="0" lvl="0" marL="355600" rtl="0" algn="l">
              <a:lnSpc>
                <a:spcPct val="115000"/>
              </a:lnSpc>
              <a:spcBef>
                <a:spcPts val="1200"/>
              </a:spcBef>
              <a:spcAft>
                <a:spcPts val="0"/>
              </a:spcAft>
              <a:buClr>
                <a:schemeClr val="dk1"/>
              </a:buClr>
              <a:buSzPts val="1100"/>
              <a:buFont typeface="Arial"/>
              <a:buNone/>
            </a:pPr>
            <a:r>
              <a:rPr lang="en" sz="750">
                <a:latin typeface="Arial"/>
                <a:ea typeface="Arial"/>
                <a:cs typeface="Arial"/>
                <a:sym typeface="Arial"/>
              </a:rPr>
              <a:t>Zhou, N. (n.d.). </a:t>
            </a:r>
            <a:r>
              <a:rPr i="1" lang="en" sz="750">
                <a:latin typeface="Arial"/>
                <a:ea typeface="Arial"/>
                <a:cs typeface="Arial"/>
                <a:sym typeface="Arial"/>
              </a:rPr>
              <a:t>Touch the heart with Dim Sum</a:t>
            </a:r>
            <a:r>
              <a:rPr lang="en" sz="750">
                <a:latin typeface="Arial"/>
                <a:ea typeface="Arial"/>
                <a:cs typeface="Arial"/>
                <a:sym typeface="Arial"/>
              </a:rPr>
              <a:t>. The Science Survey. Retrieved April 18, 2023, from https://thesciencesurvey.com/arts-entertainment/2022/03/16/touch-the-heart-with-dim-sum/ </a:t>
            </a:r>
            <a:endParaRPr sz="750">
              <a:latin typeface="Arial"/>
              <a:ea typeface="Arial"/>
              <a:cs typeface="Arial"/>
              <a:sym typeface="Arial"/>
            </a:endParaRPr>
          </a:p>
          <a:p>
            <a:pPr indent="0" lvl="0" marL="0" rtl="0" algn="l">
              <a:spcBef>
                <a:spcPts val="1200"/>
              </a:spcBef>
              <a:spcAft>
                <a:spcPts val="0"/>
              </a:spcAft>
              <a:buNone/>
            </a:pPr>
            <a:r>
              <a:t/>
            </a:r>
            <a:endParaRPr sz="75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24"/>
          <p:cNvSpPr txBox="1"/>
          <p:nvPr>
            <p:ph type="title"/>
          </p:nvPr>
        </p:nvSpPr>
        <p:spPr>
          <a:xfrm>
            <a:off x="720000" y="533326"/>
            <a:ext cx="7704000" cy="66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Personal Connection!</a:t>
            </a:r>
            <a:endParaRPr/>
          </a:p>
        </p:txBody>
      </p:sp>
      <p:sp>
        <p:nvSpPr>
          <p:cNvPr id="348" name="Google Shape;348;p24"/>
          <p:cNvSpPr txBox="1"/>
          <p:nvPr>
            <p:ph idx="1" type="body"/>
          </p:nvPr>
        </p:nvSpPr>
        <p:spPr>
          <a:xfrm>
            <a:off x="720000" y="1139551"/>
            <a:ext cx="7704000" cy="511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349" name="Google Shape;349;p24"/>
          <p:cNvPicPr preferRelativeResize="0"/>
          <p:nvPr/>
        </p:nvPicPr>
        <p:blipFill>
          <a:blip r:embed="rId3">
            <a:alphaModFix/>
          </a:blip>
          <a:stretch>
            <a:fillRect/>
          </a:stretch>
        </p:blipFill>
        <p:spPr>
          <a:xfrm>
            <a:off x="1833675" y="0"/>
            <a:ext cx="1953325" cy="2596550"/>
          </a:xfrm>
          <a:prstGeom prst="rect">
            <a:avLst/>
          </a:prstGeom>
          <a:noFill/>
          <a:ln>
            <a:noFill/>
          </a:ln>
        </p:spPr>
      </p:pic>
      <p:pic>
        <p:nvPicPr>
          <p:cNvPr id="350" name="Google Shape;350;p24"/>
          <p:cNvPicPr preferRelativeResize="0"/>
          <p:nvPr/>
        </p:nvPicPr>
        <p:blipFill>
          <a:blip r:embed="rId4">
            <a:alphaModFix/>
          </a:blip>
          <a:stretch>
            <a:fillRect/>
          </a:stretch>
        </p:blipFill>
        <p:spPr>
          <a:xfrm>
            <a:off x="-1" y="0"/>
            <a:ext cx="1833676" cy="2448349"/>
          </a:xfrm>
          <a:prstGeom prst="rect">
            <a:avLst/>
          </a:prstGeom>
          <a:noFill/>
          <a:ln>
            <a:noFill/>
          </a:ln>
        </p:spPr>
      </p:pic>
      <p:pic>
        <p:nvPicPr>
          <p:cNvPr id="351" name="Google Shape;351;p24"/>
          <p:cNvPicPr preferRelativeResize="0"/>
          <p:nvPr/>
        </p:nvPicPr>
        <p:blipFill>
          <a:blip r:embed="rId5">
            <a:alphaModFix/>
          </a:blip>
          <a:stretch>
            <a:fillRect/>
          </a:stretch>
        </p:blipFill>
        <p:spPr>
          <a:xfrm>
            <a:off x="3805000" y="2448350"/>
            <a:ext cx="3165272" cy="3335851"/>
          </a:xfrm>
          <a:prstGeom prst="rect">
            <a:avLst/>
          </a:prstGeom>
          <a:noFill/>
          <a:ln>
            <a:noFill/>
          </a:ln>
        </p:spPr>
      </p:pic>
      <p:pic>
        <p:nvPicPr>
          <p:cNvPr id="352" name="Google Shape;352;p24"/>
          <p:cNvPicPr preferRelativeResize="0"/>
          <p:nvPr/>
        </p:nvPicPr>
        <p:blipFill>
          <a:blip r:embed="rId6">
            <a:alphaModFix/>
          </a:blip>
          <a:stretch>
            <a:fillRect/>
          </a:stretch>
        </p:blipFill>
        <p:spPr>
          <a:xfrm>
            <a:off x="8" y="2448349"/>
            <a:ext cx="3804984" cy="2733299"/>
          </a:xfrm>
          <a:prstGeom prst="rect">
            <a:avLst/>
          </a:prstGeom>
          <a:noFill/>
          <a:ln>
            <a:noFill/>
          </a:ln>
        </p:spPr>
      </p:pic>
      <p:pic>
        <p:nvPicPr>
          <p:cNvPr id="353" name="Google Shape;353;p24"/>
          <p:cNvPicPr preferRelativeResize="0"/>
          <p:nvPr/>
        </p:nvPicPr>
        <p:blipFill>
          <a:blip r:embed="rId7">
            <a:alphaModFix/>
          </a:blip>
          <a:stretch>
            <a:fillRect/>
          </a:stretch>
        </p:blipFill>
        <p:spPr>
          <a:xfrm>
            <a:off x="6094508" y="0"/>
            <a:ext cx="3432843" cy="3187651"/>
          </a:xfrm>
          <a:prstGeom prst="rect">
            <a:avLst/>
          </a:prstGeom>
          <a:noFill/>
          <a:ln>
            <a:noFill/>
          </a:ln>
        </p:spPr>
      </p:pic>
      <p:pic>
        <p:nvPicPr>
          <p:cNvPr id="354" name="Google Shape;354;p24"/>
          <p:cNvPicPr preferRelativeResize="0"/>
          <p:nvPr/>
        </p:nvPicPr>
        <p:blipFill rotWithShape="1">
          <a:blip r:embed="rId8">
            <a:alphaModFix/>
          </a:blip>
          <a:srcRect b="0" l="1989" r="0" t="0"/>
          <a:stretch/>
        </p:blipFill>
        <p:spPr>
          <a:xfrm>
            <a:off x="6970275" y="2274426"/>
            <a:ext cx="2309225" cy="3047924"/>
          </a:xfrm>
          <a:prstGeom prst="rect">
            <a:avLst/>
          </a:prstGeom>
          <a:noFill/>
          <a:ln>
            <a:noFill/>
          </a:ln>
        </p:spPr>
      </p:pic>
      <p:pic>
        <p:nvPicPr>
          <p:cNvPr id="355" name="Google Shape;355;p24"/>
          <p:cNvPicPr preferRelativeResize="0"/>
          <p:nvPr/>
        </p:nvPicPr>
        <p:blipFill>
          <a:blip r:embed="rId9">
            <a:alphaModFix/>
          </a:blip>
          <a:stretch>
            <a:fillRect/>
          </a:stretch>
        </p:blipFill>
        <p:spPr>
          <a:xfrm>
            <a:off x="3786994" y="1"/>
            <a:ext cx="2726479" cy="31876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25"/>
          <p:cNvSpPr txBox="1"/>
          <p:nvPr>
            <p:ph type="title"/>
          </p:nvPr>
        </p:nvSpPr>
        <p:spPr>
          <a:xfrm>
            <a:off x="720000" y="365226"/>
            <a:ext cx="7704000" cy="661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t>Dim Sum</a:t>
            </a:r>
            <a:endParaRPr/>
          </a:p>
          <a:p>
            <a:pPr indent="0" lvl="0" marL="0" rtl="0" algn="l">
              <a:spcBef>
                <a:spcPts val="0"/>
              </a:spcBef>
              <a:spcAft>
                <a:spcPts val="0"/>
              </a:spcAft>
              <a:buNone/>
            </a:pPr>
            <a:r>
              <a:t/>
            </a:r>
            <a:endParaRPr/>
          </a:p>
        </p:txBody>
      </p:sp>
      <p:sp>
        <p:nvSpPr>
          <p:cNvPr id="361" name="Google Shape;361;p25"/>
          <p:cNvSpPr txBox="1"/>
          <p:nvPr>
            <p:ph idx="1" type="body"/>
          </p:nvPr>
        </p:nvSpPr>
        <p:spPr>
          <a:xfrm>
            <a:off x="720000" y="1139551"/>
            <a:ext cx="7704000" cy="511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Origins								</a:t>
            </a:r>
            <a:r>
              <a:rPr lang="en" sz="1800"/>
              <a:t>Diasporic</a:t>
            </a:r>
            <a:r>
              <a:rPr lang="en" sz="1800"/>
              <a:t> Origins in the US</a:t>
            </a:r>
            <a:endParaRPr sz="1800"/>
          </a:p>
        </p:txBody>
      </p:sp>
      <p:sp>
        <p:nvSpPr>
          <p:cNvPr id="362" name="Google Shape;362;p25"/>
          <p:cNvSpPr txBox="1"/>
          <p:nvPr>
            <p:ph idx="4294967295" type="subTitle"/>
          </p:nvPr>
        </p:nvSpPr>
        <p:spPr>
          <a:xfrm>
            <a:off x="706600" y="1624625"/>
            <a:ext cx="3543900" cy="163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Originated in Guangdong in the Song Dynasty (960-1279 are the estimated dates)</a:t>
            </a:r>
            <a:endParaRPr/>
          </a:p>
          <a:p>
            <a:pPr indent="0" lvl="0" marL="0" rtl="0" algn="l">
              <a:spcBef>
                <a:spcPts val="1600"/>
              </a:spcBef>
              <a:spcAft>
                <a:spcPts val="0"/>
              </a:spcAft>
              <a:buClr>
                <a:schemeClr val="dk1"/>
              </a:buClr>
              <a:buSzPts val="1100"/>
              <a:buFont typeface="Arial"/>
              <a:buNone/>
            </a:pPr>
            <a:r>
              <a:rPr lang="en"/>
              <a:t>Originally created as small snacks to have with tea, thus producing the name Yum Cha. Cantonese dim sum was first based on local street foods like char siu and cheung fan.</a:t>
            </a:r>
            <a:endParaRPr/>
          </a:p>
          <a:p>
            <a:pPr indent="0" lvl="0" marL="0" rtl="0" algn="l">
              <a:spcBef>
                <a:spcPts val="1600"/>
              </a:spcBef>
              <a:spcAft>
                <a:spcPts val="0"/>
              </a:spcAft>
              <a:buNone/>
            </a:pPr>
            <a:r>
              <a:rPr lang="en"/>
              <a:t>Dim Sum is served all days from as early as 5am - mid-day, typically the most popular day being Sunday brunch with family. Traditionally too, these will be sold on carts, a.k.a. “Cart Dim Sum”</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Clr>
                <a:schemeClr val="dk1"/>
              </a:buClr>
              <a:buSzPts val="1100"/>
              <a:buFont typeface="Arial"/>
              <a:buNone/>
            </a:pPr>
            <a:r>
              <a:t/>
            </a:r>
            <a:endParaRPr/>
          </a:p>
          <a:p>
            <a:pPr indent="0" lvl="0" marL="0" rtl="0" algn="l">
              <a:spcBef>
                <a:spcPts val="1600"/>
              </a:spcBef>
              <a:spcAft>
                <a:spcPts val="1600"/>
              </a:spcAft>
              <a:buNone/>
            </a:pPr>
            <a:r>
              <a:t/>
            </a:r>
            <a:endParaRPr/>
          </a:p>
        </p:txBody>
      </p:sp>
      <p:sp>
        <p:nvSpPr>
          <p:cNvPr id="363" name="Google Shape;363;p25"/>
          <p:cNvSpPr txBox="1"/>
          <p:nvPr>
            <p:ph idx="4294967295" type="subTitle"/>
          </p:nvPr>
        </p:nvSpPr>
        <p:spPr>
          <a:xfrm>
            <a:off x="4977175" y="1624625"/>
            <a:ext cx="3543900" cy="279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Dim Sum has been traced back to the Gold Rush era in the mid 1800s when Chinese families first started immigrating into the US.</a:t>
            </a:r>
            <a:endParaRPr/>
          </a:p>
          <a:p>
            <a:pPr indent="0" lvl="0" marL="0" rtl="0" algn="l">
              <a:spcBef>
                <a:spcPts val="1600"/>
              </a:spcBef>
              <a:spcAft>
                <a:spcPts val="0"/>
              </a:spcAft>
              <a:buNone/>
            </a:pPr>
            <a:r>
              <a:rPr lang="en"/>
              <a:t>Canton Restaurant - SF, Yak Sing - SF, Hang Ah - SF, Nam Wah Tea Parlor - NY. These are some of the first Dim Sum restaurants in the United States (built around the 1900s-1920s) all contributing to the popularization of DIm Sum.</a:t>
            </a:r>
            <a:endParaRPr/>
          </a:p>
          <a:p>
            <a:pPr indent="0" lvl="0" marL="0" rtl="0" algn="l">
              <a:spcBef>
                <a:spcPts val="1600"/>
              </a:spcBef>
              <a:spcAft>
                <a:spcPts val="0"/>
              </a:spcAft>
              <a:buNone/>
            </a:pPr>
            <a:r>
              <a:rPr lang="en"/>
              <a:t>Geographic spread of Dim Sum hotspots in the US.</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26"/>
          <p:cNvSpPr txBox="1"/>
          <p:nvPr>
            <p:ph type="title"/>
          </p:nvPr>
        </p:nvSpPr>
        <p:spPr>
          <a:xfrm>
            <a:off x="720000" y="302826"/>
            <a:ext cx="7704000" cy="66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Geographic Spread of Dim Sum in the US</a:t>
            </a:r>
            <a:endParaRPr/>
          </a:p>
        </p:txBody>
      </p:sp>
      <p:sp>
        <p:nvSpPr>
          <p:cNvPr id="369" name="Google Shape;369;p26"/>
          <p:cNvSpPr txBox="1"/>
          <p:nvPr>
            <p:ph idx="1" type="body"/>
          </p:nvPr>
        </p:nvSpPr>
        <p:spPr>
          <a:xfrm>
            <a:off x="5947425" y="1633600"/>
            <a:ext cx="2996700" cy="511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You’ll find mostly in California, New York, and Chicago the largest dim sum spots due to greater numbers of Chinese immigrants and families.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the U.S. you may also see Dim Sum restaurants be referred to as “blob joints,” referring to the dumplings’ similarity to small blobs.</a:t>
            </a:r>
            <a:endParaRPr/>
          </a:p>
        </p:txBody>
      </p:sp>
      <p:pic>
        <p:nvPicPr>
          <p:cNvPr id="370" name="Google Shape;370;p26"/>
          <p:cNvPicPr preferRelativeResize="0"/>
          <p:nvPr/>
        </p:nvPicPr>
        <p:blipFill>
          <a:blip r:embed="rId3">
            <a:alphaModFix/>
          </a:blip>
          <a:stretch>
            <a:fillRect/>
          </a:stretch>
        </p:blipFill>
        <p:spPr>
          <a:xfrm>
            <a:off x="720000" y="1633600"/>
            <a:ext cx="4898476" cy="3267250"/>
          </a:xfrm>
          <a:prstGeom prst="rect">
            <a:avLst/>
          </a:prstGeom>
          <a:noFill/>
          <a:ln>
            <a:noFill/>
          </a:ln>
        </p:spPr>
      </p:pic>
      <p:pic>
        <p:nvPicPr>
          <p:cNvPr id="371" name="Google Shape;371;p26"/>
          <p:cNvPicPr preferRelativeResize="0"/>
          <p:nvPr/>
        </p:nvPicPr>
        <p:blipFill>
          <a:blip r:embed="rId4">
            <a:alphaModFix/>
          </a:blip>
          <a:stretch>
            <a:fillRect/>
          </a:stretch>
        </p:blipFill>
        <p:spPr>
          <a:xfrm>
            <a:off x="1448068" y="3389200"/>
            <a:ext cx="115975" cy="203275"/>
          </a:xfrm>
          <a:prstGeom prst="rect">
            <a:avLst/>
          </a:prstGeom>
          <a:noFill/>
          <a:ln>
            <a:noFill/>
          </a:ln>
        </p:spPr>
      </p:pic>
      <p:pic>
        <p:nvPicPr>
          <p:cNvPr id="372" name="Google Shape;372;p26"/>
          <p:cNvPicPr preferRelativeResize="0"/>
          <p:nvPr/>
        </p:nvPicPr>
        <p:blipFill>
          <a:blip r:embed="rId4">
            <a:alphaModFix/>
          </a:blip>
          <a:stretch>
            <a:fillRect/>
          </a:stretch>
        </p:blipFill>
        <p:spPr>
          <a:xfrm>
            <a:off x="1079168" y="2672750"/>
            <a:ext cx="115975" cy="203274"/>
          </a:xfrm>
          <a:prstGeom prst="rect">
            <a:avLst/>
          </a:prstGeom>
          <a:noFill/>
          <a:ln>
            <a:noFill/>
          </a:ln>
        </p:spPr>
      </p:pic>
      <p:pic>
        <p:nvPicPr>
          <p:cNvPr id="373" name="Google Shape;373;p26"/>
          <p:cNvPicPr preferRelativeResize="0"/>
          <p:nvPr/>
        </p:nvPicPr>
        <p:blipFill>
          <a:blip r:embed="rId4">
            <a:alphaModFix/>
          </a:blip>
          <a:stretch>
            <a:fillRect/>
          </a:stretch>
        </p:blipFill>
        <p:spPr>
          <a:xfrm>
            <a:off x="4857518" y="2300263"/>
            <a:ext cx="115975" cy="203274"/>
          </a:xfrm>
          <a:prstGeom prst="rect">
            <a:avLst/>
          </a:prstGeom>
          <a:noFill/>
          <a:ln>
            <a:noFill/>
          </a:ln>
        </p:spPr>
      </p:pic>
      <p:pic>
        <p:nvPicPr>
          <p:cNvPr id="374" name="Google Shape;374;p26"/>
          <p:cNvPicPr preferRelativeResize="0"/>
          <p:nvPr/>
        </p:nvPicPr>
        <p:blipFill>
          <a:blip r:embed="rId4">
            <a:alphaModFix/>
          </a:blip>
          <a:stretch>
            <a:fillRect/>
          </a:stretch>
        </p:blipFill>
        <p:spPr>
          <a:xfrm>
            <a:off x="3805118" y="2876025"/>
            <a:ext cx="115975" cy="203274"/>
          </a:xfrm>
          <a:prstGeom prst="rect">
            <a:avLst/>
          </a:prstGeom>
          <a:noFill/>
          <a:ln>
            <a:noFill/>
          </a:ln>
        </p:spPr>
      </p:pic>
      <p:pic>
        <p:nvPicPr>
          <p:cNvPr id="375" name="Google Shape;375;p26"/>
          <p:cNvPicPr preferRelativeResize="0"/>
          <p:nvPr/>
        </p:nvPicPr>
        <p:blipFill>
          <a:blip r:embed="rId4">
            <a:alphaModFix/>
          </a:blip>
          <a:stretch>
            <a:fillRect/>
          </a:stretch>
        </p:blipFill>
        <p:spPr>
          <a:xfrm>
            <a:off x="1501618" y="1787713"/>
            <a:ext cx="115975" cy="203274"/>
          </a:xfrm>
          <a:prstGeom prst="rect">
            <a:avLst/>
          </a:prstGeom>
          <a:noFill/>
          <a:ln>
            <a:noFill/>
          </a:ln>
        </p:spPr>
      </p:pic>
      <p:pic>
        <p:nvPicPr>
          <p:cNvPr id="376" name="Google Shape;376;p26"/>
          <p:cNvPicPr preferRelativeResize="0"/>
          <p:nvPr/>
        </p:nvPicPr>
        <p:blipFill>
          <a:blip r:embed="rId4">
            <a:alphaModFix/>
          </a:blip>
          <a:stretch>
            <a:fillRect/>
          </a:stretch>
        </p:blipFill>
        <p:spPr>
          <a:xfrm>
            <a:off x="4677568" y="2622050"/>
            <a:ext cx="115975" cy="203274"/>
          </a:xfrm>
          <a:prstGeom prst="rect">
            <a:avLst/>
          </a:prstGeom>
          <a:noFill/>
          <a:ln>
            <a:noFill/>
          </a:ln>
        </p:spPr>
      </p:pic>
      <p:pic>
        <p:nvPicPr>
          <p:cNvPr id="377" name="Google Shape;377;p26"/>
          <p:cNvPicPr preferRelativeResize="0"/>
          <p:nvPr/>
        </p:nvPicPr>
        <p:blipFill>
          <a:blip r:embed="rId4">
            <a:alphaModFix/>
          </a:blip>
          <a:stretch>
            <a:fillRect/>
          </a:stretch>
        </p:blipFill>
        <p:spPr>
          <a:xfrm>
            <a:off x="2721593" y="4373125"/>
            <a:ext cx="115975" cy="203275"/>
          </a:xfrm>
          <a:prstGeom prst="rect">
            <a:avLst/>
          </a:prstGeom>
          <a:noFill/>
          <a:ln>
            <a:noFill/>
          </a:ln>
        </p:spPr>
      </p:pic>
      <p:pic>
        <p:nvPicPr>
          <p:cNvPr id="378" name="Google Shape;378;p26"/>
          <p:cNvPicPr preferRelativeResize="0"/>
          <p:nvPr/>
        </p:nvPicPr>
        <p:blipFill>
          <a:blip r:embed="rId4">
            <a:alphaModFix/>
          </a:blip>
          <a:stretch>
            <a:fillRect/>
          </a:stretch>
        </p:blipFill>
        <p:spPr>
          <a:xfrm>
            <a:off x="5172526" y="2247741"/>
            <a:ext cx="115975" cy="203206"/>
          </a:xfrm>
          <a:prstGeom prst="rect">
            <a:avLst/>
          </a:prstGeom>
          <a:noFill/>
          <a:ln>
            <a:noFill/>
          </a:ln>
        </p:spPr>
      </p:pic>
      <p:pic>
        <p:nvPicPr>
          <p:cNvPr id="379" name="Google Shape;379;p26"/>
          <p:cNvPicPr preferRelativeResize="0"/>
          <p:nvPr/>
        </p:nvPicPr>
        <p:blipFill>
          <a:blip r:embed="rId4">
            <a:alphaModFix/>
          </a:blip>
          <a:stretch>
            <a:fillRect/>
          </a:stretch>
        </p:blipFill>
        <p:spPr>
          <a:xfrm>
            <a:off x="2983993" y="3884950"/>
            <a:ext cx="115975" cy="203275"/>
          </a:xfrm>
          <a:prstGeom prst="rect">
            <a:avLst/>
          </a:prstGeom>
          <a:noFill/>
          <a:ln>
            <a:noFill/>
          </a:ln>
        </p:spPr>
      </p:pic>
      <p:pic>
        <p:nvPicPr>
          <p:cNvPr id="380" name="Google Shape;380;p26"/>
          <p:cNvPicPr preferRelativeResize="0"/>
          <p:nvPr/>
        </p:nvPicPr>
        <p:blipFill>
          <a:blip r:embed="rId4">
            <a:alphaModFix/>
          </a:blip>
          <a:stretch>
            <a:fillRect/>
          </a:stretch>
        </p:blipFill>
        <p:spPr>
          <a:xfrm>
            <a:off x="4741543" y="2778575"/>
            <a:ext cx="115975" cy="2032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27"/>
          <p:cNvSpPr txBox="1"/>
          <p:nvPr>
            <p:ph idx="15" type="title"/>
          </p:nvPr>
        </p:nvSpPr>
        <p:spPr>
          <a:xfrm>
            <a:off x="720000" y="533326"/>
            <a:ext cx="7704000" cy="661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Authenticity</a:t>
            </a:r>
            <a:r>
              <a:rPr lang="en"/>
              <a:t> of Dim Sum in the United States</a:t>
            </a:r>
            <a:endParaRPr/>
          </a:p>
        </p:txBody>
      </p:sp>
      <p:sp>
        <p:nvSpPr>
          <p:cNvPr id="386" name="Google Shape;386;p27"/>
          <p:cNvSpPr txBox="1"/>
          <p:nvPr>
            <p:ph type="title"/>
          </p:nvPr>
        </p:nvSpPr>
        <p:spPr>
          <a:xfrm>
            <a:off x="721258" y="1785675"/>
            <a:ext cx="2207100" cy="447600"/>
          </a:xfrm>
          <a:prstGeom prst="rect">
            <a:avLst/>
          </a:pr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Montserrat Medium"/>
                <a:ea typeface="Montserrat Medium"/>
                <a:cs typeface="Montserrat Medium"/>
                <a:sym typeface="Montserrat Medium"/>
              </a:rPr>
              <a:t>01</a:t>
            </a:r>
            <a:endParaRPr>
              <a:latin typeface="Montserrat Medium"/>
              <a:ea typeface="Montserrat Medium"/>
              <a:cs typeface="Montserrat Medium"/>
              <a:sym typeface="Montserrat Medium"/>
            </a:endParaRPr>
          </a:p>
        </p:txBody>
      </p:sp>
      <p:sp>
        <p:nvSpPr>
          <p:cNvPr id="387" name="Google Shape;387;p27"/>
          <p:cNvSpPr txBox="1"/>
          <p:nvPr>
            <p:ph idx="7" type="title"/>
          </p:nvPr>
        </p:nvSpPr>
        <p:spPr>
          <a:xfrm>
            <a:off x="721249" y="3219100"/>
            <a:ext cx="2305500" cy="447600"/>
          </a:xfrm>
          <a:prstGeom prst="rect">
            <a:avLst/>
          </a:pr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Montserrat Medium"/>
                <a:ea typeface="Montserrat Medium"/>
                <a:cs typeface="Montserrat Medium"/>
                <a:sym typeface="Montserrat Medium"/>
              </a:rPr>
              <a:t>04</a:t>
            </a:r>
            <a:endParaRPr>
              <a:latin typeface="Montserrat Medium"/>
              <a:ea typeface="Montserrat Medium"/>
              <a:cs typeface="Montserrat Medium"/>
              <a:sym typeface="Montserrat Medium"/>
            </a:endParaRPr>
          </a:p>
        </p:txBody>
      </p:sp>
      <p:sp>
        <p:nvSpPr>
          <p:cNvPr id="388" name="Google Shape;388;p27"/>
          <p:cNvSpPr txBox="1"/>
          <p:nvPr>
            <p:ph idx="8" type="title"/>
          </p:nvPr>
        </p:nvSpPr>
        <p:spPr>
          <a:xfrm>
            <a:off x="3426891" y="1785675"/>
            <a:ext cx="2207100" cy="447600"/>
          </a:xfrm>
          <a:prstGeom prst="rect">
            <a:avLst/>
          </a:pr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Montserrat Medium"/>
                <a:ea typeface="Montserrat Medium"/>
                <a:cs typeface="Montserrat Medium"/>
                <a:sym typeface="Montserrat Medium"/>
              </a:rPr>
              <a:t>02</a:t>
            </a:r>
            <a:endParaRPr>
              <a:solidFill>
                <a:schemeClr val="dk1"/>
              </a:solidFill>
              <a:latin typeface="Montserrat Medium"/>
              <a:ea typeface="Montserrat Medium"/>
              <a:cs typeface="Montserrat Medium"/>
              <a:sym typeface="Montserrat Medium"/>
            </a:endParaRPr>
          </a:p>
        </p:txBody>
      </p:sp>
      <p:sp>
        <p:nvSpPr>
          <p:cNvPr id="389" name="Google Shape;389;p27"/>
          <p:cNvSpPr txBox="1"/>
          <p:nvPr>
            <p:ph idx="9" type="title"/>
          </p:nvPr>
        </p:nvSpPr>
        <p:spPr>
          <a:xfrm>
            <a:off x="3426887" y="3219100"/>
            <a:ext cx="2207100" cy="447600"/>
          </a:xfrm>
          <a:prstGeom prst="rect">
            <a:avLst/>
          </a:pr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Montserrat Medium"/>
                <a:ea typeface="Montserrat Medium"/>
                <a:cs typeface="Montserrat Medium"/>
                <a:sym typeface="Montserrat Medium"/>
              </a:rPr>
              <a:t>05</a:t>
            </a:r>
            <a:endParaRPr>
              <a:latin typeface="Montserrat Medium"/>
              <a:ea typeface="Montserrat Medium"/>
              <a:cs typeface="Montserrat Medium"/>
              <a:sym typeface="Montserrat Medium"/>
            </a:endParaRPr>
          </a:p>
        </p:txBody>
      </p:sp>
      <p:sp>
        <p:nvSpPr>
          <p:cNvPr id="390" name="Google Shape;390;p27"/>
          <p:cNvSpPr txBox="1"/>
          <p:nvPr>
            <p:ph idx="13" type="title"/>
          </p:nvPr>
        </p:nvSpPr>
        <p:spPr>
          <a:xfrm>
            <a:off x="6216946" y="1785675"/>
            <a:ext cx="2207100" cy="447600"/>
          </a:xfrm>
          <a:prstGeom prst="rect">
            <a:avLst/>
          </a:pr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Montserrat Medium"/>
                <a:ea typeface="Montserrat Medium"/>
                <a:cs typeface="Montserrat Medium"/>
                <a:sym typeface="Montserrat Medium"/>
              </a:rPr>
              <a:t>03</a:t>
            </a:r>
            <a:endParaRPr>
              <a:latin typeface="Montserrat Medium"/>
              <a:ea typeface="Montserrat Medium"/>
              <a:cs typeface="Montserrat Medium"/>
              <a:sym typeface="Montserrat Medium"/>
            </a:endParaRPr>
          </a:p>
        </p:txBody>
      </p:sp>
      <p:sp>
        <p:nvSpPr>
          <p:cNvPr id="391" name="Google Shape;391;p27"/>
          <p:cNvSpPr txBox="1"/>
          <p:nvPr>
            <p:ph idx="14" type="title"/>
          </p:nvPr>
        </p:nvSpPr>
        <p:spPr>
          <a:xfrm>
            <a:off x="6216946" y="3219100"/>
            <a:ext cx="2207100" cy="447600"/>
          </a:xfrm>
          <a:prstGeom prst="rect">
            <a:avLst/>
          </a:pr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Montserrat Medium"/>
                <a:ea typeface="Montserrat Medium"/>
                <a:cs typeface="Montserrat Medium"/>
                <a:sym typeface="Montserrat Medium"/>
              </a:rPr>
              <a:t>06</a:t>
            </a:r>
            <a:endParaRPr>
              <a:latin typeface="Montserrat Medium"/>
              <a:ea typeface="Montserrat Medium"/>
              <a:cs typeface="Montserrat Medium"/>
              <a:sym typeface="Montserrat Medium"/>
            </a:endParaRPr>
          </a:p>
        </p:txBody>
      </p:sp>
      <p:sp>
        <p:nvSpPr>
          <p:cNvPr id="392" name="Google Shape;392;p27"/>
          <p:cNvSpPr txBox="1"/>
          <p:nvPr>
            <p:ph idx="1" type="subTitle"/>
          </p:nvPr>
        </p:nvSpPr>
        <p:spPr>
          <a:xfrm>
            <a:off x="720000" y="2208975"/>
            <a:ext cx="2207100" cy="572700"/>
          </a:xfrm>
          <a:prstGeom prst="rect">
            <a:avLst/>
          </a:prstGeom>
          <a:solidFill>
            <a:schemeClr val="lt2"/>
          </a:solidFill>
          <a:ln cap="flat" cmpd="sng" w="19050">
            <a:solidFill>
              <a:schemeClr val="dk1"/>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lang="en"/>
              <a:t>VARIETY</a:t>
            </a:r>
            <a:endParaRPr/>
          </a:p>
        </p:txBody>
      </p:sp>
      <p:sp>
        <p:nvSpPr>
          <p:cNvPr id="393" name="Google Shape;393;p27"/>
          <p:cNvSpPr txBox="1"/>
          <p:nvPr>
            <p:ph idx="2" type="subTitle"/>
          </p:nvPr>
        </p:nvSpPr>
        <p:spPr>
          <a:xfrm>
            <a:off x="3426883" y="2208975"/>
            <a:ext cx="2207100" cy="572700"/>
          </a:xfrm>
          <a:prstGeom prst="rect">
            <a:avLst/>
          </a:prstGeom>
          <a:solidFill>
            <a:schemeClr val="lt2"/>
          </a:solidFill>
          <a:ln cap="flat" cmpd="sng" w="19050">
            <a:solidFill>
              <a:schemeClr val="dk1"/>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lang="en" sz="2200"/>
              <a:t>INGREDIENTS</a:t>
            </a:r>
            <a:endParaRPr sz="2200"/>
          </a:p>
        </p:txBody>
      </p:sp>
      <p:sp>
        <p:nvSpPr>
          <p:cNvPr id="394" name="Google Shape;394;p27"/>
          <p:cNvSpPr txBox="1"/>
          <p:nvPr>
            <p:ph idx="3" type="subTitle"/>
          </p:nvPr>
        </p:nvSpPr>
        <p:spPr>
          <a:xfrm>
            <a:off x="6216950" y="2208975"/>
            <a:ext cx="2207100" cy="572700"/>
          </a:xfrm>
          <a:prstGeom prst="rect">
            <a:avLst/>
          </a:prstGeom>
          <a:solidFill>
            <a:schemeClr val="lt2"/>
          </a:solidFill>
          <a:ln cap="flat" cmpd="sng" w="19050">
            <a:solidFill>
              <a:schemeClr val="dk1"/>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lang="en"/>
              <a:t>SERVICE</a:t>
            </a:r>
            <a:endParaRPr/>
          </a:p>
        </p:txBody>
      </p:sp>
      <p:sp>
        <p:nvSpPr>
          <p:cNvPr id="395" name="Google Shape;395;p27"/>
          <p:cNvSpPr txBox="1"/>
          <p:nvPr>
            <p:ph idx="4" type="subTitle"/>
          </p:nvPr>
        </p:nvSpPr>
        <p:spPr>
          <a:xfrm>
            <a:off x="720000" y="3642450"/>
            <a:ext cx="2305500" cy="572700"/>
          </a:xfrm>
          <a:prstGeom prst="rect">
            <a:avLst/>
          </a:prstGeom>
          <a:solidFill>
            <a:schemeClr val="lt2"/>
          </a:solidFill>
          <a:ln cap="flat" cmpd="sng" w="19050">
            <a:solidFill>
              <a:schemeClr val="dk1"/>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lang="en"/>
              <a:t>PORTIONS</a:t>
            </a:r>
            <a:endParaRPr/>
          </a:p>
        </p:txBody>
      </p:sp>
      <p:sp>
        <p:nvSpPr>
          <p:cNvPr id="396" name="Google Shape;396;p27"/>
          <p:cNvSpPr txBox="1"/>
          <p:nvPr>
            <p:ph idx="5" type="subTitle"/>
          </p:nvPr>
        </p:nvSpPr>
        <p:spPr>
          <a:xfrm>
            <a:off x="3428411" y="3642450"/>
            <a:ext cx="2207100" cy="572700"/>
          </a:xfrm>
          <a:prstGeom prst="rect">
            <a:avLst/>
          </a:prstGeom>
          <a:solidFill>
            <a:schemeClr val="lt2"/>
          </a:solidFill>
          <a:ln cap="flat" cmpd="sng" w="19050">
            <a:solidFill>
              <a:schemeClr val="dk1"/>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lang="en"/>
              <a:t>TEXTURES</a:t>
            </a:r>
            <a:endParaRPr/>
          </a:p>
        </p:txBody>
      </p:sp>
      <p:sp>
        <p:nvSpPr>
          <p:cNvPr id="397" name="Google Shape;397;p27"/>
          <p:cNvSpPr txBox="1"/>
          <p:nvPr>
            <p:ph idx="6" type="subTitle"/>
          </p:nvPr>
        </p:nvSpPr>
        <p:spPr>
          <a:xfrm>
            <a:off x="6216950" y="3642450"/>
            <a:ext cx="2207100" cy="572700"/>
          </a:xfrm>
          <a:prstGeom prst="rect">
            <a:avLst/>
          </a:prstGeom>
          <a:solidFill>
            <a:schemeClr val="lt2"/>
          </a:solidFill>
          <a:ln cap="flat" cmpd="sng" w="19050">
            <a:solidFill>
              <a:schemeClr val="dk1"/>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lang="en"/>
              <a:t>NEW ITEMS</a:t>
            </a:r>
            <a:endParaRPr/>
          </a:p>
        </p:txBody>
      </p:sp>
      <p:sp>
        <p:nvSpPr>
          <p:cNvPr id="398" name="Google Shape;398;p27"/>
          <p:cNvSpPr/>
          <p:nvPr/>
        </p:nvSpPr>
        <p:spPr>
          <a:xfrm>
            <a:off x="938738" y="858860"/>
            <a:ext cx="303635" cy="303175"/>
          </a:xfrm>
          <a:custGeom>
            <a:rect b="b" l="l" r="r" t="t"/>
            <a:pathLst>
              <a:path extrusionOk="0" h="21772" w="21805">
                <a:moveTo>
                  <a:pt x="10902" y="0"/>
                </a:moveTo>
                <a:cubicBezTo>
                  <a:pt x="10878" y="0"/>
                  <a:pt x="10855" y="16"/>
                  <a:pt x="10852" y="46"/>
                </a:cubicBezTo>
                <a:lnTo>
                  <a:pt x="10133" y="9657"/>
                </a:lnTo>
                <a:lnTo>
                  <a:pt x="6834" y="6819"/>
                </a:lnTo>
                <a:lnTo>
                  <a:pt x="6834" y="6819"/>
                </a:lnTo>
                <a:lnTo>
                  <a:pt x="9672" y="10115"/>
                </a:lnTo>
                <a:lnTo>
                  <a:pt x="64" y="10837"/>
                </a:lnTo>
                <a:cubicBezTo>
                  <a:pt x="0" y="10842"/>
                  <a:pt x="0" y="10933"/>
                  <a:pt x="64" y="10937"/>
                </a:cubicBezTo>
                <a:lnTo>
                  <a:pt x="9672" y="11657"/>
                </a:lnTo>
                <a:lnTo>
                  <a:pt x="6834" y="14956"/>
                </a:lnTo>
                <a:lnTo>
                  <a:pt x="6834" y="14956"/>
                </a:lnTo>
                <a:lnTo>
                  <a:pt x="10133" y="12118"/>
                </a:lnTo>
                <a:lnTo>
                  <a:pt x="10852" y="21726"/>
                </a:lnTo>
                <a:cubicBezTo>
                  <a:pt x="10856" y="21757"/>
                  <a:pt x="10880" y="21772"/>
                  <a:pt x="10904" y="21772"/>
                </a:cubicBezTo>
                <a:cubicBezTo>
                  <a:pt x="10928" y="21772"/>
                  <a:pt x="10951" y="21757"/>
                  <a:pt x="10952" y="21726"/>
                </a:cubicBezTo>
                <a:lnTo>
                  <a:pt x="11674" y="12118"/>
                </a:lnTo>
                <a:lnTo>
                  <a:pt x="14971" y="14956"/>
                </a:lnTo>
                <a:lnTo>
                  <a:pt x="14971" y="14956"/>
                </a:lnTo>
                <a:lnTo>
                  <a:pt x="12133" y="11657"/>
                </a:lnTo>
                <a:lnTo>
                  <a:pt x="21743" y="10937"/>
                </a:lnTo>
                <a:cubicBezTo>
                  <a:pt x="21805" y="10930"/>
                  <a:pt x="21805" y="10839"/>
                  <a:pt x="21743" y="10837"/>
                </a:cubicBezTo>
                <a:lnTo>
                  <a:pt x="12133" y="10115"/>
                </a:lnTo>
                <a:lnTo>
                  <a:pt x="14971" y="6819"/>
                </a:lnTo>
                <a:lnTo>
                  <a:pt x="14971" y="6819"/>
                </a:lnTo>
                <a:lnTo>
                  <a:pt x="11674" y="9657"/>
                </a:lnTo>
                <a:lnTo>
                  <a:pt x="10952" y="46"/>
                </a:lnTo>
                <a:cubicBezTo>
                  <a:pt x="10949" y="16"/>
                  <a:pt x="10925" y="0"/>
                  <a:pt x="10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99" name="Google Shape;399;p27"/>
          <p:cNvCxnSpPr/>
          <p:nvPr/>
        </p:nvCxnSpPr>
        <p:spPr>
          <a:xfrm>
            <a:off x="2776050" y="1326525"/>
            <a:ext cx="3591900" cy="0"/>
          </a:xfrm>
          <a:prstGeom prst="straightConnector1">
            <a:avLst/>
          </a:prstGeom>
          <a:noFill/>
          <a:ln cap="flat" cmpd="sng" w="19050">
            <a:solidFill>
              <a:schemeClr val="dk1"/>
            </a:solidFill>
            <a:prstDash val="solid"/>
            <a:round/>
            <a:headEnd len="med" w="med" type="none"/>
            <a:tailEnd len="med" w="med"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28"/>
          <p:cNvSpPr txBox="1"/>
          <p:nvPr>
            <p:ph type="title"/>
          </p:nvPr>
        </p:nvSpPr>
        <p:spPr>
          <a:xfrm>
            <a:off x="720000" y="324801"/>
            <a:ext cx="7704000" cy="661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Popular Dim Sum Dishes</a:t>
            </a:r>
            <a:endParaRPr/>
          </a:p>
        </p:txBody>
      </p:sp>
      <p:sp>
        <p:nvSpPr>
          <p:cNvPr id="405" name="Google Shape;405;p28"/>
          <p:cNvSpPr txBox="1"/>
          <p:nvPr>
            <p:ph idx="1" type="body"/>
          </p:nvPr>
        </p:nvSpPr>
        <p:spPr>
          <a:xfrm>
            <a:off x="720000" y="1000676"/>
            <a:ext cx="7704000" cy="511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“Yum Cha”</a:t>
            </a:r>
            <a:endParaRPr/>
          </a:p>
        </p:txBody>
      </p:sp>
      <p:pic>
        <p:nvPicPr>
          <p:cNvPr id="406" name="Google Shape;406;p28"/>
          <p:cNvPicPr preferRelativeResize="0"/>
          <p:nvPr/>
        </p:nvPicPr>
        <p:blipFill>
          <a:blip r:embed="rId3">
            <a:alphaModFix/>
          </a:blip>
          <a:stretch>
            <a:fillRect/>
          </a:stretch>
        </p:blipFill>
        <p:spPr>
          <a:xfrm>
            <a:off x="6682600" y="1777001"/>
            <a:ext cx="1289600" cy="1289600"/>
          </a:xfrm>
          <a:prstGeom prst="rect">
            <a:avLst/>
          </a:prstGeom>
          <a:noFill/>
          <a:ln>
            <a:noFill/>
          </a:ln>
        </p:spPr>
      </p:pic>
      <p:pic>
        <p:nvPicPr>
          <p:cNvPr id="407" name="Google Shape;407;p28"/>
          <p:cNvPicPr preferRelativeResize="0"/>
          <p:nvPr/>
        </p:nvPicPr>
        <p:blipFill rotWithShape="1">
          <a:blip r:embed="rId4">
            <a:alphaModFix/>
          </a:blip>
          <a:srcRect b="21084" l="0" r="0" t="13332"/>
          <a:stretch/>
        </p:blipFill>
        <p:spPr>
          <a:xfrm>
            <a:off x="5835975" y="2650325"/>
            <a:ext cx="1383200" cy="1212850"/>
          </a:xfrm>
          <a:prstGeom prst="rect">
            <a:avLst/>
          </a:prstGeom>
          <a:noFill/>
          <a:ln>
            <a:noFill/>
          </a:ln>
        </p:spPr>
      </p:pic>
      <p:pic>
        <p:nvPicPr>
          <p:cNvPr id="408" name="Google Shape;408;p28"/>
          <p:cNvPicPr preferRelativeResize="0"/>
          <p:nvPr/>
        </p:nvPicPr>
        <p:blipFill rotWithShape="1">
          <a:blip r:embed="rId5">
            <a:alphaModFix/>
          </a:blip>
          <a:srcRect b="0" l="0" r="0" t="25810"/>
          <a:stretch/>
        </p:blipFill>
        <p:spPr>
          <a:xfrm>
            <a:off x="7823375" y="1381613"/>
            <a:ext cx="1383200" cy="1026176"/>
          </a:xfrm>
          <a:prstGeom prst="rect">
            <a:avLst/>
          </a:prstGeom>
          <a:noFill/>
          <a:ln>
            <a:noFill/>
          </a:ln>
        </p:spPr>
      </p:pic>
      <p:pic>
        <p:nvPicPr>
          <p:cNvPr id="409" name="Google Shape;409;p28"/>
          <p:cNvPicPr preferRelativeResize="0"/>
          <p:nvPr/>
        </p:nvPicPr>
        <p:blipFill rotWithShape="1">
          <a:blip r:embed="rId6">
            <a:alphaModFix/>
          </a:blip>
          <a:srcRect b="8210" l="5671" r="6938" t="9688"/>
          <a:stretch/>
        </p:blipFill>
        <p:spPr>
          <a:xfrm>
            <a:off x="7880800" y="3066600"/>
            <a:ext cx="1092263" cy="1026175"/>
          </a:xfrm>
          <a:prstGeom prst="rect">
            <a:avLst/>
          </a:prstGeom>
          <a:noFill/>
          <a:ln>
            <a:noFill/>
          </a:ln>
        </p:spPr>
      </p:pic>
      <p:pic>
        <p:nvPicPr>
          <p:cNvPr id="410" name="Google Shape;410;p28"/>
          <p:cNvPicPr preferRelativeResize="0"/>
          <p:nvPr/>
        </p:nvPicPr>
        <p:blipFill rotWithShape="1">
          <a:blip r:embed="rId7">
            <a:alphaModFix/>
          </a:blip>
          <a:srcRect b="15061" l="0" r="0" t="13996"/>
          <a:stretch/>
        </p:blipFill>
        <p:spPr>
          <a:xfrm>
            <a:off x="6091144" y="3857006"/>
            <a:ext cx="1446518" cy="1026174"/>
          </a:xfrm>
          <a:prstGeom prst="rect">
            <a:avLst/>
          </a:prstGeom>
          <a:noFill/>
          <a:ln>
            <a:noFill/>
          </a:ln>
        </p:spPr>
      </p:pic>
      <p:pic>
        <p:nvPicPr>
          <p:cNvPr id="411" name="Google Shape;411;p28"/>
          <p:cNvPicPr preferRelativeResize="0"/>
          <p:nvPr/>
        </p:nvPicPr>
        <p:blipFill rotWithShape="1">
          <a:blip r:embed="rId8">
            <a:alphaModFix/>
          </a:blip>
          <a:srcRect b="20787" l="15564" r="15474" t="11102"/>
          <a:stretch/>
        </p:blipFill>
        <p:spPr>
          <a:xfrm>
            <a:off x="417050" y="401975"/>
            <a:ext cx="1227948" cy="1212852"/>
          </a:xfrm>
          <a:prstGeom prst="rect">
            <a:avLst/>
          </a:prstGeom>
          <a:noFill/>
          <a:ln>
            <a:noFill/>
          </a:ln>
        </p:spPr>
      </p:pic>
      <p:graphicFrame>
        <p:nvGraphicFramePr>
          <p:cNvPr id="412" name="Google Shape;412;p28"/>
          <p:cNvGraphicFramePr/>
          <p:nvPr/>
        </p:nvGraphicFramePr>
        <p:xfrm>
          <a:off x="720000" y="1614825"/>
          <a:ext cx="3000000" cy="3000000"/>
        </p:xfrm>
        <a:graphic>
          <a:graphicData uri="http://schemas.openxmlformats.org/drawingml/2006/table">
            <a:tbl>
              <a:tblPr>
                <a:noFill/>
                <a:tableStyleId>{E74D650E-A4E4-4C3E-9692-B05E5F1AB9E1}</a:tableStyleId>
              </a:tblPr>
              <a:tblGrid>
                <a:gridCol w="1434750"/>
                <a:gridCol w="2784275"/>
              </a:tblGrid>
              <a:tr h="220150">
                <a:tc>
                  <a:txBody>
                    <a:bodyPr/>
                    <a:lstStyle/>
                    <a:p>
                      <a:pPr indent="0" lvl="0" marL="0" rtl="0" algn="l">
                        <a:spcBef>
                          <a:spcPts val="0"/>
                        </a:spcBef>
                        <a:spcAft>
                          <a:spcPts val="0"/>
                        </a:spcAft>
                        <a:buNone/>
                      </a:pPr>
                      <a:r>
                        <a:rPr b="1" lang="en" sz="1000">
                          <a:solidFill>
                            <a:schemeClr val="dk1"/>
                          </a:solidFill>
                          <a:latin typeface="Montserrat"/>
                          <a:ea typeface="Montserrat"/>
                          <a:cs typeface="Montserrat"/>
                          <a:sym typeface="Montserrat"/>
                        </a:rPr>
                        <a:t>Haa Gau</a:t>
                      </a:r>
                      <a:endParaRPr b="1" sz="1000">
                        <a:solidFill>
                          <a:schemeClr val="dk1"/>
                        </a:solidFill>
                        <a:latin typeface="Montserrat"/>
                        <a:ea typeface="Montserrat"/>
                        <a:cs typeface="Montserrat"/>
                        <a:sym typeface="Montserrat"/>
                      </a:endParaRPr>
                    </a:p>
                  </a:txBody>
                  <a:tcPr marT="0" marB="0"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2"/>
                    </a:solidFill>
                  </a:tcPr>
                </a:tc>
                <a:tc>
                  <a:txBody>
                    <a:bodyPr/>
                    <a:lstStyle/>
                    <a:p>
                      <a:pPr indent="0" lvl="0" marL="0" rtl="0" algn="l">
                        <a:spcBef>
                          <a:spcPts val="0"/>
                        </a:spcBef>
                        <a:spcAft>
                          <a:spcPts val="1600"/>
                        </a:spcAft>
                        <a:buNone/>
                      </a:pPr>
                      <a:r>
                        <a:rPr lang="en" sz="1000">
                          <a:solidFill>
                            <a:schemeClr val="dk1"/>
                          </a:solidFill>
                          <a:latin typeface="Montserrat"/>
                          <a:ea typeface="Montserrat"/>
                          <a:cs typeface="Montserrat"/>
                          <a:sym typeface="Montserrat"/>
                        </a:rPr>
                        <a:t>Shrimp Dumpling</a:t>
                      </a:r>
                      <a:endParaRPr sz="1000">
                        <a:solidFill>
                          <a:schemeClr val="dk1"/>
                        </a:solidFill>
                        <a:latin typeface="Montserrat"/>
                        <a:ea typeface="Montserrat"/>
                        <a:cs typeface="Montserrat"/>
                        <a:sym typeface="Montserrat"/>
                      </a:endParaRPr>
                    </a:p>
                  </a:txBody>
                  <a:tcPr marT="0" marB="0"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accent1"/>
                    </a:solidFill>
                  </a:tcPr>
                </a:tc>
              </a:tr>
              <a:tr h="220150">
                <a:tc>
                  <a:txBody>
                    <a:bodyPr/>
                    <a:lstStyle/>
                    <a:p>
                      <a:pPr indent="0" lvl="0" marL="0" rtl="0" algn="l">
                        <a:spcBef>
                          <a:spcPts val="0"/>
                        </a:spcBef>
                        <a:spcAft>
                          <a:spcPts val="0"/>
                        </a:spcAft>
                        <a:buNone/>
                      </a:pPr>
                      <a:r>
                        <a:rPr b="1" lang="en" sz="1000">
                          <a:solidFill>
                            <a:schemeClr val="dk1"/>
                          </a:solidFill>
                          <a:latin typeface="Montserrat"/>
                          <a:ea typeface="Montserrat"/>
                          <a:cs typeface="Montserrat"/>
                          <a:sym typeface="Montserrat"/>
                        </a:rPr>
                        <a:t>Siu Mai</a:t>
                      </a:r>
                      <a:endParaRPr b="1" sz="1000">
                        <a:solidFill>
                          <a:schemeClr val="dk1"/>
                        </a:solidFill>
                        <a:latin typeface="Montserrat"/>
                        <a:ea typeface="Montserrat"/>
                        <a:cs typeface="Montserrat"/>
                        <a:sym typeface="Montserrat"/>
                      </a:endParaRPr>
                    </a:p>
                  </a:txBody>
                  <a:tcPr marT="0" marB="0"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2"/>
                    </a:solidFill>
                  </a:tcPr>
                </a:tc>
                <a:tc>
                  <a:txBody>
                    <a:bodyPr/>
                    <a:lstStyle/>
                    <a:p>
                      <a:pPr indent="0" lvl="0" marL="0" marR="0" rtl="0" algn="l">
                        <a:lnSpc>
                          <a:spcPct val="100000"/>
                        </a:lnSpc>
                        <a:spcBef>
                          <a:spcPts val="0"/>
                        </a:spcBef>
                        <a:spcAft>
                          <a:spcPts val="1600"/>
                        </a:spcAft>
                        <a:buNone/>
                      </a:pPr>
                      <a:r>
                        <a:rPr lang="en" sz="1000">
                          <a:solidFill>
                            <a:schemeClr val="dk1"/>
                          </a:solidFill>
                          <a:latin typeface="Montserrat"/>
                          <a:ea typeface="Montserrat"/>
                          <a:cs typeface="Montserrat"/>
                          <a:sym typeface="Montserrat"/>
                        </a:rPr>
                        <a:t>Pork and Shrimp Dumpling</a:t>
                      </a:r>
                      <a:endParaRPr sz="1000">
                        <a:solidFill>
                          <a:schemeClr val="dk1"/>
                        </a:solidFill>
                        <a:latin typeface="Montserrat"/>
                        <a:ea typeface="Montserrat"/>
                        <a:cs typeface="Montserrat"/>
                        <a:sym typeface="Montserrat"/>
                      </a:endParaRPr>
                    </a:p>
                  </a:txBody>
                  <a:tcPr marT="0" marB="0"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accent1"/>
                    </a:solidFill>
                  </a:tcPr>
                </a:tc>
              </a:tr>
              <a:tr h="220150">
                <a:tc>
                  <a:txBody>
                    <a:bodyPr/>
                    <a:lstStyle/>
                    <a:p>
                      <a:pPr indent="0" lvl="0" marL="0" rtl="0" algn="l">
                        <a:spcBef>
                          <a:spcPts val="0"/>
                        </a:spcBef>
                        <a:spcAft>
                          <a:spcPts val="0"/>
                        </a:spcAft>
                        <a:buNone/>
                      </a:pPr>
                      <a:r>
                        <a:rPr b="1" lang="en" sz="1000">
                          <a:solidFill>
                            <a:schemeClr val="dk1"/>
                          </a:solidFill>
                          <a:latin typeface="Montserrat"/>
                          <a:ea typeface="Montserrat"/>
                          <a:cs typeface="Montserrat"/>
                          <a:sym typeface="Montserrat"/>
                        </a:rPr>
                        <a:t>Char siu bao</a:t>
                      </a:r>
                      <a:endParaRPr b="1" sz="1000">
                        <a:solidFill>
                          <a:schemeClr val="dk1"/>
                        </a:solidFill>
                        <a:latin typeface="Montserrat"/>
                        <a:ea typeface="Montserrat"/>
                        <a:cs typeface="Montserrat"/>
                        <a:sym typeface="Montserrat"/>
                      </a:endParaRPr>
                    </a:p>
                  </a:txBody>
                  <a:tcPr marT="0" marB="0"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2"/>
                    </a:solidFill>
                  </a:tcPr>
                </a:tc>
                <a:tc>
                  <a:txBody>
                    <a:bodyPr/>
                    <a:lstStyle/>
                    <a:p>
                      <a:pPr indent="0" lvl="0" marL="0" rtl="0" algn="l">
                        <a:spcBef>
                          <a:spcPts val="0"/>
                        </a:spcBef>
                        <a:spcAft>
                          <a:spcPts val="1600"/>
                        </a:spcAft>
                        <a:buNone/>
                      </a:pPr>
                      <a:r>
                        <a:rPr lang="en" sz="1000">
                          <a:solidFill>
                            <a:schemeClr val="dk1"/>
                          </a:solidFill>
                          <a:latin typeface="Montserrat"/>
                          <a:ea typeface="Montserrat"/>
                          <a:cs typeface="Montserrat"/>
                          <a:sym typeface="Montserrat"/>
                        </a:rPr>
                        <a:t>Char siu steamed bun</a:t>
                      </a:r>
                      <a:endParaRPr sz="1000">
                        <a:solidFill>
                          <a:schemeClr val="dk1"/>
                        </a:solidFill>
                        <a:latin typeface="Montserrat"/>
                        <a:ea typeface="Montserrat"/>
                        <a:cs typeface="Montserrat"/>
                        <a:sym typeface="Montserrat"/>
                      </a:endParaRPr>
                    </a:p>
                  </a:txBody>
                  <a:tcPr marT="0" marB="0"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accent1"/>
                    </a:solidFill>
                  </a:tcPr>
                </a:tc>
              </a:tr>
              <a:tr h="330400">
                <a:tc>
                  <a:txBody>
                    <a:bodyPr/>
                    <a:lstStyle/>
                    <a:p>
                      <a:pPr indent="0" lvl="0" marL="0" rtl="0" algn="l">
                        <a:spcBef>
                          <a:spcPts val="0"/>
                        </a:spcBef>
                        <a:spcAft>
                          <a:spcPts val="0"/>
                        </a:spcAft>
                        <a:buNone/>
                      </a:pPr>
                      <a:r>
                        <a:rPr b="1" lang="en" sz="1000">
                          <a:solidFill>
                            <a:schemeClr val="dk1"/>
                          </a:solidFill>
                          <a:latin typeface="Montserrat"/>
                          <a:ea typeface="Montserrat"/>
                          <a:cs typeface="Montserrat"/>
                          <a:sym typeface="Montserrat"/>
                        </a:rPr>
                        <a:t>Cheung fan (char siu, haa)</a:t>
                      </a:r>
                      <a:endParaRPr b="1" sz="1000">
                        <a:solidFill>
                          <a:schemeClr val="dk1"/>
                        </a:solidFill>
                        <a:latin typeface="Montserrat"/>
                        <a:ea typeface="Montserrat"/>
                        <a:cs typeface="Montserrat"/>
                        <a:sym typeface="Montserrat"/>
                      </a:endParaRPr>
                    </a:p>
                  </a:txBody>
                  <a:tcPr marT="0" marB="0"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2"/>
                    </a:solidFill>
                  </a:tcPr>
                </a:tc>
                <a:tc>
                  <a:txBody>
                    <a:bodyPr/>
                    <a:lstStyle/>
                    <a:p>
                      <a:pPr indent="0" lvl="0" marL="0" rtl="0" algn="l">
                        <a:spcBef>
                          <a:spcPts val="0"/>
                        </a:spcBef>
                        <a:spcAft>
                          <a:spcPts val="1600"/>
                        </a:spcAft>
                        <a:buNone/>
                      </a:pPr>
                      <a:r>
                        <a:rPr lang="en" sz="1000">
                          <a:solidFill>
                            <a:schemeClr val="dk1"/>
                          </a:solidFill>
                          <a:latin typeface="Montserrat"/>
                          <a:ea typeface="Montserrat"/>
                          <a:cs typeface="Montserrat"/>
                          <a:sym typeface="Montserrat"/>
                        </a:rPr>
                        <a:t>Char siu / shrimp rice paper roll</a:t>
                      </a:r>
                      <a:endParaRPr sz="1000">
                        <a:solidFill>
                          <a:schemeClr val="dk1"/>
                        </a:solidFill>
                        <a:latin typeface="Montserrat"/>
                        <a:ea typeface="Montserrat"/>
                        <a:cs typeface="Montserrat"/>
                        <a:sym typeface="Montserrat"/>
                      </a:endParaRPr>
                    </a:p>
                  </a:txBody>
                  <a:tcPr marT="0" marB="0"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accent1"/>
                    </a:solidFill>
                  </a:tcPr>
                </a:tc>
              </a:tr>
              <a:tr h="220150">
                <a:tc>
                  <a:txBody>
                    <a:bodyPr/>
                    <a:lstStyle/>
                    <a:p>
                      <a:pPr indent="0" lvl="0" marL="0" rtl="0" algn="l">
                        <a:spcBef>
                          <a:spcPts val="0"/>
                        </a:spcBef>
                        <a:spcAft>
                          <a:spcPts val="0"/>
                        </a:spcAft>
                        <a:buNone/>
                      </a:pPr>
                      <a:r>
                        <a:rPr b="1" lang="en" sz="1000">
                          <a:solidFill>
                            <a:schemeClr val="dk1"/>
                          </a:solidFill>
                          <a:latin typeface="Montserrat"/>
                          <a:ea typeface="Montserrat"/>
                          <a:cs typeface="Montserrat"/>
                          <a:sym typeface="Montserrat"/>
                        </a:rPr>
                        <a:t>Fung zau*</a:t>
                      </a:r>
                      <a:endParaRPr b="1" sz="1000">
                        <a:solidFill>
                          <a:schemeClr val="dk1"/>
                        </a:solidFill>
                        <a:latin typeface="Montserrat"/>
                        <a:ea typeface="Montserrat"/>
                        <a:cs typeface="Montserrat"/>
                        <a:sym typeface="Montserrat"/>
                      </a:endParaRPr>
                    </a:p>
                  </a:txBody>
                  <a:tcPr marT="0" marB="0"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2"/>
                    </a:solidFill>
                  </a:tcPr>
                </a:tc>
                <a:tc>
                  <a:txBody>
                    <a:bodyPr/>
                    <a:lstStyle/>
                    <a:p>
                      <a:pPr indent="0" lvl="0" marL="0" rtl="0" algn="l">
                        <a:spcBef>
                          <a:spcPts val="0"/>
                        </a:spcBef>
                        <a:spcAft>
                          <a:spcPts val="1600"/>
                        </a:spcAft>
                        <a:buNone/>
                      </a:pPr>
                      <a:r>
                        <a:rPr lang="en" sz="1000">
                          <a:solidFill>
                            <a:schemeClr val="dk1"/>
                          </a:solidFill>
                          <a:latin typeface="Montserrat"/>
                          <a:ea typeface="Montserrat"/>
                          <a:cs typeface="Montserrat"/>
                          <a:sym typeface="Montserrat"/>
                        </a:rPr>
                        <a:t>Steamed chicken feet</a:t>
                      </a:r>
                      <a:endParaRPr sz="1000">
                        <a:solidFill>
                          <a:schemeClr val="dk1"/>
                        </a:solidFill>
                        <a:latin typeface="Montserrat"/>
                        <a:ea typeface="Montserrat"/>
                        <a:cs typeface="Montserrat"/>
                        <a:sym typeface="Montserrat"/>
                      </a:endParaRPr>
                    </a:p>
                  </a:txBody>
                  <a:tcPr marT="0" marB="0"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accent1"/>
                    </a:solidFill>
                  </a:tcPr>
                </a:tc>
              </a:tr>
              <a:tr h="330400">
                <a:tc>
                  <a:txBody>
                    <a:bodyPr/>
                    <a:lstStyle/>
                    <a:p>
                      <a:pPr indent="0" lvl="0" marL="0" rtl="0" algn="l">
                        <a:spcBef>
                          <a:spcPts val="0"/>
                        </a:spcBef>
                        <a:spcAft>
                          <a:spcPts val="0"/>
                        </a:spcAft>
                        <a:buNone/>
                      </a:pPr>
                      <a:r>
                        <a:rPr b="1" lang="en" sz="1000">
                          <a:solidFill>
                            <a:schemeClr val="dk1"/>
                          </a:solidFill>
                          <a:latin typeface="Montserrat"/>
                          <a:ea typeface="Montserrat"/>
                          <a:cs typeface="Montserrat"/>
                          <a:sym typeface="Montserrat"/>
                        </a:rPr>
                        <a:t>Ngau zap*</a:t>
                      </a:r>
                      <a:endParaRPr b="1" sz="1000">
                        <a:solidFill>
                          <a:schemeClr val="dk1"/>
                        </a:solidFill>
                        <a:latin typeface="Montserrat"/>
                        <a:ea typeface="Montserrat"/>
                        <a:cs typeface="Montserrat"/>
                        <a:sym typeface="Montserrat"/>
                      </a:endParaRPr>
                    </a:p>
                  </a:txBody>
                  <a:tcPr marT="0" marB="0"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2"/>
                    </a:solidFill>
                  </a:tcPr>
                </a:tc>
                <a:tc>
                  <a:txBody>
                    <a:bodyPr/>
                    <a:lstStyle/>
                    <a:p>
                      <a:pPr indent="0" lvl="0" marL="0" rtl="0" algn="l">
                        <a:spcBef>
                          <a:spcPts val="0"/>
                        </a:spcBef>
                        <a:spcAft>
                          <a:spcPts val="1600"/>
                        </a:spcAft>
                        <a:buNone/>
                      </a:pPr>
                      <a:r>
                        <a:rPr lang="en" sz="1000">
                          <a:solidFill>
                            <a:schemeClr val="dk1"/>
                          </a:solidFill>
                          <a:latin typeface="Montserrat"/>
                          <a:ea typeface="Montserrat"/>
                          <a:cs typeface="Montserrat"/>
                          <a:sym typeface="Montserrat"/>
                        </a:rPr>
                        <a:t>Beef entrails (pancreas, intestine, spleen, etc)  in stock</a:t>
                      </a:r>
                      <a:endParaRPr sz="1000">
                        <a:solidFill>
                          <a:schemeClr val="dk1"/>
                        </a:solidFill>
                        <a:latin typeface="Montserrat"/>
                        <a:ea typeface="Montserrat"/>
                        <a:cs typeface="Montserrat"/>
                        <a:sym typeface="Montserrat"/>
                      </a:endParaRPr>
                    </a:p>
                  </a:txBody>
                  <a:tcPr marT="0" marB="0"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accent1"/>
                    </a:solidFill>
                  </a:tcPr>
                </a:tc>
              </a:tr>
              <a:tr h="220150">
                <a:tc>
                  <a:txBody>
                    <a:bodyPr/>
                    <a:lstStyle/>
                    <a:p>
                      <a:pPr indent="0" lvl="0" marL="0" rtl="0" algn="l">
                        <a:spcBef>
                          <a:spcPts val="0"/>
                        </a:spcBef>
                        <a:spcAft>
                          <a:spcPts val="0"/>
                        </a:spcAft>
                        <a:buNone/>
                      </a:pPr>
                      <a:r>
                        <a:rPr b="1" lang="en" sz="1000">
                          <a:solidFill>
                            <a:schemeClr val="dk1"/>
                          </a:solidFill>
                          <a:latin typeface="Montserrat"/>
                          <a:ea typeface="Montserrat"/>
                          <a:cs typeface="Montserrat"/>
                          <a:sym typeface="Montserrat"/>
                        </a:rPr>
                        <a:t>Si</a:t>
                      </a:r>
                      <a:r>
                        <a:rPr b="1" lang="en" sz="1000">
                          <a:solidFill>
                            <a:schemeClr val="dk1"/>
                          </a:solidFill>
                          <a:latin typeface="Montserrat"/>
                          <a:ea typeface="Montserrat"/>
                          <a:cs typeface="Montserrat"/>
                          <a:sym typeface="Montserrat"/>
                        </a:rPr>
                        <a:t>u Long Bao</a:t>
                      </a:r>
                      <a:endParaRPr b="1" sz="1000">
                        <a:solidFill>
                          <a:schemeClr val="dk1"/>
                        </a:solidFill>
                        <a:latin typeface="Montserrat"/>
                        <a:ea typeface="Montserrat"/>
                        <a:cs typeface="Montserrat"/>
                        <a:sym typeface="Montserrat"/>
                      </a:endParaRPr>
                    </a:p>
                  </a:txBody>
                  <a:tcPr marT="0" marB="0"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2"/>
                    </a:solidFill>
                  </a:tcPr>
                </a:tc>
                <a:tc>
                  <a:txBody>
                    <a:bodyPr/>
                    <a:lstStyle/>
                    <a:p>
                      <a:pPr indent="0" lvl="0" marL="0" rtl="0" algn="l">
                        <a:spcBef>
                          <a:spcPts val="0"/>
                        </a:spcBef>
                        <a:spcAft>
                          <a:spcPts val="1600"/>
                        </a:spcAft>
                        <a:buNone/>
                      </a:pPr>
                      <a:r>
                        <a:rPr lang="en" sz="1000">
                          <a:solidFill>
                            <a:schemeClr val="dk1"/>
                          </a:solidFill>
                          <a:latin typeface="Montserrat"/>
                          <a:ea typeface="Montserrat"/>
                          <a:cs typeface="Montserrat"/>
                          <a:sym typeface="Montserrat"/>
                        </a:rPr>
                        <a:t>Pork Soup Dumpling</a:t>
                      </a:r>
                      <a:endParaRPr sz="1000">
                        <a:solidFill>
                          <a:schemeClr val="dk1"/>
                        </a:solidFill>
                        <a:latin typeface="Montserrat"/>
                        <a:ea typeface="Montserrat"/>
                        <a:cs typeface="Montserrat"/>
                        <a:sym typeface="Montserrat"/>
                      </a:endParaRPr>
                    </a:p>
                  </a:txBody>
                  <a:tcPr marT="0" marB="0"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accent1"/>
                    </a:solidFill>
                  </a:tcPr>
                </a:tc>
              </a:tr>
              <a:tr h="220150">
                <a:tc>
                  <a:txBody>
                    <a:bodyPr/>
                    <a:lstStyle/>
                    <a:p>
                      <a:pPr indent="0" lvl="0" marL="0" rtl="0" algn="l">
                        <a:spcBef>
                          <a:spcPts val="0"/>
                        </a:spcBef>
                        <a:spcAft>
                          <a:spcPts val="0"/>
                        </a:spcAft>
                        <a:buNone/>
                      </a:pPr>
                      <a:r>
                        <a:rPr b="1" lang="en" sz="1000">
                          <a:solidFill>
                            <a:schemeClr val="dk1"/>
                          </a:solidFill>
                          <a:latin typeface="Montserrat"/>
                          <a:ea typeface="Montserrat"/>
                          <a:cs typeface="Montserrat"/>
                          <a:sym typeface="Montserrat"/>
                        </a:rPr>
                        <a:t>Lau sha bao*</a:t>
                      </a:r>
                      <a:endParaRPr b="1" sz="1000">
                        <a:solidFill>
                          <a:schemeClr val="dk1"/>
                        </a:solidFill>
                        <a:latin typeface="Montserrat"/>
                        <a:ea typeface="Montserrat"/>
                        <a:cs typeface="Montserrat"/>
                        <a:sym typeface="Montserrat"/>
                      </a:endParaRPr>
                    </a:p>
                  </a:txBody>
                  <a:tcPr marT="0" marB="0"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2"/>
                    </a:solidFill>
                  </a:tcPr>
                </a:tc>
                <a:tc>
                  <a:txBody>
                    <a:bodyPr/>
                    <a:lstStyle/>
                    <a:p>
                      <a:pPr indent="0" lvl="0" marL="0" rtl="0" algn="l">
                        <a:spcBef>
                          <a:spcPts val="0"/>
                        </a:spcBef>
                        <a:spcAft>
                          <a:spcPts val="0"/>
                        </a:spcAft>
                        <a:buNone/>
                      </a:pPr>
                      <a:r>
                        <a:rPr lang="en" sz="1000">
                          <a:solidFill>
                            <a:schemeClr val="dk1"/>
                          </a:solidFill>
                          <a:latin typeface="Montserrat"/>
                          <a:ea typeface="Montserrat"/>
                          <a:cs typeface="Montserrat"/>
                          <a:sym typeface="Montserrat"/>
                        </a:rPr>
                        <a:t>Salted egg yolk bun</a:t>
                      </a:r>
                      <a:endParaRPr sz="1000">
                        <a:solidFill>
                          <a:schemeClr val="dk1"/>
                        </a:solidFill>
                        <a:latin typeface="Montserrat"/>
                        <a:ea typeface="Montserrat"/>
                        <a:cs typeface="Montserrat"/>
                        <a:sym typeface="Montserrat"/>
                      </a:endParaRPr>
                    </a:p>
                  </a:txBody>
                  <a:tcPr marT="0" marB="0"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accent1"/>
                    </a:solidFill>
                  </a:tcPr>
                </a:tc>
              </a:tr>
              <a:tr h="220150">
                <a:tc>
                  <a:txBody>
                    <a:bodyPr/>
                    <a:lstStyle/>
                    <a:p>
                      <a:pPr indent="0" lvl="0" marL="0" rtl="0" algn="l">
                        <a:spcBef>
                          <a:spcPts val="0"/>
                        </a:spcBef>
                        <a:spcAft>
                          <a:spcPts val="0"/>
                        </a:spcAft>
                        <a:buNone/>
                      </a:pPr>
                      <a:r>
                        <a:rPr b="1" lang="en" sz="1000">
                          <a:solidFill>
                            <a:srgbClr val="3B3B3B"/>
                          </a:solidFill>
                          <a:latin typeface="Montserrat"/>
                          <a:ea typeface="Montserrat"/>
                          <a:cs typeface="Montserrat"/>
                          <a:sym typeface="Montserrat"/>
                        </a:rPr>
                        <a:t>Law bat</a:t>
                      </a:r>
                      <a:r>
                        <a:rPr b="1" lang="en" sz="1000">
                          <a:solidFill>
                            <a:srgbClr val="3B3B3B"/>
                          </a:solidFill>
                          <a:latin typeface="Montserrat"/>
                          <a:ea typeface="Montserrat"/>
                          <a:cs typeface="Montserrat"/>
                          <a:sym typeface="Montserrat"/>
                        </a:rPr>
                        <a:t> gao</a:t>
                      </a:r>
                      <a:endParaRPr b="1" sz="1000">
                        <a:solidFill>
                          <a:srgbClr val="3B3B3B"/>
                        </a:solidFill>
                        <a:latin typeface="Montserrat"/>
                        <a:ea typeface="Montserrat"/>
                        <a:cs typeface="Montserrat"/>
                        <a:sym typeface="Montserrat"/>
                      </a:endParaRPr>
                    </a:p>
                  </a:txBody>
                  <a:tcPr marT="0" marB="0"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2"/>
                    </a:solidFill>
                  </a:tcPr>
                </a:tc>
                <a:tc>
                  <a:txBody>
                    <a:bodyPr/>
                    <a:lstStyle/>
                    <a:p>
                      <a:pPr indent="0" lvl="0" marL="0" rtl="0" algn="l">
                        <a:spcBef>
                          <a:spcPts val="0"/>
                        </a:spcBef>
                        <a:spcAft>
                          <a:spcPts val="1600"/>
                        </a:spcAft>
                        <a:buNone/>
                      </a:pPr>
                      <a:r>
                        <a:rPr lang="en" sz="1000">
                          <a:solidFill>
                            <a:schemeClr val="dk1"/>
                          </a:solidFill>
                          <a:latin typeface="Montserrat"/>
                          <a:ea typeface="Montserrat"/>
                          <a:cs typeface="Montserrat"/>
                          <a:sym typeface="Montserrat"/>
                        </a:rPr>
                        <a:t>Turnip Cake</a:t>
                      </a:r>
                      <a:endParaRPr sz="1000">
                        <a:solidFill>
                          <a:schemeClr val="dk1"/>
                        </a:solidFill>
                        <a:latin typeface="Montserrat"/>
                        <a:ea typeface="Montserrat"/>
                        <a:cs typeface="Montserrat"/>
                        <a:sym typeface="Montserrat"/>
                      </a:endParaRPr>
                    </a:p>
                  </a:txBody>
                  <a:tcPr marT="0" marB="0"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accent1"/>
                    </a:solidFill>
                  </a:tcPr>
                </a:tc>
              </a:tr>
              <a:tr h="220150">
                <a:tc>
                  <a:txBody>
                    <a:bodyPr/>
                    <a:lstStyle/>
                    <a:p>
                      <a:pPr indent="0" lvl="0" marL="0" rtl="0" algn="l">
                        <a:spcBef>
                          <a:spcPts val="0"/>
                        </a:spcBef>
                        <a:spcAft>
                          <a:spcPts val="0"/>
                        </a:spcAft>
                        <a:buNone/>
                      </a:pPr>
                      <a:r>
                        <a:rPr b="1" lang="en" sz="1000">
                          <a:solidFill>
                            <a:srgbClr val="3B3B3B"/>
                          </a:solidFill>
                          <a:latin typeface="Montserrat"/>
                          <a:ea typeface="Montserrat"/>
                          <a:cs typeface="Montserrat"/>
                          <a:sym typeface="Montserrat"/>
                        </a:rPr>
                        <a:t>Daahn Tāat</a:t>
                      </a:r>
                      <a:endParaRPr b="1" sz="1000">
                        <a:solidFill>
                          <a:srgbClr val="3B3B3B"/>
                        </a:solidFill>
                        <a:latin typeface="Montserrat"/>
                        <a:ea typeface="Montserrat"/>
                        <a:cs typeface="Montserrat"/>
                        <a:sym typeface="Montserrat"/>
                      </a:endParaRPr>
                    </a:p>
                  </a:txBody>
                  <a:tcPr marT="0" marB="0"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2"/>
                    </a:solidFill>
                  </a:tcPr>
                </a:tc>
                <a:tc>
                  <a:txBody>
                    <a:bodyPr/>
                    <a:lstStyle/>
                    <a:p>
                      <a:pPr indent="0" lvl="0" marL="0" rtl="0" algn="l">
                        <a:spcBef>
                          <a:spcPts val="0"/>
                        </a:spcBef>
                        <a:spcAft>
                          <a:spcPts val="1600"/>
                        </a:spcAft>
                        <a:buNone/>
                      </a:pPr>
                      <a:r>
                        <a:rPr lang="en" sz="1000">
                          <a:solidFill>
                            <a:schemeClr val="dk1"/>
                          </a:solidFill>
                          <a:latin typeface="Montserrat"/>
                          <a:ea typeface="Montserrat"/>
                          <a:cs typeface="Montserrat"/>
                          <a:sym typeface="Montserrat"/>
                        </a:rPr>
                        <a:t>Egg Tarts</a:t>
                      </a:r>
                      <a:endParaRPr sz="1000">
                        <a:solidFill>
                          <a:schemeClr val="dk1"/>
                        </a:solidFill>
                        <a:latin typeface="Montserrat"/>
                        <a:ea typeface="Montserrat"/>
                        <a:cs typeface="Montserrat"/>
                        <a:sym typeface="Montserrat"/>
                      </a:endParaRPr>
                    </a:p>
                  </a:txBody>
                  <a:tcPr marT="0" marB="0"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accent1"/>
                    </a:solidFill>
                  </a:tcPr>
                </a:tc>
              </a:tr>
              <a:tr h="220150">
                <a:tc>
                  <a:txBody>
                    <a:bodyPr/>
                    <a:lstStyle/>
                    <a:p>
                      <a:pPr indent="0" lvl="0" marL="0" rtl="0" algn="l">
                        <a:spcBef>
                          <a:spcPts val="0"/>
                        </a:spcBef>
                        <a:spcAft>
                          <a:spcPts val="0"/>
                        </a:spcAft>
                        <a:buNone/>
                      </a:pPr>
                      <a:r>
                        <a:rPr b="1" lang="en" sz="1000">
                          <a:solidFill>
                            <a:srgbClr val="3B3B3B"/>
                          </a:solidFill>
                          <a:latin typeface="Montserrat"/>
                          <a:ea typeface="Montserrat"/>
                          <a:cs typeface="Montserrat"/>
                          <a:sym typeface="Montserrat"/>
                        </a:rPr>
                        <a:t>Ngauh Yuhk Yun</a:t>
                      </a:r>
                      <a:endParaRPr b="1" sz="1000">
                        <a:solidFill>
                          <a:srgbClr val="3B3B3B"/>
                        </a:solidFill>
                        <a:latin typeface="Montserrat"/>
                        <a:ea typeface="Montserrat"/>
                        <a:cs typeface="Montserrat"/>
                        <a:sym typeface="Montserrat"/>
                      </a:endParaRPr>
                    </a:p>
                  </a:txBody>
                  <a:tcPr marT="0" marB="0"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2"/>
                    </a:solidFill>
                  </a:tcPr>
                </a:tc>
                <a:tc>
                  <a:txBody>
                    <a:bodyPr/>
                    <a:lstStyle/>
                    <a:p>
                      <a:pPr indent="0" lvl="0" marL="0" rtl="0" algn="l">
                        <a:spcBef>
                          <a:spcPts val="0"/>
                        </a:spcBef>
                        <a:spcAft>
                          <a:spcPts val="1600"/>
                        </a:spcAft>
                        <a:buNone/>
                      </a:pPr>
                      <a:r>
                        <a:rPr lang="en" sz="1000">
                          <a:solidFill>
                            <a:schemeClr val="dk1"/>
                          </a:solidFill>
                          <a:latin typeface="Montserrat"/>
                          <a:ea typeface="Montserrat"/>
                          <a:cs typeface="Montserrat"/>
                          <a:sym typeface="Montserrat"/>
                        </a:rPr>
                        <a:t>Steamed meatball</a:t>
                      </a:r>
                      <a:endParaRPr sz="1000">
                        <a:solidFill>
                          <a:schemeClr val="dk1"/>
                        </a:solidFill>
                        <a:latin typeface="Montserrat"/>
                        <a:ea typeface="Montserrat"/>
                        <a:cs typeface="Montserrat"/>
                        <a:sym typeface="Montserrat"/>
                      </a:endParaRPr>
                    </a:p>
                  </a:txBody>
                  <a:tcPr marT="0" marB="0"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accent1"/>
                    </a:solidFill>
                  </a:tcPr>
                </a:tc>
              </a:tr>
              <a:tr h="220150">
                <a:tc>
                  <a:txBody>
                    <a:bodyPr/>
                    <a:lstStyle/>
                    <a:p>
                      <a:pPr indent="0" lvl="0" marL="0" rtl="0" algn="l">
                        <a:spcBef>
                          <a:spcPts val="0"/>
                        </a:spcBef>
                        <a:spcAft>
                          <a:spcPts val="0"/>
                        </a:spcAft>
                        <a:buNone/>
                      </a:pPr>
                      <a:r>
                        <a:rPr b="1" lang="en" sz="1000">
                          <a:solidFill>
                            <a:srgbClr val="3B3B3B"/>
                          </a:solidFill>
                          <a:latin typeface="Montserrat"/>
                          <a:ea typeface="Montserrat"/>
                          <a:cs typeface="Montserrat"/>
                          <a:sym typeface="Montserrat"/>
                        </a:rPr>
                        <a:t>Dau fu fa*</a:t>
                      </a:r>
                      <a:endParaRPr b="1" sz="1000">
                        <a:solidFill>
                          <a:srgbClr val="3B3B3B"/>
                        </a:solidFill>
                        <a:latin typeface="Montserrat"/>
                        <a:ea typeface="Montserrat"/>
                        <a:cs typeface="Montserrat"/>
                        <a:sym typeface="Montserrat"/>
                      </a:endParaRPr>
                    </a:p>
                  </a:txBody>
                  <a:tcPr marT="0" marB="0"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2"/>
                    </a:solidFill>
                  </a:tcPr>
                </a:tc>
                <a:tc>
                  <a:txBody>
                    <a:bodyPr/>
                    <a:lstStyle/>
                    <a:p>
                      <a:pPr indent="0" lvl="0" marL="0" rtl="0" algn="l">
                        <a:spcBef>
                          <a:spcPts val="0"/>
                        </a:spcBef>
                        <a:spcAft>
                          <a:spcPts val="1600"/>
                        </a:spcAft>
                        <a:buNone/>
                      </a:pPr>
                      <a:r>
                        <a:rPr lang="en" sz="1000">
                          <a:solidFill>
                            <a:schemeClr val="dk1"/>
                          </a:solidFill>
                          <a:latin typeface="Montserrat"/>
                          <a:ea typeface="Montserrat"/>
                          <a:cs typeface="Montserrat"/>
                          <a:sym typeface="Montserrat"/>
                        </a:rPr>
                        <a:t>Silky Tofu (rock sugar or ginger)</a:t>
                      </a:r>
                      <a:endParaRPr sz="1000">
                        <a:solidFill>
                          <a:schemeClr val="dk1"/>
                        </a:solidFill>
                        <a:latin typeface="Montserrat"/>
                        <a:ea typeface="Montserrat"/>
                        <a:cs typeface="Montserrat"/>
                        <a:sym typeface="Montserrat"/>
                      </a:endParaRPr>
                    </a:p>
                  </a:txBody>
                  <a:tcPr marT="0" marB="0"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accent1"/>
                    </a:solidFill>
                  </a:tcPr>
                </a:tc>
              </a:tr>
              <a:tr h="330400">
                <a:tc>
                  <a:txBody>
                    <a:bodyPr/>
                    <a:lstStyle/>
                    <a:p>
                      <a:pPr indent="0" lvl="0" marL="0" rtl="0" algn="l">
                        <a:spcBef>
                          <a:spcPts val="0"/>
                        </a:spcBef>
                        <a:spcAft>
                          <a:spcPts val="0"/>
                        </a:spcAft>
                        <a:buNone/>
                      </a:pPr>
                      <a:r>
                        <a:rPr b="1" lang="en" sz="1000">
                          <a:solidFill>
                            <a:srgbClr val="3B3B3B"/>
                          </a:solidFill>
                          <a:latin typeface="Montserrat"/>
                          <a:ea typeface="Montserrat"/>
                          <a:cs typeface="Montserrat"/>
                          <a:sym typeface="Montserrat"/>
                        </a:rPr>
                        <a:t>Mongo Sai Mai Lo*</a:t>
                      </a:r>
                      <a:endParaRPr b="1" sz="1000">
                        <a:solidFill>
                          <a:srgbClr val="3B3B3B"/>
                        </a:solidFill>
                        <a:latin typeface="Montserrat"/>
                        <a:ea typeface="Montserrat"/>
                        <a:cs typeface="Montserrat"/>
                        <a:sym typeface="Montserrat"/>
                      </a:endParaRPr>
                    </a:p>
                  </a:txBody>
                  <a:tcPr marT="0" marB="0"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2"/>
                    </a:solidFill>
                  </a:tcPr>
                </a:tc>
                <a:tc>
                  <a:txBody>
                    <a:bodyPr/>
                    <a:lstStyle/>
                    <a:p>
                      <a:pPr indent="0" lvl="0" marL="0" rtl="0" algn="l">
                        <a:spcBef>
                          <a:spcPts val="0"/>
                        </a:spcBef>
                        <a:spcAft>
                          <a:spcPts val="1600"/>
                        </a:spcAft>
                        <a:buNone/>
                      </a:pPr>
                      <a:r>
                        <a:rPr lang="en" sz="1000">
                          <a:solidFill>
                            <a:schemeClr val="dk1"/>
                          </a:solidFill>
                          <a:latin typeface="Montserrat"/>
                          <a:ea typeface="Montserrat"/>
                          <a:cs typeface="Montserrat"/>
                          <a:sym typeface="Montserrat"/>
                        </a:rPr>
                        <a:t>Mango Sago </a:t>
                      </a:r>
                      <a:endParaRPr sz="1000">
                        <a:solidFill>
                          <a:schemeClr val="dk1"/>
                        </a:solidFill>
                        <a:latin typeface="Montserrat"/>
                        <a:ea typeface="Montserrat"/>
                        <a:cs typeface="Montserrat"/>
                        <a:sym typeface="Montserrat"/>
                      </a:endParaRPr>
                    </a:p>
                  </a:txBody>
                  <a:tcPr marT="0" marB="0"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accent1"/>
                    </a:solidFill>
                  </a:tcPr>
                </a:tc>
              </a:tr>
            </a:tbl>
          </a:graphicData>
        </a:graphic>
      </p:graphicFrame>
      <p:graphicFrame>
        <p:nvGraphicFramePr>
          <p:cNvPr id="413" name="Google Shape;413;p28"/>
          <p:cNvGraphicFramePr/>
          <p:nvPr/>
        </p:nvGraphicFramePr>
        <p:xfrm>
          <a:off x="5113738" y="1626450"/>
          <a:ext cx="3000000" cy="3000000"/>
        </p:xfrm>
        <a:graphic>
          <a:graphicData uri="http://schemas.openxmlformats.org/drawingml/2006/table">
            <a:tbl>
              <a:tblPr>
                <a:noFill/>
                <a:tableStyleId>{E74D650E-A4E4-4C3E-9692-B05E5F1AB9E1}</a:tableStyleId>
              </a:tblPr>
              <a:tblGrid>
                <a:gridCol w="802675"/>
              </a:tblGrid>
              <a:tr h="472050">
                <a:tc>
                  <a:txBody>
                    <a:bodyPr/>
                    <a:lstStyle/>
                    <a:p>
                      <a:pPr indent="0" lvl="0" marL="0" rtl="0" algn="l">
                        <a:spcBef>
                          <a:spcPts val="0"/>
                        </a:spcBef>
                        <a:spcAft>
                          <a:spcPts val="1600"/>
                        </a:spcAft>
                        <a:buNone/>
                      </a:pPr>
                      <a:r>
                        <a:rPr lang="en" sz="1000">
                          <a:solidFill>
                            <a:schemeClr val="dk1"/>
                          </a:solidFill>
                          <a:latin typeface="Montserrat"/>
                          <a:ea typeface="Montserrat"/>
                          <a:cs typeface="Montserrat"/>
                          <a:sym typeface="Montserrat"/>
                        </a:rPr>
                        <a:t>Crab Rangoon</a:t>
                      </a:r>
                      <a:endParaRPr sz="1000">
                        <a:solidFill>
                          <a:schemeClr val="dk1"/>
                        </a:solidFill>
                        <a:latin typeface="Montserrat"/>
                        <a:ea typeface="Montserrat"/>
                        <a:cs typeface="Montserrat"/>
                        <a:sym typeface="Montserrat"/>
                      </a:endParaRPr>
                    </a:p>
                  </a:txBody>
                  <a:tcPr marT="0" marB="0"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accent1"/>
                    </a:solidFill>
                  </a:tcPr>
                </a:tc>
              </a:tr>
              <a:tr h="629400">
                <a:tc>
                  <a:txBody>
                    <a:bodyPr/>
                    <a:lstStyle/>
                    <a:p>
                      <a:pPr indent="0" lvl="0" marL="0" rtl="0" algn="l">
                        <a:spcBef>
                          <a:spcPts val="0"/>
                        </a:spcBef>
                        <a:spcAft>
                          <a:spcPts val="1600"/>
                        </a:spcAft>
                        <a:buNone/>
                      </a:pPr>
                      <a:r>
                        <a:rPr lang="en" sz="1000">
                          <a:solidFill>
                            <a:schemeClr val="dk1"/>
                          </a:solidFill>
                          <a:latin typeface="Montserrat"/>
                          <a:ea typeface="Montserrat"/>
                          <a:cs typeface="Montserrat"/>
                          <a:sym typeface="Montserrat"/>
                        </a:rPr>
                        <a:t>Sweet and Sour Pork</a:t>
                      </a:r>
                      <a:endParaRPr sz="1000">
                        <a:solidFill>
                          <a:schemeClr val="dk1"/>
                        </a:solidFill>
                        <a:latin typeface="Montserrat"/>
                        <a:ea typeface="Montserrat"/>
                        <a:cs typeface="Montserrat"/>
                        <a:sym typeface="Montserrat"/>
                      </a:endParaRPr>
                    </a:p>
                  </a:txBody>
                  <a:tcPr marT="0" marB="0"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accent1"/>
                    </a:solidFill>
                  </a:tcPr>
                </a:tc>
              </a:tr>
              <a:tr h="629400">
                <a:tc>
                  <a:txBody>
                    <a:bodyPr/>
                    <a:lstStyle/>
                    <a:p>
                      <a:pPr indent="0" lvl="0" marL="0" rtl="0" algn="l">
                        <a:spcBef>
                          <a:spcPts val="0"/>
                        </a:spcBef>
                        <a:spcAft>
                          <a:spcPts val="0"/>
                        </a:spcAft>
                        <a:buNone/>
                      </a:pPr>
                      <a:r>
                        <a:rPr lang="en" sz="1000">
                          <a:solidFill>
                            <a:schemeClr val="dk1"/>
                          </a:solidFill>
                          <a:latin typeface="Montserrat"/>
                          <a:ea typeface="Montserrat"/>
                          <a:cs typeface="Montserrat"/>
                          <a:sym typeface="Montserrat"/>
                        </a:rPr>
                        <a:t>General Tso’s Chicken</a:t>
                      </a:r>
                      <a:endParaRPr sz="1000">
                        <a:solidFill>
                          <a:schemeClr val="dk1"/>
                        </a:solidFill>
                        <a:latin typeface="Montserrat"/>
                        <a:ea typeface="Montserrat"/>
                        <a:cs typeface="Montserrat"/>
                        <a:sym typeface="Montserrat"/>
                      </a:endParaRPr>
                    </a:p>
                  </a:txBody>
                  <a:tcPr marT="0" marB="0"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accent1"/>
                    </a:solidFill>
                  </a:tcPr>
                </a:tc>
              </a:tr>
              <a:tr h="416200">
                <a:tc>
                  <a:txBody>
                    <a:bodyPr/>
                    <a:lstStyle/>
                    <a:p>
                      <a:pPr indent="0" lvl="0" marL="0" rtl="0" algn="l">
                        <a:spcBef>
                          <a:spcPts val="0"/>
                        </a:spcBef>
                        <a:spcAft>
                          <a:spcPts val="1600"/>
                        </a:spcAft>
                        <a:buNone/>
                      </a:pPr>
                      <a:r>
                        <a:rPr lang="en" sz="1000">
                          <a:solidFill>
                            <a:schemeClr val="dk1"/>
                          </a:solidFill>
                          <a:latin typeface="Montserrat"/>
                          <a:ea typeface="Montserrat"/>
                          <a:cs typeface="Montserrat"/>
                          <a:sym typeface="Montserrat"/>
                        </a:rPr>
                        <a:t>Fried Rice</a:t>
                      </a:r>
                      <a:endParaRPr sz="1000">
                        <a:solidFill>
                          <a:schemeClr val="dk1"/>
                        </a:solidFill>
                        <a:latin typeface="Montserrat"/>
                        <a:ea typeface="Montserrat"/>
                        <a:cs typeface="Montserrat"/>
                        <a:sym typeface="Montserrat"/>
                      </a:endParaRPr>
                    </a:p>
                  </a:txBody>
                  <a:tcPr marT="0" marB="0"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accent1"/>
                    </a:solidFill>
                  </a:tcPr>
                </a:tc>
              </a:tr>
              <a:tr h="416200">
                <a:tc>
                  <a:txBody>
                    <a:bodyPr/>
                    <a:lstStyle/>
                    <a:p>
                      <a:pPr indent="0" lvl="0" marL="0" rtl="0" algn="l">
                        <a:spcBef>
                          <a:spcPts val="0"/>
                        </a:spcBef>
                        <a:spcAft>
                          <a:spcPts val="1600"/>
                        </a:spcAft>
                        <a:buNone/>
                      </a:pPr>
                      <a:r>
                        <a:rPr lang="en" sz="1000">
                          <a:solidFill>
                            <a:schemeClr val="dk1"/>
                          </a:solidFill>
                          <a:latin typeface="Montserrat"/>
                          <a:ea typeface="Montserrat"/>
                          <a:cs typeface="Montserrat"/>
                          <a:sym typeface="Montserrat"/>
                        </a:rPr>
                        <a:t>Egg Rolls</a:t>
                      </a:r>
                      <a:endParaRPr sz="1000">
                        <a:solidFill>
                          <a:schemeClr val="dk1"/>
                        </a:solidFill>
                        <a:latin typeface="Montserrat"/>
                        <a:ea typeface="Montserrat"/>
                        <a:cs typeface="Montserrat"/>
                        <a:sym typeface="Montserrat"/>
                      </a:endParaRPr>
                    </a:p>
                  </a:txBody>
                  <a:tcPr marT="0" marB="0"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accent1"/>
                    </a:solidFill>
                  </a:tcPr>
                </a:tc>
              </a:tr>
              <a:tr h="629400">
                <a:tc>
                  <a:txBody>
                    <a:bodyPr/>
                    <a:lstStyle/>
                    <a:p>
                      <a:pPr indent="0" lvl="0" marL="0" rtl="0" algn="l">
                        <a:spcBef>
                          <a:spcPts val="0"/>
                        </a:spcBef>
                        <a:spcAft>
                          <a:spcPts val="1600"/>
                        </a:spcAft>
                        <a:buNone/>
                      </a:pPr>
                      <a:r>
                        <a:rPr lang="en" sz="1000">
                          <a:solidFill>
                            <a:schemeClr val="dk1"/>
                          </a:solidFill>
                          <a:latin typeface="Montserrat"/>
                          <a:ea typeface="Montserrat"/>
                          <a:cs typeface="Montserrat"/>
                          <a:sym typeface="Montserrat"/>
                        </a:rPr>
                        <a:t>Dim Sum With Alcohol</a:t>
                      </a:r>
                      <a:endParaRPr sz="1000">
                        <a:solidFill>
                          <a:schemeClr val="dk1"/>
                        </a:solidFill>
                        <a:latin typeface="Montserrat"/>
                        <a:ea typeface="Montserrat"/>
                        <a:cs typeface="Montserrat"/>
                        <a:sym typeface="Montserrat"/>
                      </a:endParaRPr>
                    </a:p>
                  </a:txBody>
                  <a:tcPr marT="0" marB="0"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accent1"/>
                    </a:solidFill>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29"/>
          <p:cNvSpPr txBox="1"/>
          <p:nvPr>
            <p:ph type="title"/>
          </p:nvPr>
        </p:nvSpPr>
        <p:spPr>
          <a:xfrm>
            <a:off x="720000" y="324801"/>
            <a:ext cx="7704000" cy="661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Popular Dim Sum Dishes</a:t>
            </a:r>
            <a:endParaRPr/>
          </a:p>
        </p:txBody>
      </p:sp>
      <p:sp>
        <p:nvSpPr>
          <p:cNvPr id="419" name="Google Shape;419;p29"/>
          <p:cNvSpPr txBox="1"/>
          <p:nvPr>
            <p:ph idx="1" type="body"/>
          </p:nvPr>
        </p:nvSpPr>
        <p:spPr>
          <a:xfrm>
            <a:off x="720000" y="1000676"/>
            <a:ext cx="7704000" cy="511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“Yum Cha”</a:t>
            </a:r>
            <a:endParaRPr/>
          </a:p>
        </p:txBody>
      </p:sp>
      <p:graphicFrame>
        <p:nvGraphicFramePr>
          <p:cNvPr id="420" name="Google Shape;420;p29"/>
          <p:cNvGraphicFramePr/>
          <p:nvPr/>
        </p:nvGraphicFramePr>
        <p:xfrm>
          <a:off x="720000" y="1614825"/>
          <a:ext cx="3000000" cy="3000000"/>
        </p:xfrm>
        <a:graphic>
          <a:graphicData uri="http://schemas.openxmlformats.org/drawingml/2006/table">
            <a:tbl>
              <a:tblPr>
                <a:noFill/>
                <a:tableStyleId>{E74D650E-A4E4-4C3E-9692-B05E5F1AB9E1}</a:tableStyleId>
              </a:tblPr>
              <a:tblGrid>
                <a:gridCol w="1030075"/>
                <a:gridCol w="1998975"/>
                <a:gridCol w="1998975"/>
              </a:tblGrid>
              <a:tr h="425500">
                <a:tc>
                  <a:txBody>
                    <a:bodyPr/>
                    <a:lstStyle/>
                    <a:p>
                      <a:pPr indent="0" lvl="0" marL="0" rtl="0" algn="l">
                        <a:spcBef>
                          <a:spcPts val="0"/>
                        </a:spcBef>
                        <a:spcAft>
                          <a:spcPts val="0"/>
                        </a:spcAft>
                        <a:buNone/>
                      </a:pPr>
                      <a:r>
                        <a:rPr b="1" lang="en" sz="1000">
                          <a:solidFill>
                            <a:schemeClr val="dk1"/>
                          </a:solidFill>
                          <a:latin typeface="Montserrat"/>
                          <a:ea typeface="Montserrat"/>
                          <a:cs typeface="Montserrat"/>
                          <a:sym typeface="Montserrat"/>
                        </a:rPr>
                        <a:t>Fung zaau*</a:t>
                      </a:r>
                      <a:endParaRPr b="1" sz="1000">
                        <a:solidFill>
                          <a:schemeClr val="dk1"/>
                        </a:solidFill>
                        <a:latin typeface="Montserrat"/>
                        <a:ea typeface="Montserrat"/>
                        <a:cs typeface="Montserrat"/>
                        <a:sym typeface="Montserrat"/>
                      </a:endParaRPr>
                    </a:p>
                  </a:txBody>
                  <a:tcPr marT="0" marB="0"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2"/>
                    </a:solidFill>
                  </a:tcPr>
                </a:tc>
                <a:tc>
                  <a:txBody>
                    <a:bodyPr/>
                    <a:lstStyle/>
                    <a:p>
                      <a:pPr indent="0" lvl="0" marL="0" rtl="0" algn="l">
                        <a:spcBef>
                          <a:spcPts val="0"/>
                        </a:spcBef>
                        <a:spcAft>
                          <a:spcPts val="1600"/>
                        </a:spcAft>
                        <a:buNone/>
                      </a:pPr>
                      <a:r>
                        <a:rPr lang="en" sz="1000">
                          <a:solidFill>
                            <a:schemeClr val="dk1"/>
                          </a:solidFill>
                          <a:latin typeface="Montserrat"/>
                          <a:ea typeface="Montserrat"/>
                          <a:cs typeface="Montserrat"/>
                          <a:sym typeface="Montserrat"/>
                        </a:rPr>
                        <a:t>Steamed chicken feet</a:t>
                      </a:r>
                      <a:endParaRPr sz="1000">
                        <a:solidFill>
                          <a:schemeClr val="dk1"/>
                        </a:solidFill>
                        <a:latin typeface="Montserrat"/>
                        <a:ea typeface="Montserrat"/>
                        <a:cs typeface="Montserrat"/>
                        <a:sym typeface="Montserrat"/>
                      </a:endParaRPr>
                    </a:p>
                  </a:txBody>
                  <a:tcPr marT="0" marB="0"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accent1"/>
                    </a:solidFill>
                  </a:tcPr>
                </a:tc>
                <a:tc>
                  <a:txBody>
                    <a:bodyPr/>
                    <a:lstStyle/>
                    <a:p>
                      <a:pPr indent="0" lvl="0" marL="0" rtl="0" algn="l">
                        <a:spcBef>
                          <a:spcPts val="0"/>
                        </a:spcBef>
                        <a:spcAft>
                          <a:spcPts val="1600"/>
                        </a:spcAft>
                        <a:buNone/>
                      </a:pPr>
                      <a:r>
                        <a:rPr lang="en" sz="1000">
                          <a:solidFill>
                            <a:schemeClr val="dk1"/>
                          </a:solidFill>
                          <a:latin typeface="Montserrat"/>
                          <a:ea typeface="Montserrat"/>
                          <a:cs typeface="Montserrat"/>
                          <a:sym typeface="Montserrat"/>
                        </a:rPr>
                        <a:t>Removed from menu</a:t>
                      </a:r>
                      <a:endParaRPr sz="1000">
                        <a:solidFill>
                          <a:schemeClr val="dk1"/>
                        </a:solidFill>
                        <a:latin typeface="Montserrat"/>
                        <a:ea typeface="Montserrat"/>
                        <a:cs typeface="Montserrat"/>
                        <a:sym typeface="Montserrat"/>
                      </a:endParaRPr>
                    </a:p>
                  </a:txBody>
                  <a:tcPr marT="0" marB="0"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accent1"/>
                    </a:solidFill>
                  </a:tcPr>
                </a:tc>
              </a:tr>
              <a:tr h="727450">
                <a:tc>
                  <a:txBody>
                    <a:bodyPr/>
                    <a:lstStyle/>
                    <a:p>
                      <a:pPr indent="0" lvl="0" marL="0" rtl="0" algn="l">
                        <a:spcBef>
                          <a:spcPts val="0"/>
                        </a:spcBef>
                        <a:spcAft>
                          <a:spcPts val="0"/>
                        </a:spcAft>
                        <a:buNone/>
                      </a:pPr>
                      <a:r>
                        <a:rPr b="1" lang="en" sz="1000">
                          <a:solidFill>
                            <a:schemeClr val="dk1"/>
                          </a:solidFill>
                          <a:latin typeface="Montserrat"/>
                          <a:ea typeface="Montserrat"/>
                          <a:cs typeface="Montserrat"/>
                          <a:sym typeface="Montserrat"/>
                        </a:rPr>
                        <a:t>Ngaau zaap*</a:t>
                      </a:r>
                      <a:endParaRPr b="1" sz="1000">
                        <a:solidFill>
                          <a:schemeClr val="dk1"/>
                        </a:solidFill>
                        <a:latin typeface="Montserrat"/>
                        <a:ea typeface="Montserrat"/>
                        <a:cs typeface="Montserrat"/>
                        <a:sym typeface="Montserrat"/>
                      </a:endParaRPr>
                    </a:p>
                  </a:txBody>
                  <a:tcPr marT="0" marB="0"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2"/>
                    </a:solidFill>
                  </a:tcPr>
                </a:tc>
                <a:tc>
                  <a:txBody>
                    <a:bodyPr/>
                    <a:lstStyle/>
                    <a:p>
                      <a:pPr indent="0" lvl="0" marL="0" rtl="0" algn="l">
                        <a:spcBef>
                          <a:spcPts val="0"/>
                        </a:spcBef>
                        <a:spcAft>
                          <a:spcPts val="1600"/>
                        </a:spcAft>
                        <a:buNone/>
                      </a:pPr>
                      <a:r>
                        <a:rPr lang="en" sz="1000">
                          <a:solidFill>
                            <a:schemeClr val="dk1"/>
                          </a:solidFill>
                          <a:latin typeface="Montserrat"/>
                          <a:ea typeface="Montserrat"/>
                          <a:cs typeface="Montserrat"/>
                          <a:sym typeface="Montserrat"/>
                        </a:rPr>
                        <a:t>Beef entrails (pancreas, intestine, spleen, etc)  in stock</a:t>
                      </a:r>
                      <a:endParaRPr sz="1000">
                        <a:solidFill>
                          <a:schemeClr val="dk1"/>
                        </a:solidFill>
                        <a:latin typeface="Montserrat"/>
                        <a:ea typeface="Montserrat"/>
                        <a:cs typeface="Montserrat"/>
                        <a:sym typeface="Montserrat"/>
                      </a:endParaRPr>
                    </a:p>
                  </a:txBody>
                  <a:tcPr marT="0" marB="0"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accent1"/>
                    </a:solidFill>
                  </a:tcPr>
                </a:tc>
                <a:tc>
                  <a:txBody>
                    <a:bodyPr/>
                    <a:lstStyle/>
                    <a:p>
                      <a:pPr indent="0" lvl="0" marL="0" rtl="0" algn="l">
                        <a:spcBef>
                          <a:spcPts val="0"/>
                        </a:spcBef>
                        <a:spcAft>
                          <a:spcPts val="1600"/>
                        </a:spcAft>
                        <a:buNone/>
                      </a:pPr>
                      <a:r>
                        <a:rPr lang="en" sz="1000">
                          <a:solidFill>
                            <a:schemeClr val="dk1"/>
                          </a:solidFill>
                          <a:latin typeface="Montserrat"/>
                          <a:ea typeface="Montserrat"/>
                          <a:cs typeface="Montserrat"/>
                          <a:sym typeface="Montserrat"/>
                        </a:rPr>
                        <a:t>Removed from menu</a:t>
                      </a:r>
                      <a:endParaRPr sz="1000">
                        <a:solidFill>
                          <a:schemeClr val="dk1"/>
                        </a:solidFill>
                        <a:latin typeface="Montserrat"/>
                        <a:ea typeface="Montserrat"/>
                        <a:cs typeface="Montserrat"/>
                        <a:sym typeface="Montserrat"/>
                      </a:endParaRPr>
                    </a:p>
                  </a:txBody>
                  <a:tcPr marT="0" marB="0"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accent1"/>
                    </a:solidFill>
                  </a:tcPr>
                </a:tc>
              </a:tr>
              <a:tr h="425500">
                <a:tc>
                  <a:txBody>
                    <a:bodyPr/>
                    <a:lstStyle/>
                    <a:p>
                      <a:pPr indent="0" lvl="0" marL="0" rtl="0" algn="l">
                        <a:spcBef>
                          <a:spcPts val="0"/>
                        </a:spcBef>
                        <a:spcAft>
                          <a:spcPts val="0"/>
                        </a:spcAft>
                        <a:buNone/>
                      </a:pPr>
                      <a:r>
                        <a:rPr b="1" lang="en" sz="1000">
                          <a:solidFill>
                            <a:schemeClr val="dk1"/>
                          </a:solidFill>
                          <a:latin typeface="Montserrat"/>
                          <a:ea typeface="Montserrat"/>
                          <a:cs typeface="Montserrat"/>
                          <a:sym typeface="Montserrat"/>
                        </a:rPr>
                        <a:t>Liu sha bao*</a:t>
                      </a:r>
                      <a:endParaRPr b="1" sz="1000">
                        <a:solidFill>
                          <a:schemeClr val="dk1"/>
                        </a:solidFill>
                        <a:latin typeface="Montserrat"/>
                        <a:ea typeface="Montserrat"/>
                        <a:cs typeface="Montserrat"/>
                        <a:sym typeface="Montserrat"/>
                      </a:endParaRPr>
                    </a:p>
                  </a:txBody>
                  <a:tcPr marT="0" marB="0"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2"/>
                    </a:solidFill>
                  </a:tcPr>
                </a:tc>
                <a:tc>
                  <a:txBody>
                    <a:bodyPr/>
                    <a:lstStyle/>
                    <a:p>
                      <a:pPr indent="0" lvl="0" marL="0" rtl="0" algn="l">
                        <a:spcBef>
                          <a:spcPts val="0"/>
                        </a:spcBef>
                        <a:spcAft>
                          <a:spcPts val="0"/>
                        </a:spcAft>
                        <a:buNone/>
                      </a:pPr>
                      <a:r>
                        <a:rPr lang="en" sz="1000">
                          <a:solidFill>
                            <a:schemeClr val="dk1"/>
                          </a:solidFill>
                          <a:latin typeface="Montserrat"/>
                          <a:ea typeface="Montserrat"/>
                          <a:cs typeface="Montserrat"/>
                          <a:sym typeface="Montserrat"/>
                        </a:rPr>
                        <a:t>Salted egg yolk bun</a:t>
                      </a:r>
                      <a:endParaRPr sz="1000">
                        <a:solidFill>
                          <a:schemeClr val="dk1"/>
                        </a:solidFill>
                        <a:latin typeface="Montserrat"/>
                        <a:ea typeface="Montserrat"/>
                        <a:cs typeface="Montserrat"/>
                        <a:sym typeface="Montserrat"/>
                      </a:endParaRPr>
                    </a:p>
                  </a:txBody>
                  <a:tcPr marT="0" marB="0"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accent1"/>
                    </a:solidFill>
                  </a:tcPr>
                </a:tc>
                <a:tc>
                  <a:txBody>
                    <a:bodyPr/>
                    <a:lstStyle/>
                    <a:p>
                      <a:pPr indent="0" lvl="0" marL="0" rtl="0" algn="l">
                        <a:spcBef>
                          <a:spcPts val="0"/>
                        </a:spcBef>
                        <a:spcAft>
                          <a:spcPts val="0"/>
                        </a:spcAft>
                        <a:buNone/>
                      </a:pPr>
                      <a:r>
                        <a:rPr lang="en" sz="1000">
                          <a:solidFill>
                            <a:schemeClr val="dk1"/>
                          </a:solidFill>
                          <a:latin typeface="Montserrat"/>
                          <a:ea typeface="Montserrat"/>
                          <a:cs typeface="Montserrat"/>
                          <a:sym typeface="Montserrat"/>
                        </a:rPr>
                        <a:t>Chocolate bun</a:t>
                      </a:r>
                      <a:endParaRPr sz="1000">
                        <a:solidFill>
                          <a:schemeClr val="dk1"/>
                        </a:solidFill>
                        <a:latin typeface="Montserrat"/>
                        <a:ea typeface="Montserrat"/>
                        <a:cs typeface="Montserrat"/>
                        <a:sym typeface="Montserrat"/>
                      </a:endParaRPr>
                    </a:p>
                  </a:txBody>
                  <a:tcPr marT="0" marB="0"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accent1"/>
                    </a:solidFill>
                  </a:tcPr>
                </a:tc>
              </a:tr>
              <a:tr h="484975">
                <a:tc>
                  <a:txBody>
                    <a:bodyPr/>
                    <a:lstStyle/>
                    <a:p>
                      <a:pPr indent="0" lvl="0" marL="0" rtl="0" algn="l">
                        <a:spcBef>
                          <a:spcPts val="0"/>
                        </a:spcBef>
                        <a:spcAft>
                          <a:spcPts val="0"/>
                        </a:spcAft>
                        <a:buNone/>
                      </a:pPr>
                      <a:r>
                        <a:rPr b="1" lang="en" sz="1000">
                          <a:solidFill>
                            <a:srgbClr val="3B3B3B"/>
                          </a:solidFill>
                          <a:latin typeface="Montserrat"/>
                          <a:ea typeface="Montserrat"/>
                          <a:cs typeface="Montserrat"/>
                          <a:sym typeface="Montserrat"/>
                        </a:rPr>
                        <a:t>Do fu fa*</a:t>
                      </a:r>
                      <a:endParaRPr b="1" sz="1000">
                        <a:solidFill>
                          <a:srgbClr val="3B3B3B"/>
                        </a:solidFill>
                        <a:latin typeface="Montserrat"/>
                        <a:ea typeface="Montserrat"/>
                        <a:cs typeface="Montserrat"/>
                        <a:sym typeface="Montserrat"/>
                      </a:endParaRPr>
                    </a:p>
                  </a:txBody>
                  <a:tcPr marT="0" marB="0"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2"/>
                    </a:solidFill>
                  </a:tcPr>
                </a:tc>
                <a:tc>
                  <a:txBody>
                    <a:bodyPr/>
                    <a:lstStyle/>
                    <a:p>
                      <a:pPr indent="0" lvl="0" marL="0" rtl="0" algn="l">
                        <a:spcBef>
                          <a:spcPts val="0"/>
                        </a:spcBef>
                        <a:spcAft>
                          <a:spcPts val="1600"/>
                        </a:spcAft>
                        <a:buNone/>
                      </a:pPr>
                      <a:r>
                        <a:rPr lang="en" sz="1000">
                          <a:solidFill>
                            <a:schemeClr val="dk1"/>
                          </a:solidFill>
                          <a:latin typeface="Montserrat"/>
                          <a:ea typeface="Montserrat"/>
                          <a:cs typeface="Montserrat"/>
                          <a:sym typeface="Montserrat"/>
                        </a:rPr>
                        <a:t>Silky Tofu (rock sugar or ginger)</a:t>
                      </a:r>
                      <a:endParaRPr sz="1000">
                        <a:solidFill>
                          <a:schemeClr val="dk1"/>
                        </a:solidFill>
                        <a:latin typeface="Montserrat"/>
                        <a:ea typeface="Montserrat"/>
                        <a:cs typeface="Montserrat"/>
                        <a:sym typeface="Montserrat"/>
                      </a:endParaRPr>
                    </a:p>
                  </a:txBody>
                  <a:tcPr marT="0" marB="0"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accent1"/>
                    </a:solidFill>
                  </a:tcPr>
                </a:tc>
                <a:tc>
                  <a:txBody>
                    <a:bodyPr/>
                    <a:lstStyle/>
                    <a:p>
                      <a:pPr indent="0" lvl="0" marL="0" rtl="0" algn="l">
                        <a:spcBef>
                          <a:spcPts val="0"/>
                        </a:spcBef>
                        <a:spcAft>
                          <a:spcPts val="1600"/>
                        </a:spcAft>
                        <a:buNone/>
                      </a:pPr>
                      <a:r>
                        <a:rPr lang="en" sz="1000">
                          <a:solidFill>
                            <a:schemeClr val="dk1"/>
                          </a:solidFill>
                          <a:latin typeface="Montserrat"/>
                          <a:ea typeface="Montserrat"/>
                          <a:cs typeface="Montserrat"/>
                          <a:sym typeface="Montserrat"/>
                        </a:rPr>
                        <a:t>Removed from menu</a:t>
                      </a:r>
                      <a:endParaRPr sz="1000">
                        <a:solidFill>
                          <a:schemeClr val="dk1"/>
                        </a:solidFill>
                        <a:latin typeface="Montserrat"/>
                        <a:ea typeface="Montserrat"/>
                        <a:cs typeface="Montserrat"/>
                        <a:sym typeface="Montserrat"/>
                      </a:endParaRPr>
                    </a:p>
                  </a:txBody>
                  <a:tcPr marT="0" marB="0"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accent1"/>
                    </a:solidFill>
                  </a:tcPr>
                </a:tc>
              </a:tr>
              <a:tr h="484975">
                <a:tc>
                  <a:txBody>
                    <a:bodyPr/>
                    <a:lstStyle/>
                    <a:p>
                      <a:pPr indent="0" lvl="0" marL="0" rtl="0" algn="l">
                        <a:spcBef>
                          <a:spcPts val="0"/>
                        </a:spcBef>
                        <a:spcAft>
                          <a:spcPts val="0"/>
                        </a:spcAft>
                        <a:buNone/>
                      </a:pPr>
                      <a:r>
                        <a:rPr b="1" lang="en" sz="1000">
                          <a:solidFill>
                            <a:schemeClr val="hlink"/>
                          </a:solidFill>
                          <a:latin typeface="Montserrat"/>
                          <a:ea typeface="Montserrat"/>
                          <a:cs typeface="Montserrat"/>
                          <a:sym typeface="Montserrat"/>
                        </a:rPr>
                        <a:t>Daahn Tāat</a:t>
                      </a:r>
                      <a:endParaRPr b="1" sz="1000">
                        <a:solidFill>
                          <a:srgbClr val="3B3B3B"/>
                        </a:solidFill>
                        <a:latin typeface="Montserrat"/>
                        <a:ea typeface="Montserrat"/>
                        <a:cs typeface="Montserrat"/>
                        <a:sym typeface="Montserrat"/>
                      </a:endParaRPr>
                    </a:p>
                  </a:txBody>
                  <a:tcPr marT="0" marB="0"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2"/>
                    </a:solidFill>
                  </a:tcPr>
                </a:tc>
                <a:tc>
                  <a:txBody>
                    <a:bodyPr/>
                    <a:lstStyle/>
                    <a:p>
                      <a:pPr indent="0" lvl="0" marL="0" rtl="0" algn="l">
                        <a:spcBef>
                          <a:spcPts val="0"/>
                        </a:spcBef>
                        <a:spcAft>
                          <a:spcPts val="1600"/>
                        </a:spcAft>
                        <a:buNone/>
                      </a:pPr>
                      <a:r>
                        <a:rPr lang="en" sz="1000">
                          <a:solidFill>
                            <a:schemeClr val="dk1"/>
                          </a:solidFill>
                          <a:latin typeface="Montserrat"/>
                          <a:ea typeface="Montserrat"/>
                          <a:cs typeface="Montserrat"/>
                          <a:sym typeface="Montserrat"/>
                        </a:rPr>
                        <a:t>Egg Tart</a:t>
                      </a:r>
                      <a:endParaRPr sz="1000">
                        <a:solidFill>
                          <a:schemeClr val="dk1"/>
                        </a:solidFill>
                        <a:latin typeface="Montserrat"/>
                        <a:ea typeface="Montserrat"/>
                        <a:cs typeface="Montserrat"/>
                        <a:sym typeface="Montserrat"/>
                      </a:endParaRPr>
                    </a:p>
                  </a:txBody>
                  <a:tcPr marT="0" marB="0"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accent1"/>
                    </a:solidFill>
                  </a:tcPr>
                </a:tc>
                <a:tc>
                  <a:txBody>
                    <a:bodyPr/>
                    <a:lstStyle/>
                    <a:p>
                      <a:pPr indent="0" lvl="0" marL="0" rtl="0" algn="l">
                        <a:spcBef>
                          <a:spcPts val="0"/>
                        </a:spcBef>
                        <a:spcAft>
                          <a:spcPts val="1600"/>
                        </a:spcAft>
                        <a:buNone/>
                      </a:pPr>
                      <a:r>
                        <a:rPr lang="en" sz="1000">
                          <a:solidFill>
                            <a:schemeClr val="dk1"/>
                          </a:solidFill>
                          <a:latin typeface="Montserrat"/>
                          <a:ea typeface="Montserrat"/>
                          <a:cs typeface="Montserrat"/>
                          <a:sym typeface="Montserrat"/>
                        </a:rPr>
                        <a:t>Removed from menu</a:t>
                      </a:r>
                      <a:endParaRPr sz="1000">
                        <a:solidFill>
                          <a:schemeClr val="dk1"/>
                        </a:solidFill>
                        <a:latin typeface="Montserrat"/>
                        <a:ea typeface="Montserrat"/>
                        <a:cs typeface="Montserrat"/>
                        <a:sym typeface="Montserrat"/>
                      </a:endParaRPr>
                    </a:p>
                  </a:txBody>
                  <a:tcPr marT="0" marB="0"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accent1"/>
                    </a:solidFill>
                  </a:tcPr>
                </a:tc>
              </a:tr>
              <a:tr h="727450">
                <a:tc>
                  <a:txBody>
                    <a:bodyPr/>
                    <a:lstStyle/>
                    <a:p>
                      <a:pPr indent="0" lvl="0" marL="0" rtl="0" algn="l">
                        <a:spcBef>
                          <a:spcPts val="0"/>
                        </a:spcBef>
                        <a:spcAft>
                          <a:spcPts val="0"/>
                        </a:spcAft>
                        <a:buNone/>
                      </a:pPr>
                      <a:r>
                        <a:rPr b="1" lang="en" sz="1000">
                          <a:solidFill>
                            <a:srgbClr val="3B3B3B"/>
                          </a:solidFill>
                          <a:latin typeface="Montserrat"/>
                          <a:ea typeface="Montserrat"/>
                          <a:cs typeface="Montserrat"/>
                          <a:sym typeface="Montserrat"/>
                        </a:rPr>
                        <a:t>Mongo Sai Mai Lo*</a:t>
                      </a:r>
                      <a:endParaRPr b="1" sz="1000">
                        <a:solidFill>
                          <a:srgbClr val="3B3B3B"/>
                        </a:solidFill>
                        <a:latin typeface="Montserrat"/>
                        <a:ea typeface="Montserrat"/>
                        <a:cs typeface="Montserrat"/>
                        <a:sym typeface="Montserrat"/>
                      </a:endParaRPr>
                    </a:p>
                  </a:txBody>
                  <a:tcPr marT="0" marB="0"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2"/>
                    </a:solidFill>
                  </a:tcPr>
                </a:tc>
                <a:tc>
                  <a:txBody>
                    <a:bodyPr/>
                    <a:lstStyle/>
                    <a:p>
                      <a:pPr indent="0" lvl="0" marL="0" rtl="0" algn="l">
                        <a:spcBef>
                          <a:spcPts val="0"/>
                        </a:spcBef>
                        <a:spcAft>
                          <a:spcPts val="1600"/>
                        </a:spcAft>
                        <a:buNone/>
                      </a:pPr>
                      <a:r>
                        <a:rPr lang="en" sz="1000">
                          <a:solidFill>
                            <a:schemeClr val="dk1"/>
                          </a:solidFill>
                          <a:latin typeface="Montserrat"/>
                          <a:ea typeface="Montserrat"/>
                          <a:cs typeface="Montserrat"/>
                          <a:sym typeface="Montserrat"/>
                        </a:rPr>
                        <a:t>Mango Sago </a:t>
                      </a:r>
                      <a:endParaRPr sz="1000">
                        <a:solidFill>
                          <a:schemeClr val="dk1"/>
                        </a:solidFill>
                        <a:latin typeface="Montserrat"/>
                        <a:ea typeface="Montserrat"/>
                        <a:cs typeface="Montserrat"/>
                        <a:sym typeface="Montserrat"/>
                      </a:endParaRPr>
                    </a:p>
                  </a:txBody>
                  <a:tcPr marT="0" marB="0"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accent1"/>
                    </a:solidFill>
                  </a:tcPr>
                </a:tc>
                <a:tc>
                  <a:txBody>
                    <a:bodyPr/>
                    <a:lstStyle/>
                    <a:p>
                      <a:pPr indent="0" lvl="0" marL="0" rtl="0" algn="l">
                        <a:spcBef>
                          <a:spcPts val="0"/>
                        </a:spcBef>
                        <a:spcAft>
                          <a:spcPts val="1600"/>
                        </a:spcAft>
                        <a:buNone/>
                      </a:pPr>
                      <a:r>
                        <a:rPr lang="en" sz="1000">
                          <a:solidFill>
                            <a:schemeClr val="dk1"/>
                          </a:solidFill>
                          <a:latin typeface="Montserrat"/>
                          <a:ea typeface="Montserrat"/>
                          <a:cs typeface="Montserrat"/>
                          <a:sym typeface="Montserrat"/>
                        </a:rPr>
                        <a:t>Mango pudding, still traditional but offered as an alternative to mango sago</a:t>
                      </a:r>
                      <a:endParaRPr sz="1000">
                        <a:solidFill>
                          <a:schemeClr val="dk1"/>
                        </a:solidFill>
                        <a:latin typeface="Montserrat"/>
                        <a:ea typeface="Montserrat"/>
                        <a:cs typeface="Montserrat"/>
                        <a:sym typeface="Montserrat"/>
                      </a:endParaRPr>
                    </a:p>
                  </a:txBody>
                  <a:tcPr marT="0" marB="0"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accent1"/>
                    </a:solidFill>
                  </a:tcPr>
                </a:tc>
              </a:tr>
            </a:tbl>
          </a:graphicData>
        </a:graphic>
      </p:graphicFrame>
      <p:pic>
        <p:nvPicPr>
          <p:cNvPr id="421" name="Google Shape;421;p29"/>
          <p:cNvPicPr preferRelativeResize="0"/>
          <p:nvPr/>
        </p:nvPicPr>
        <p:blipFill rotWithShape="1">
          <a:blip r:embed="rId3">
            <a:alphaModFix/>
          </a:blip>
          <a:srcRect b="21371" l="12407" r="12489" t="28882"/>
          <a:stretch/>
        </p:blipFill>
        <p:spPr>
          <a:xfrm>
            <a:off x="5924599" y="1614826"/>
            <a:ext cx="1390373" cy="920974"/>
          </a:xfrm>
          <a:prstGeom prst="rect">
            <a:avLst/>
          </a:prstGeom>
          <a:noFill/>
          <a:ln>
            <a:noFill/>
          </a:ln>
        </p:spPr>
      </p:pic>
      <p:pic>
        <p:nvPicPr>
          <p:cNvPr id="422" name="Google Shape;422;p29"/>
          <p:cNvPicPr preferRelativeResize="0"/>
          <p:nvPr/>
        </p:nvPicPr>
        <p:blipFill rotWithShape="1">
          <a:blip r:embed="rId4">
            <a:alphaModFix/>
          </a:blip>
          <a:srcRect b="20787" l="15564" r="15474" t="11102"/>
          <a:stretch/>
        </p:blipFill>
        <p:spPr>
          <a:xfrm>
            <a:off x="417050" y="401975"/>
            <a:ext cx="1227948" cy="1212852"/>
          </a:xfrm>
          <a:prstGeom prst="rect">
            <a:avLst/>
          </a:prstGeom>
          <a:noFill/>
          <a:ln>
            <a:noFill/>
          </a:ln>
        </p:spPr>
      </p:pic>
      <p:pic>
        <p:nvPicPr>
          <p:cNvPr id="423" name="Google Shape;423;p29"/>
          <p:cNvPicPr preferRelativeResize="0"/>
          <p:nvPr/>
        </p:nvPicPr>
        <p:blipFill rotWithShape="1">
          <a:blip r:embed="rId5">
            <a:alphaModFix/>
          </a:blip>
          <a:srcRect b="10360" l="1275" r="52664" t="3662"/>
          <a:stretch/>
        </p:blipFill>
        <p:spPr>
          <a:xfrm>
            <a:off x="7674075" y="3386625"/>
            <a:ext cx="1227951" cy="1019075"/>
          </a:xfrm>
          <a:prstGeom prst="rect">
            <a:avLst/>
          </a:prstGeom>
          <a:noFill/>
          <a:ln>
            <a:noFill/>
          </a:ln>
        </p:spPr>
      </p:pic>
      <p:pic>
        <p:nvPicPr>
          <p:cNvPr id="424" name="Google Shape;424;p29"/>
          <p:cNvPicPr preferRelativeResize="0"/>
          <p:nvPr/>
        </p:nvPicPr>
        <p:blipFill>
          <a:blip r:embed="rId6">
            <a:alphaModFix/>
          </a:blip>
          <a:stretch>
            <a:fillRect/>
          </a:stretch>
        </p:blipFill>
        <p:spPr>
          <a:xfrm>
            <a:off x="7627600" y="1629453"/>
            <a:ext cx="1227950" cy="920971"/>
          </a:xfrm>
          <a:prstGeom prst="rect">
            <a:avLst/>
          </a:prstGeom>
          <a:noFill/>
          <a:ln>
            <a:noFill/>
          </a:ln>
        </p:spPr>
      </p:pic>
      <p:pic>
        <p:nvPicPr>
          <p:cNvPr id="425" name="Google Shape;425;p29"/>
          <p:cNvPicPr preferRelativeResize="0"/>
          <p:nvPr/>
        </p:nvPicPr>
        <p:blipFill rotWithShape="1">
          <a:blip r:embed="rId7">
            <a:alphaModFix/>
          </a:blip>
          <a:srcRect b="20200" l="17179" r="16870" t="18603"/>
          <a:stretch/>
        </p:blipFill>
        <p:spPr>
          <a:xfrm>
            <a:off x="5924600" y="3380078"/>
            <a:ext cx="1390375" cy="103216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30"/>
          <p:cNvSpPr txBox="1"/>
          <p:nvPr>
            <p:ph idx="1" type="subTitle"/>
          </p:nvPr>
        </p:nvSpPr>
        <p:spPr>
          <a:xfrm>
            <a:off x="2401894" y="2253509"/>
            <a:ext cx="2040300" cy="158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Leave the teapot lid ajar for a refill.</a:t>
            </a:r>
            <a:endParaRPr/>
          </a:p>
        </p:txBody>
      </p:sp>
      <p:sp>
        <p:nvSpPr>
          <p:cNvPr id="431" name="Google Shape;431;p30"/>
          <p:cNvSpPr txBox="1"/>
          <p:nvPr>
            <p:ph idx="2" type="subTitle"/>
          </p:nvPr>
        </p:nvSpPr>
        <p:spPr>
          <a:xfrm>
            <a:off x="116700" y="2253509"/>
            <a:ext cx="2040300" cy="158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You’ll have two pairs of chopsticks, one for sharing plates and one for your personal plate.</a:t>
            </a:r>
            <a:endParaRPr/>
          </a:p>
        </p:txBody>
      </p:sp>
      <p:sp>
        <p:nvSpPr>
          <p:cNvPr id="432" name="Google Shape;432;p30"/>
          <p:cNvSpPr txBox="1"/>
          <p:nvPr>
            <p:ph idx="3" type="subTitle"/>
          </p:nvPr>
        </p:nvSpPr>
        <p:spPr>
          <a:xfrm>
            <a:off x="116700" y="1751750"/>
            <a:ext cx="2040300" cy="503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Chopsticks</a:t>
            </a:r>
            <a:endParaRPr/>
          </a:p>
        </p:txBody>
      </p:sp>
      <p:sp>
        <p:nvSpPr>
          <p:cNvPr id="433" name="Google Shape;433;p30"/>
          <p:cNvSpPr txBox="1"/>
          <p:nvPr>
            <p:ph idx="4" type="subTitle"/>
          </p:nvPr>
        </p:nvSpPr>
        <p:spPr>
          <a:xfrm>
            <a:off x="2401895" y="1751750"/>
            <a:ext cx="2040300" cy="503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Tea</a:t>
            </a:r>
            <a:endParaRPr/>
          </a:p>
        </p:txBody>
      </p:sp>
      <p:sp>
        <p:nvSpPr>
          <p:cNvPr id="434" name="Google Shape;434;p30"/>
          <p:cNvSpPr txBox="1"/>
          <p:nvPr>
            <p:ph type="title"/>
          </p:nvPr>
        </p:nvSpPr>
        <p:spPr>
          <a:xfrm>
            <a:off x="720000" y="533326"/>
            <a:ext cx="7704000" cy="66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Dim Sum Etiquette</a:t>
            </a:r>
            <a:endParaRPr/>
          </a:p>
        </p:txBody>
      </p:sp>
      <p:sp>
        <p:nvSpPr>
          <p:cNvPr id="435" name="Google Shape;435;p30"/>
          <p:cNvSpPr txBox="1"/>
          <p:nvPr>
            <p:ph idx="1" type="subTitle"/>
          </p:nvPr>
        </p:nvSpPr>
        <p:spPr>
          <a:xfrm>
            <a:off x="6972299" y="2253509"/>
            <a:ext cx="2040300" cy="158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signify saying thank you, tap the table with your pointer and middle finger.</a:t>
            </a:r>
            <a:endParaRPr/>
          </a:p>
        </p:txBody>
      </p:sp>
      <p:sp>
        <p:nvSpPr>
          <p:cNvPr id="436" name="Google Shape;436;p30"/>
          <p:cNvSpPr txBox="1"/>
          <p:nvPr>
            <p:ph idx="2" type="subTitle"/>
          </p:nvPr>
        </p:nvSpPr>
        <p:spPr>
          <a:xfrm>
            <a:off x="4687091" y="2253509"/>
            <a:ext cx="2040300" cy="158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50"/>
              <a:t>You’ll see some women pushing cars, men in white, and men in suits. Your waiter will be the person who takes your drink order or ordering directly from a cart lady. Typically one will not place an order with a man in the suit as they hold a higher status.</a:t>
            </a:r>
            <a:endParaRPr sz="950"/>
          </a:p>
        </p:txBody>
      </p:sp>
      <p:sp>
        <p:nvSpPr>
          <p:cNvPr id="437" name="Google Shape;437;p30"/>
          <p:cNvSpPr txBox="1"/>
          <p:nvPr>
            <p:ph idx="3" type="subTitle"/>
          </p:nvPr>
        </p:nvSpPr>
        <p:spPr>
          <a:xfrm>
            <a:off x="4687091" y="1751750"/>
            <a:ext cx="2040300" cy="503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Hierarchy</a:t>
            </a:r>
            <a:endParaRPr/>
          </a:p>
        </p:txBody>
      </p:sp>
      <p:sp>
        <p:nvSpPr>
          <p:cNvPr id="438" name="Google Shape;438;p30"/>
          <p:cNvSpPr txBox="1"/>
          <p:nvPr>
            <p:ph idx="4" type="subTitle"/>
          </p:nvPr>
        </p:nvSpPr>
        <p:spPr>
          <a:xfrm>
            <a:off x="6972300" y="1751750"/>
            <a:ext cx="2040300" cy="503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Thank yous</a:t>
            </a:r>
            <a:endParaRPr/>
          </a:p>
        </p:txBody>
      </p:sp>
      <p:pic>
        <p:nvPicPr>
          <p:cNvPr id="439" name="Google Shape;439;p30"/>
          <p:cNvPicPr preferRelativeResize="0"/>
          <p:nvPr/>
        </p:nvPicPr>
        <p:blipFill rotWithShape="1">
          <a:blip r:embed="rId3">
            <a:alphaModFix/>
          </a:blip>
          <a:srcRect b="6339" l="0" r="0" t="6929"/>
          <a:stretch/>
        </p:blipFill>
        <p:spPr>
          <a:xfrm>
            <a:off x="458568" y="3890925"/>
            <a:ext cx="1356571" cy="661800"/>
          </a:xfrm>
          <a:prstGeom prst="rect">
            <a:avLst/>
          </a:prstGeom>
          <a:noFill/>
          <a:ln>
            <a:noFill/>
          </a:ln>
        </p:spPr>
      </p:pic>
      <p:pic>
        <p:nvPicPr>
          <p:cNvPr id="440" name="Google Shape;440;p30"/>
          <p:cNvPicPr preferRelativeResize="0"/>
          <p:nvPr/>
        </p:nvPicPr>
        <p:blipFill>
          <a:blip r:embed="rId4">
            <a:alphaModFix/>
          </a:blip>
          <a:stretch>
            <a:fillRect/>
          </a:stretch>
        </p:blipFill>
        <p:spPr>
          <a:xfrm>
            <a:off x="3091150" y="3890925"/>
            <a:ext cx="661800" cy="661800"/>
          </a:xfrm>
          <a:prstGeom prst="rect">
            <a:avLst/>
          </a:prstGeom>
          <a:noFill/>
          <a:ln>
            <a:noFill/>
          </a:ln>
        </p:spPr>
      </p:pic>
      <p:pic>
        <p:nvPicPr>
          <p:cNvPr id="441" name="Google Shape;441;p30"/>
          <p:cNvPicPr preferRelativeResize="0"/>
          <p:nvPr/>
        </p:nvPicPr>
        <p:blipFill rotWithShape="1">
          <a:blip r:embed="rId5">
            <a:alphaModFix/>
          </a:blip>
          <a:srcRect b="8824" l="21380" r="18896" t="2664"/>
          <a:stretch/>
        </p:blipFill>
        <p:spPr>
          <a:xfrm>
            <a:off x="4992711" y="3890925"/>
            <a:ext cx="417625" cy="661800"/>
          </a:xfrm>
          <a:prstGeom prst="rect">
            <a:avLst/>
          </a:prstGeom>
          <a:noFill/>
          <a:ln>
            <a:noFill/>
          </a:ln>
        </p:spPr>
      </p:pic>
      <p:pic>
        <p:nvPicPr>
          <p:cNvPr id="442" name="Google Shape;442;p30"/>
          <p:cNvPicPr preferRelativeResize="0"/>
          <p:nvPr/>
        </p:nvPicPr>
        <p:blipFill rotWithShape="1">
          <a:blip r:embed="rId6">
            <a:alphaModFix/>
          </a:blip>
          <a:srcRect b="11158" l="17829" r="19939" t="6428"/>
          <a:stretch/>
        </p:blipFill>
        <p:spPr>
          <a:xfrm>
            <a:off x="5958463" y="3890925"/>
            <a:ext cx="463324" cy="661800"/>
          </a:xfrm>
          <a:prstGeom prst="rect">
            <a:avLst/>
          </a:prstGeom>
          <a:noFill/>
          <a:ln>
            <a:noFill/>
          </a:ln>
        </p:spPr>
      </p:pic>
      <p:pic>
        <p:nvPicPr>
          <p:cNvPr id="443" name="Google Shape;443;p30"/>
          <p:cNvPicPr preferRelativeResize="0"/>
          <p:nvPr/>
        </p:nvPicPr>
        <p:blipFill rotWithShape="1">
          <a:blip r:embed="rId7">
            <a:alphaModFix/>
          </a:blip>
          <a:srcRect b="12736" l="34061" r="33771" t="5830"/>
          <a:stretch/>
        </p:blipFill>
        <p:spPr>
          <a:xfrm>
            <a:off x="5563230" y="3890925"/>
            <a:ext cx="242335" cy="661800"/>
          </a:xfrm>
          <a:prstGeom prst="rect">
            <a:avLst/>
          </a:prstGeom>
          <a:noFill/>
          <a:ln>
            <a:noFill/>
          </a:ln>
        </p:spPr>
      </p:pic>
      <p:pic>
        <p:nvPicPr>
          <p:cNvPr id="444" name="Google Shape;444;p30"/>
          <p:cNvPicPr preferRelativeResize="0"/>
          <p:nvPr/>
        </p:nvPicPr>
        <p:blipFill>
          <a:blip r:embed="rId8">
            <a:alphaModFix/>
          </a:blip>
          <a:stretch>
            <a:fillRect/>
          </a:stretch>
        </p:blipFill>
        <p:spPr>
          <a:xfrm>
            <a:off x="7760802" y="3886101"/>
            <a:ext cx="463301" cy="671450"/>
          </a:xfrm>
          <a:prstGeom prst="rect">
            <a:avLst/>
          </a:prstGeom>
          <a:noFill/>
          <a:ln>
            <a:noFill/>
          </a:ln>
        </p:spPr>
      </p:pic>
      <p:pic>
        <p:nvPicPr>
          <p:cNvPr id="445" name="Google Shape;445;p30"/>
          <p:cNvPicPr preferRelativeResize="0"/>
          <p:nvPr/>
        </p:nvPicPr>
        <p:blipFill>
          <a:blip r:embed="rId9">
            <a:alphaModFix/>
          </a:blip>
          <a:stretch>
            <a:fillRect/>
          </a:stretch>
        </p:blipFill>
        <p:spPr>
          <a:xfrm rot="-349501">
            <a:off x="6396796" y="65345"/>
            <a:ext cx="1356575" cy="1356575"/>
          </a:xfrm>
          <a:prstGeom prst="rect">
            <a:avLst/>
          </a:prstGeom>
          <a:noFill/>
          <a:ln>
            <a:noFill/>
          </a:ln>
        </p:spPr>
      </p:pic>
      <p:pic>
        <p:nvPicPr>
          <p:cNvPr id="446" name="Google Shape;446;p30"/>
          <p:cNvPicPr preferRelativeResize="0"/>
          <p:nvPr/>
        </p:nvPicPr>
        <p:blipFill>
          <a:blip r:embed="rId10">
            <a:alphaModFix/>
          </a:blip>
          <a:stretch>
            <a:fillRect/>
          </a:stretch>
        </p:blipFill>
        <p:spPr>
          <a:xfrm rot="-349501">
            <a:off x="5301860" y="259130"/>
            <a:ext cx="1356575" cy="1356575"/>
          </a:xfrm>
          <a:prstGeom prst="rect">
            <a:avLst/>
          </a:prstGeom>
          <a:noFill/>
          <a:ln>
            <a:noFill/>
          </a:ln>
        </p:spPr>
      </p:pic>
      <p:pic>
        <p:nvPicPr>
          <p:cNvPr id="447" name="Google Shape;447;p30"/>
          <p:cNvPicPr preferRelativeResize="0"/>
          <p:nvPr/>
        </p:nvPicPr>
        <p:blipFill>
          <a:blip r:embed="rId11">
            <a:alphaModFix/>
          </a:blip>
          <a:stretch>
            <a:fillRect/>
          </a:stretch>
        </p:blipFill>
        <p:spPr>
          <a:xfrm rot="-349502">
            <a:off x="6121273" y="841661"/>
            <a:ext cx="1115324" cy="11153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pic>
        <p:nvPicPr>
          <p:cNvPr id="452" name="Google Shape;452;p31"/>
          <p:cNvPicPr preferRelativeResize="0"/>
          <p:nvPr/>
        </p:nvPicPr>
        <p:blipFill rotWithShape="1">
          <a:blip r:embed="rId3">
            <a:alphaModFix/>
          </a:blip>
          <a:srcRect b="0" l="19579" r="23734" t="0"/>
          <a:stretch/>
        </p:blipFill>
        <p:spPr>
          <a:xfrm>
            <a:off x="4440050" y="539550"/>
            <a:ext cx="3990550" cy="4064400"/>
          </a:xfrm>
          <a:prstGeom prst="rect">
            <a:avLst/>
          </a:prstGeom>
          <a:noFill/>
          <a:ln>
            <a:noFill/>
          </a:ln>
        </p:spPr>
      </p:pic>
      <p:sp>
        <p:nvSpPr>
          <p:cNvPr id="453" name="Google Shape;453;p31"/>
          <p:cNvSpPr/>
          <p:nvPr/>
        </p:nvSpPr>
        <p:spPr>
          <a:xfrm>
            <a:off x="0" y="4260350"/>
            <a:ext cx="9144000" cy="343800"/>
          </a:xfrm>
          <a:prstGeom prst="rect">
            <a:avLst/>
          </a:prstGeom>
          <a:solidFill>
            <a:schemeClr val="lt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31"/>
          <p:cNvSpPr txBox="1"/>
          <p:nvPr>
            <p:ph type="title"/>
          </p:nvPr>
        </p:nvSpPr>
        <p:spPr>
          <a:xfrm>
            <a:off x="790525" y="153950"/>
            <a:ext cx="3543900" cy="142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Dim Sum and Economic Features</a:t>
            </a:r>
            <a:endParaRPr sz="2800"/>
          </a:p>
        </p:txBody>
      </p:sp>
      <p:sp>
        <p:nvSpPr>
          <p:cNvPr id="455" name="Google Shape;455;p31"/>
          <p:cNvSpPr txBox="1"/>
          <p:nvPr>
            <p:ph idx="1" type="subTitle"/>
          </p:nvPr>
        </p:nvSpPr>
        <p:spPr>
          <a:xfrm>
            <a:off x="706600" y="1539888"/>
            <a:ext cx="3543900" cy="1637700"/>
          </a:xfrm>
          <a:prstGeom prst="rect">
            <a:avLst/>
          </a:prstGeom>
        </p:spPr>
        <p:txBody>
          <a:bodyPr anchorCtr="0" anchor="t" bIns="91425" lIns="91425" spcFirstLastPara="1" rIns="91425" wrap="square" tIns="91425">
            <a:noAutofit/>
          </a:bodyPr>
          <a:lstStyle/>
          <a:p>
            <a:pPr indent="-285750" lvl="0" marL="457200" rtl="0" algn="l">
              <a:spcBef>
                <a:spcPts val="0"/>
              </a:spcBef>
              <a:spcAft>
                <a:spcPts val="0"/>
              </a:spcAft>
              <a:buSzPts val="900"/>
              <a:buChar char="●"/>
            </a:pPr>
            <a:r>
              <a:rPr lang="en" sz="900"/>
              <a:t>In 2019, Census Data in Hong Kong reported that approximately 5.6% of the GDP originated from restaurants</a:t>
            </a:r>
            <a:endParaRPr sz="900"/>
          </a:p>
          <a:p>
            <a:pPr indent="-285750" lvl="1" marL="914400" rtl="0" algn="l">
              <a:spcBef>
                <a:spcPts val="0"/>
              </a:spcBef>
              <a:spcAft>
                <a:spcPts val="0"/>
              </a:spcAft>
              <a:buSzPts val="900"/>
              <a:buChar char="○"/>
            </a:pPr>
            <a:r>
              <a:rPr lang="en" sz="900"/>
              <a:t>No specific data on Dim Sum, but given that it’s a large part of Cantonese culture, it likely plays a significant role</a:t>
            </a:r>
            <a:endParaRPr sz="900"/>
          </a:p>
          <a:p>
            <a:pPr indent="-285750" lvl="0" marL="457200" rtl="0" algn="l">
              <a:spcBef>
                <a:spcPts val="1600"/>
              </a:spcBef>
              <a:spcAft>
                <a:spcPts val="0"/>
              </a:spcAft>
              <a:buSzPts val="900"/>
              <a:buChar char="●"/>
            </a:pPr>
            <a:r>
              <a:rPr lang="en" sz="900"/>
              <a:t>According to the National Restaurant Association in the US, Chinese food is the third most popular cuisine</a:t>
            </a:r>
            <a:endParaRPr sz="900"/>
          </a:p>
          <a:p>
            <a:pPr indent="-285750" lvl="1" marL="914400" rtl="0" algn="l">
              <a:spcBef>
                <a:spcPts val="0"/>
              </a:spcBef>
              <a:spcAft>
                <a:spcPts val="0"/>
              </a:spcAft>
              <a:buSzPts val="900"/>
              <a:buChar char="○"/>
            </a:pPr>
            <a:r>
              <a:rPr lang="en" sz="900"/>
              <a:t>This industry employs approximately 300,000 people and accrues about $15 billion in sales per annum</a:t>
            </a:r>
            <a:endParaRPr sz="900"/>
          </a:p>
          <a:p>
            <a:pPr indent="-285750" lvl="0" marL="457200" rtl="0" algn="l">
              <a:spcBef>
                <a:spcPts val="1600"/>
              </a:spcBef>
              <a:spcAft>
                <a:spcPts val="1000"/>
              </a:spcAft>
              <a:buSzPts val="900"/>
              <a:buChar char="●"/>
            </a:pPr>
            <a:r>
              <a:rPr lang="en" sz="900"/>
              <a:t>Frozen Dim Sum in global markets is at an estimated $2.2 billion worth in 2020 and is anticipated to grow by 5.6% between 2021 and 2028</a:t>
            </a:r>
            <a:endParaRPr sz="900"/>
          </a:p>
        </p:txBody>
      </p:sp>
      <p:sp>
        <p:nvSpPr>
          <p:cNvPr id="456" name="Google Shape;456;p31"/>
          <p:cNvSpPr/>
          <p:nvPr/>
        </p:nvSpPr>
        <p:spPr>
          <a:xfrm>
            <a:off x="3662063" y="153960"/>
            <a:ext cx="303635" cy="303175"/>
          </a:xfrm>
          <a:custGeom>
            <a:rect b="b" l="l" r="r" t="t"/>
            <a:pathLst>
              <a:path extrusionOk="0" h="21772" w="21805">
                <a:moveTo>
                  <a:pt x="10902" y="0"/>
                </a:moveTo>
                <a:cubicBezTo>
                  <a:pt x="10878" y="0"/>
                  <a:pt x="10855" y="16"/>
                  <a:pt x="10852" y="46"/>
                </a:cubicBezTo>
                <a:lnTo>
                  <a:pt x="10133" y="9657"/>
                </a:lnTo>
                <a:lnTo>
                  <a:pt x="6834" y="6819"/>
                </a:lnTo>
                <a:lnTo>
                  <a:pt x="6834" y="6819"/>
                </a:lnTo>
                <a:lnTo>
                  <a:pt x="9672" y="10115"/>
                </a:lnTo>
                <a:lnTo>
                  <a:pt x="64" y="10837"/>
                </a:lnTo>
                <a:cubicBezTo>
                  <a:pt x="0" y="10842"/>
                  <a:pt x="0" y="10933"/>
                  <a:pt x="64" y="10937"/>
                </a:cubicBezTo>
                <a:lnTo>
                  <a:pt x="9672" y="11657"/>
                </a:lnTo>
                <a:lnTo>
                  <a:pt x="6834" y="14956"/>
                </a:lnTo>
                <a:lnTo>
                  <a:pt x="6834" y="14956"/>
                </a:lnTo>
                <a:lnTo>
                  <a:pt x="10133" y="12118"/>
                </a:lnTo>
                <a:lnTo>
                  <a:pt x="10852" y="21726"/>
                </a:lnTo>
                <a:cubicBezTo>
                  <a:pt x="10856" y="21757"/>
                  <a:pt x="10880" y="21772"/>
                  <a:pt x="10904" y="21772"/>
                </a:cubicBezTo>
                <a:cubicBezTo>
                  <a:pt x="10928" y="21772"/>
                  <a:pt x="10951" y="21757"/>
                  <a:pt x="10952" y="21726"/>
                </a:cubicBezTo>
                <a:lnTo>
                  <a:pt x="11674" y="12118"/>
                </a:lnTo>
                <a:lnTo>
                  <a:pt x="14971" y="14956"/>
                </a:lnTo>
                <a:lnTo>
                  <a:pt x="14971" y="14956"/>
                </a:lnTo>
                <a:lnTo>
                  <a:pt x="12133" y="11657"/>
                </a:lnTo>
                <a:lnTo>
                  <a:pt x="21743" y="10937"/>
                </a:lnTo>
                <a:cubicBezTo>
                  <a:pt x="21805" y="10930"/>
                  <a:pt x="21805" y="10839"/>
                  <a:pt x="21743" y="10837"/>
                </a:cubicBezTo>
                <a:lnTo>
                  <a:pt x="12133" y="10115"/>
                </a:lnTo>
                <a:lnTo>
                  <a:pt x="14971" y="6819"/>
                </a:lnTo>
                <a:lnTo>
                  <a:pt x="14971" y="6819"/>
                </a:lnTo>
                <a:lnTo>
                  <a:pt x="11674" y="9657"/>
                </a:lnTo>
                <a:lnTo>
                  <a:pt x="10952" y="46"/>
                </a:lnTo>
                <a:cubicBezTo>
                  <a:pt x="10949" y="16"/>
                  <a:pt x="10925" y="0"/>
                  <a:pt x="10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31"/>
          <p:cNvSpPr/>
          <p:nvPr/>
        </p:nvSpPr>
        <p:spPr>
          <a:xfrm>
            <a:off x="8030358" y="706657"/>
            <a:ext cx="1090905" cy="1090905"/>
          </a:xfrm>
          <a:custGeom>
            <a:rect b="b" l="l" r="r" t="t"/>
            <a:pathLst>
              <a:path extrusionOk="0" h="32465" w="32465">
                <a:moveTo>
                  <a:pt x="18804" y="0"/>
                </a:moveTo>
                <a:lnTo>
                  <a:pt x="18804" y="0"/>
                </a:lnTo>
                <a:lnTo>
                  <a:pt x="18804" y="0"/>
                </a:lnTo>
                <a:close/>
                <a:moveTo>
                  <a:pt x="13662" y="0"/>
                </a:moveTo>
                <a:lnTo>
                  <a:pt x="13696" y="8414"/>
                </a:lnTo>
                <a:lnTo>
                  <a:pt x="8771" y="1587"/>
                </a:lnTo>
                <a:lnTo>
                  <a:pt x="11405" y="9584"/>
                </a:lnTo>
                <a:lnTo>
                  <a:pt x="4614" y="4609"/>
                </a:lnTo>
                <a:lnTo>
                  <a:pt x="9584" y="11400"/>
                </a:lnTo>
                <a:lnTo>
                  <a:pt x="1590" y="8769"/>
                </a:lnTo>
                <a:lnTo>
                  <a:pt x="8419" y="13691"/>
                </a:lnTo>
                <a:lnTo>
                  <a:pt x="1" y="13659"/>
                </a:lnTo>
                <a:lnTo>
                  <a:pt x="8015" y="16231"/>
                </a:lnTo>
                <a:lnTo>
                  <a:pt x="1" y="18801"/>
                </a:lnTo>
                <a:lnTo>
                  <a:pt x="8419" y="18769"/>
                </a:lnTo>
                <a:lnTo>
                  <a:pt x="1590" y="23692"/>
                </a:lnTo>
                <a:lnTo>
                  <a:pt x="9584" y="21060"/>
                </a:lnTo>
                <a:lnTo>
                  <a:pt x="4614" y="27851"/>
                </a:lnTo>
                <a:lnTo>
                  <a:pt x="11405" y="22877"/>
                </a:lnTo>
                <a:lnTo>
                  <a:pt x="8771" y="30875"/>
                </a:lnTo>
                <a:lnTo>
                  <a:pt x="13696" y="24046"/>
                </a:lnTo>
                <a:lnTo>
                  <a:pt x="13662" y="32464"/>
                </a:lnTo>
                <a:lnTo>
                  <a:pt x="16232" y="24445"/>
                </a:lnTo>
                <a:lnTo>
                  <a:pt x="18804" y="32464"/>
                </a:lnTo>
                <a:lnTo>
                  <a:pt x="18772" y="24046"/>
                </a:lnTo>
                <a:lnTo>
                  <a:pt x="18772" y="24046"/>
                </a:lnTo>
                <a:lnTo>
                  <a:pt x="23692" y="30875"/>
                </a:lnTo>
                <a:lnTo>
                  <a:pt x="21063" y="22877"/>
                </a:lnTo>
                <a:lnTo>
                  <a:pt x="21063" y="22877"/>
                </a:lnTo>
                <a:lnTo>
                  <a:pt x="27854" y="27851"/>
                </a:lnTo>
                <a:lnTo>
                  <a:pt x="22882" y="21060"/>
                </a:lnTo>
                <a:lnTo>
                  <a:pt x="30876" y="23692"/>
                </a:lnTo>
                <a:lnTo>
                  <a:pt x="30876" y="23692"/>
                </a:lnTo>
                <a:lnTo>
                  <a:pt x="24049" y="18769"/>
                </a:lnTo>
                <a:lnTo>
                  <a:pt x="24049" y="18769"/>
                </a:lnTo>
                <a:lnTo>
                  <a:pt x="32465" y="18801"/>
                </a:lnTo>
                <a:lnTo>
                  <a:pt x="24450" y="16231"/>
                </a:lnTo>
                <a:lnTo>
                  <a:pt x="32465" y="13659"/>
                </a:lnTo>
                <a:lnTo>
                  <a:pt x="24049" y="13691"/>
                </a:lnTo>
                <a:lnTo>
                  <a:pt x="30876" y="8769"/>
                </a:lnTo>
                <a:lnTo>
                  <a:pt x="22882" y="11400"/>
                </a:lnTo>
                <a:lnTo>
                  <a:pt x="27854" y="4609"/>
                </a:lnTo>
                <a:lnTo>
                  <a:pt x="21063" y="9584"/>
                </a:lnTo>
                <a:lnTo>
                  <a:pt x="23692" y="1587"/>
                </a:lnTo>
                <a:lnTo>
                  <a:pt x="18772" y="8414"/>
                </a:lnTo>
                <a:lnTo>
                  <a:pt x="18804" y="0"/>
                </a:lnTo>
                <a:lnTo>
                  <a:pt x="16232" y="8015"/>
                </a:lnTo>
                <a:lnTo>
                  <a:pt x="13662" y="0"/>
                </a:ln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31"/>
          <p:cNvSpPr/>
          <p:nvPr/>
        </p:nvSpPr>
        <p:spPr>
          <a:xfrm>
            <a:off x="310158" y="3976647"/>
            <a:ext cx="1013233" cy="1013233"/>
          </a:xfrm>
          <a:custGeom>
            <a:rect b="b" l="l" r="r" t="t"/>
            <a:pathLst>
              <a:path extrusionOk="0" h="32465" w="32465">
                <a:moveTo>
                  <a:pt x="18804" y="0"/>
                </a:moveTo>
                <a:lnTo>
                  <a:pt x="18804" y="0"/>
                </a:lnTo>
                <a:lnTo>
                  <a:pt x="18804" y="0"/>
                </a:lnTo>
                <a:close/>
                <a:moveTo>
                  <a:pt x="13662" y="0"/>
                </a:moveTo>
                <a:lnTo>
                  <a:pt x="13696" y="8414"/>
                </a:lnTo>
                <a:lnTo>
                  <a:pt x="8771" y="1587"/>
                </a:lnTo>
                <a:lnTo>
                  <a:pt x="11405" y="9584"/>
                </a:lnTo>
                <a:lnTo>
                  <a:pt x="4614" y="4609"/>
                </a:lnTo>
                <a:lnTo>
                  <a:pt x="9584" y="11400"/>
                </a:lnTo>
                <a:lnTo>
                  <a:pt x="1590" y="8769"/>
                </a:lnTo>
                <a:lnTo>
                  <a:pt x="8419" y="13691"/>
                </a:lnTo>
                <a:lnTo>
                  <a:pt x="1" y="13659"/>
                </a:lnTo>
                <a:lnTo>
                  <a:pt x="8015" y="16231"/>
                </a:lnTo>
                <a:lnTo>
                  <a:pt x="1" y="18801"/>
                </a:lnTo>
                <a:lnTo>
                  <a:pt x="8419" y="18769"/>
                </a:lnTo>
                <a:lnTo>
                  <a:pt x="1590" y="23692"/>
                </a:lnTo>
                <a:lnTo>
                  <a:pt x="9584" y="21060"/>
                </a:lnTo>
                <a:lnTo>
                  <a:pt x="4614" y="27851"/>
                </a:lnTo>
                <a:lnTo>
                  <a:pt x="11405" y="22877"/>
                </a:lnTo>
                <a:lnTo>
                  <a:pt x="8771" y="30875"/>
                </a:lnTo>
                <a:lnTo>
                  <a:pt x="13696" y="24046"/>
                </a:lnTo>
                <a:lnTo>
                  <a:pt x="13662" y="32464"/>
                </a:lnTo>
                <a:lnTo>
                  <a:pt x="16232" y="24445"/>
                </a:lnTo>
                <a:lnTo>
                  <a:pt x="18804" y="32464"/>
                </a:lnTo>
                <a:lnTo>
                  <a:pt x="18772" y="24046"/>
                </a:lnTo>
                <a:lnTo>
                  <a:pt x="18772" y="24046"/>
                </a:lnTo>
                <a:lnTo>
                  <a:pt x="23692" y="30875"/>
                </a:lnTo>
                <a:lnTo>
                  <a:pt x="21063" y="22877"/>
                </a:lnTo>
                <a:lnTo>
                  <a:pt x="21063" y="22877"/>
                </a:lnTo>
                <a:lnTo>
                  <a:pt x="27854" y="27851"/>
                </a:lnTo>
                <a:lnTo>
                  <a:pt x="22882" y="21060"/>
                </a:lnTo>
                <a:lnTo>
                  <a:pt x="30876" y="23692"/>
                </a:lnTo>
                <a:lnTo>
                  <a:pt x="30876" y="23692"/>
                </a:lnTo>
                <a:lnTo>
                  <a:pt x="24049" y="18769"/>
                </a:lnTo>
                <a:lnTo>
                  <a:pt x="24049" y="18769"/>
                </a:lnTo>
                <a:lnTo>
                  <a:pt x="32465" y="18801"/>
                </a:lnTo>
                <a:lnTo>
                  <a:pt x="24450" y="16231"/>
                </a:lnTo>
                <a:lnTo>
                  <a:pt x="32465" y="13659"/>
                </a:lnTo>
                <a:lnTo>
                  <a:pt x="24049" y="13691"/>
                </a:lnTo>
                <a:lnTo>
                  <a:pt x="30876" y="8769"/>
                </a:lnTo>
                <a:lnTo>
                  <a:pt x="22882" y="11400"/>
                </a:lnTo>
                <a:lnTo>
                  <a:pt x="27854" y="4609"/>
                </a:lnTo>
                <a:lnTo>
                  <a:pt x="21063" y="9584"/>
                </a:lnTo>
                <a:lnTo>
                  <a:pt x="23692" y="1587"/>
                </a:lnTo>
                <a:lnTo>
                  <a:pt x="18772" y="8414"/>
                </a:lnTo>
                <a:lnTo>
                  <a:pt x="18804" y="0"/>
                </a:lnTo>
                <a:lnTo>
                  <a:pt x="16232" y="8015"/>
                </a:lnTo>
                <a:lnTo>
                  <a:pt x="13662" y="0"/>
                </a:ln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9" name="Google Shape;459;p31"/>
          <p:cNvGrpSpPr/>
          <p:nvPr/>
        </p:nvGrpSpPr>
        <p:grpSpPr>
          <a:xfrm>
            <a:off x="4572237" y="4281963"/>
            <a:ext cx="388423" cy="209020"/>
            <a:chOff x="5876625" y="2431475"/>
            <a:chExt cx="222950" cy="119975"/>
          </a:xfrm>
        </p:grpSpPr>
        <p:sp>
          <p:nvSpPr>
            <p:cNvPr id="460" name="Google Shape;460;p31"/>
            <p:cNvSpPr/>
            <p:nvPr/>
          </p:nvSpPr>
          <p:spPr>
            <a:xfrm>
              <a:off x="5877850" y="2431475"/>
              <a:ext cx="221725" cy="14675"/>
            </a:xfrm>
            <a:custGeom>
              <a:rect b="b" l="l" r="r" t="t"/>
              <a:pathLst>
                <a:path extrusionOk="0" h="587" w="8869">
                  <a:moveTo>
                    <a:pt x="198" y="1"/>
                  </a:moveTo>
                  <a:cubicBezTo>
                    <a:pt x="92" y="1"/>
                    <a:pt x="1" y="130"/>
                    <a:pt x="1" y="294"/>
                  </a:cubicBezTo>
                  <a:cubicBezTo>
                    <a:pt x="1" y="455"/>
                    <a:pt x="87" y="587"/>
                    <a:pt x="198" y="587"/>
                  </a:cubicBezTo>
                  <a:lnTo>
                    <a:pt x="8669" y="587"/>
                  </a:lnTo>
                  <a:cubicBezTo>
                    <a:pt x="8780" y="587"/>
                    <a:pt x="8869" y="455"/>
                    <a:pt x="8869" y="294"/>
                  </a:cubicBezTo>
                  <a:cubicBezTo>
                    <a:pt x="8869" y="130"/>
                    <a:pt x="8780" y="1"/>
                    <a:pt x="866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31"/>
            <p:cNvSpPr/>
            <p:nvPr/>
          </p:nvSpPr>
          <p:spPr>
            <a:xfrm>
              <a:off x="5877850" y="2536775"/>
              <a:ext cx="221725" cy="14675"/>
            </a:xfrm>
            <a:custGeom>
              <a:rect b="b" l="l" r="r" t="t"/>
              <a:pathLst>
                <a:path extrusionOk="0" h="587" w="8869">
                  <a:moveTo>
                    <a:pt x="198" y="0"/>
                  </a:moveTo>
                  <a:cubicBezTo>
                    <a:pt x="92" y="0"/>
                    <a:pt x="1" y="130"/>
                    <a:pt x="1" y="293"/>
                  </a:cubicBezTo>
                  <a:cubicBezTo>
                    <a:pt x="1" y="454"/>
                    <a:pt x="87" y="586"/>
                    <a:pt x="198" y="586"/>
                  </a:cubicBezTo>
                  <a:lnTo>
                    <a:pt x="8669" y="586"/>
                  </a:lnTo>
                  <a:cubicBezTo>
                    <a:pt x="8780" y="586"/>
                    <a:pt x="8869" y="454"/>
                    <a:pt x="8869" y="293"/>
                  </a:cubicBezTo>
                  <a:cubicBezTo>
                    <a:pt x="8869" y="130"/>
                    <a:pt x="8780" y="0"/>
                    <a:pt x="866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31"/>
            <p:cNvSpPr/>
            <p:nvPr/>
          </p:nvSpPr>
          <p:spPr>
            <a:xfrm>
              <a:off x="5935525" y="2484150"/>
              <a:ext cx="164050" cy="14625"/>
            </a:xfrm>
            <a:custGeom>
              <a:rect b="b" l="l" r="r" t="t"/>
              <a:pathLst>
                <a:path extrusionOk="0" h="585" w="6562">
                  <a:moveTo>
                    <a:pt x="198" y="1"/>
                  </a:moveTo>
                  <a:cubicBezTo>
                    <a:pt x="91" y="1"/>
                    <a:pt x="1" y="130"/>
                    <a:pt x="1" y="291"/>
                  </a:cubicBezTo>
                  <a:cubicBezTo>
                    <a:pt x="1" y="455"/>
                    <a:pt x="89" y="584"/>
                    <a:pt x="198" y="584"/>
                  </a:cubicBezTo>
                  <a:lnTo>
                    <a:pt x="6362" y="584"/>
                  </a:lnTo>
                  <a:cubicBezTo>
                    <a:pt x="6473" y="584"/>
                    <a:pt x="6562" y="455"/>
                    <a:pt x="6562" y="291"/>
                  </a:cubicBezTo>
                  <a:cubicBezTo>
                    <a:pt x="6562" y="130"/>
                    <a:pt x="6473" y="1"/>
                    <a:pt x="63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31"/>
            <p:cNvSpPr/>
            <p:nvPr/>
          </p:nvSpPr>
          <p:spPr>
            <a:xfrm>
              <a:off x="5876625" y="2484150"/>
              <a:ext cx="39400" cy="14625"/>
            </a:xfrm>
            <a:custGeom>
              <a:rect b="b" l="l" r="r" t="t"/>
              <a:pathLst>
                <a:path extrusionOk="0" h="585" w="1576">
                  <a:moveTo>
                    <a:pt x="200" y="1"/>
                  </a:moveTo>
                  <a:cubicBezTo>
                    <a:pt x="91" y="1"/>
                    <a:pt x="0" y="130"/>
                    <a:pt x="0" y="291"/>
                  </a:cubicBezTo>
                  <a:cubicBezTo>
                    <a:pt x="0" y="455"/>
                    <a:pt x="89" y="584"/>
                    <a:pt x="200" y="584"/>
                  </a:cubicBezTo>
                  <a:lnTo>
                    <a:pt x="1378" y="584"/>
                  </a:lnTo>
                  <a:cubicBezTo>
                    <a:pt x="1487" y="584"/>
                    <a:pt x="1576" y="455"/>
                    <a:pt x="1576" y="291"/>
                  </a:cubicBezTo>
                  <a:cubicBezTo>
                    <a:pt x="1576" y="130"/>
                    <a:pt x="1487" y="1"/>
                    <a:pt x="1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4" name="Google Shape;464;p31"/>
          <p:cNvGrpSpPr/>
          <p:nvPr/>
        </p:nvGrpSpPr>
        <p:grpSpPr>
          <a:xfrm>
            <a:off x="5040970" y="697941"/>
            <a:ext cx="2801407" cy="3916137"/>
            <a:chOff x="1338950" y="687800"/>
            <a:chExt cx="2785806" cy="3916137"/>
          </a:xfrm>
        </p:grpSpPr>
        <p:sp>
          <p:nvSpPr>
            <p:cNvPr id="465" name="Google Shape;465;p31"/>
            <p:cNvSpPr/>
            <p:nvPr/>
          </p:nvSpPr>
          <p:spPr>
            <a:xfrm>
              <a:off x="1338950" y="687800"/>
              <a:ext cx="2785806" cy="3916137"/>
            </a:xfrm>
            <a:custGeom>
              <a:rect b="b" l="l" r="r" t="t"/>
              <a:pathLst>
                <a:path extrusionOk="0" h="79913" w="52498">
                  <a:moveTo>
                    <a:pt x="26248" y="469"/>
                  </a:moveTo>
                  <a:cubicBezTo>
                    <a:pt x="40465" y="469"/>
                    <a:pt x="52028" y="12034"/>
                    <a:pt x="52028" y="26248"/>
                  </a:cubicBezTo>
                  <a:lnTo>
                    <a:pt x="52028" y="79445"/>
                  </a:lnTo>
                  <a:lnTo>
                    <a:pt x="468" y="79445"/>
                  </a:lnTo>
                  <a:lnTo>
                    <a:pt x="468" y="26248"/>
                  </a:lnTo>
                  <a:cubicBezTo>
                    <a:pt x="468" y="12034"/>
                    <a:pt x="12033" y="469"/>
                    <a:pt x="26248" y="469"/>
                  </a:cubicBezTo>
                  <a:close/>
                  <a:moveTo>
                    <a:pt x="26248" y="1"/>
                  </a:moveTo>
                  <a:cubicBezTo>
                    <a:pt x="11774" y="1"/>
                    <a:pt x="0" y="11775"/>
                    <a:pt x="0" y="26248"/>
                  </a:cubicBezTo>
                  <a:lnTo>
                    <a:pt x="0" y="79913"/>
                  </a:lnTo>
                  <a:lnTo>
                    <a:pt x="52498" y="79913"/>
                  </a:lnTo>
                  <a:lnTo>
                    <a:pt x="52498" y="26248"/>
                  </a:lnTo>
                  <a:cubicBezTo>
                    <a:pt x="52498" y="11775"/>
                    <a:pt x="40721" y="1"/>
                    <a:pt x="2624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31"/>
            <p:cNvSpPr/>
            <p:nvPr/>
          </p:nvSpPr>
          <p:spPr>
            <a:xfrm>
              <a:off x="1559750" y="936000"/>
              <a:ext cx="2344199" cy="3667883"/>
            </a:xfrm>
            <a:custGeom>
              <a:rect b="b" l="l" r="r" t="t"/>
              <a:pathLst>
                <a:path extrusionOk="0" h="70482" w="44176">
                  <a:moveTo>
                    <a:pt x="22084" y="469"/>
                  </a:moveTo>
                  <a:cubicBezTo>
                    <a:pt x="34006" y="469"/>
                    <a:pt x="43705" y="10170"/>
                    <a:pt x="43705" y="22089"/>
                  </a:cubicBezTo>
                  <a:lnTo>
                    <a:pt x="43705" y="70012"/>
                  </a:lnTo>
                  <a:lnTo>
                    <a:pt x="464" y="70012"/>
                  </a:lnTo>
                  <a:lnTo>
                    <a:pt x="464" y="22089"/>
                  </a:lnTo>
                  <a:cubicBezTo>
                    <a:pt x="464" y="10165"/>
                    <a:pt x="10165" y="469"/>
                    <a:pt x="22084" y="469"/>
                  </a:cubicBezTo>
                  <a:close/>
                  <a:moveTo>
                    <a:pt x="22087" y="1"/>
                  </a:moveTo>
                  <a:cubicBezTo>
                    <a:pt x="9906" y="1"/>
                    <a:pt x="1" y="9911"/>
                    <a:pt x="1" y="22089"/>
                  </a:cubicBezTo>
                  <a:lnTo>
                    <a:pt x="1" y="70482"/>
                  </a:lnTo>
                  <a:lnTo>
                    <a:pt x="44175" y="70482"/>
                  </a:lnTo>
                  <a:lnTo>
                    <a:pt x="44175" y="22089"/>
                  </a:lnTo>
                  <a:cubicBezTo>
                    <a:pt x="44175" y="9909"/>
                    <a:pt x="34267" y="1"/>
                    <a:pt x="220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7" name="Google Shape;467;p31"/>
          <p:cNvGrpSpPr/>
          <p:nvPr/>
        </p:nvGrpSpPr>
        <p:grpSpPr>
          <a:xfrm flipH="1">
            <a:off x="7925245" y="4281951"/>
            <a:ext cx="388423" cy="209020"/>
            <a:chOff x="5876625" y="2431475"/>
            <a:chExt cx="222950" cy="119975"/>
          </a:xfrm>
        </p:grpSpPr>
        <p:sp>
          <p:nvSpPr>
            <p:cNvPr id="468" name="Google Shape;468;p31"/>
            <p:cNvSpPr/>
            <p:nvPr/>
          </p:nvSpPr>
          <p:spPr>
            <a:xfrm>
              <a:off x="5877850" y="2431475"/>
              <a:ext cx="221725" cy="14675"/>
            </a:xfrm>
            <a:custGeom>
              <a:rect b="b" l="l" r="r" t="t"/>
              <a:pathLst>
                <a:path extrusionOk="0" h="587" w="8869">
                  <a:moveTo>
                    <a:pt x="198" y="1"/>
                  </a:moveTo>
                  <a:cubicBezTo>
                    <a:pt x="92" y="1"/>
                    <a:pt x="1" y="130"/>
                    <a:pt x="1" y="294"/>
                  </a:cubicBezTo>
                  <a:cubicBezTo>
                    <a:pt x="1" y="455"/>
                    <a:pt x="87" y="587"/>
                    <a:pt x="198" y="587"/>
                  </a:cubicBezTo>
                  <a:lnTo>
                    <a:pt x="8669" y="587"/>
                  </a:lnTo>
                  <a:cubicBezTo>
                    <a:pt x="8780" y="587"/>
                    <a:pt x="8869" y="455"/>
                    <a:pt x="8869" y="294"/>
                  </a:cubicBezTo>
                  <a:cubicBezTo>
                    <a:pt x="8869" y="130"/>
                    <a:pt x="8780" y="1"/>
                    <a:pt x="866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31"/>
            <p:cNvSpPr/>
            <p:nvPr/>
          </p:nvSpPr>
          <p:spPr>
            <a:xfrm>
              <a:off x="5877850" y="2536775"/>
              <a:ext cx="221725" cy="14675"/>
            </a:xfrm>
            <a:custGeom>
              <a:rect b="b" l="l" r="r" t="t"/>
              <a:pathLst>
                <a:path extrusionOk="0" h="587" w="8869">
                  <a:moveTo>
                    <a:pt x="198" y="0"/>
                  </a:moveTo>
                  <a:cubicBezTo>
                    <a:pt x="92" y="0"/>
                    <a:pt x="1" y="130"/>
                    <a:pt x="1" y="293"/>
                  </a:cubicBezTo>
                  <a:cubicBezTo>
                    <a:pt x="1" y="454"/>
                    <a:pt x="87" y="586"/>
                    <a:pt x="198" y="586"/>
                  </a:cubicBezTo>
                  <a:lnTo>
                    <a:pt x="8669" y="586"/>
                  </a:lnTo>
                  <a:cubicBezTo>
                    <a:pt x="8780" y="586"/>
                    <a:pt x="8869" y="454"/>
                    <a:pt x="8869" y="293"/>
                  </a:cubicBezTo>
                  <a:cubicBezTo>
                    <a:pt x="8869" y="130"/>
                    <a:pt x="8780" y="0"/>
                    <a:pt x="866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31"/>
            <p:cNvSpPr/>
            <p:nvPr/>
          </p:nvSpPr>
          <p:spPr>
            <a:xfrm>
              <a:off x="5935525" y="2484150"/>
              <a:ext cx="164050" cy="14625"/>
            </a:xfrm>
            <a:custGeom>
              <a:rect b="b" l="l" r="r" t="t"/>
              <a:pathLst>
                <a:path extrusionOk="0" h="585" w="6562">
                  <a:moveTo>
                    <a:pt x="198" y="1"/>
                  </a:moveTo>
                  <a:cubicBezTo>
                    <a:pt x="91" y="1"/>
                    <a:pt x="1" y="130"/>
                    <a:pt x="1" y="291"/>
                  </a:cubicBezTo>
                  <a:cubicBezTo>
                    <a:pt x="1" y="455"/>
                    <a:pt x="89" y="584"/>
                    <a:pt x="198" y="584"/>
                  </a:cubicBezTo>
                  <a:lnTo>
                    <a:pt x="6362" y="584"/>
                  </a:lnTo>
                  <a:cubicBezTo>
                    <a:pt x="6473" y="584"/>
                    <a:pt x="6562" y="455"/>
                    <a:pt x="6562" y="291"/>
                  </a:cubicBezTo>
                  <a:cubicBezTo>
                    <a:pt x="6562" y="130"/>
                    <a:pt x="6473" y="1"/>
                    <a:pt x="63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31"/>
            <p:cNvSpPr/>
            <p:nvPr/>
          </p:nvSpPr>
          <p:spPr>
            <a:xfrm>
              <a:off x="5876625" y="2484150"/>
              <a:ext cx="39400" cy="14625"/>
            </a:xfrm>
            <a:custGeom>
              <a:rect b="b" l="l" r="r" t="t"/>
              <a:pathLst>
                <a:path extrusionOk="0" h="585" w="1576">
                  <a:moveTo>
                    <a:pt x="200" y="1"/>
                  </a:moveTo>
                  <a:cubicBezTo>
                    <a:pt x="91" y="1"/>
                    <a:pt x="0" y="130"/>
                    <a:pt x="0" y="291"/>
                  </a:cubicBezTo>
                  <a:cubicBezTo>
                    <a:pt x="0" y="455"/>
                    <a:pt x="89" y="584"/>
                    <a:pt x="200" y="584"/>
                  </a:cubicBezTo>
                  <a:lnTo>
                    <a:pt x="1378" y="584"/>
                  </a:lnTo>
                  <a:cubicBezTo>
                    <a:pt x="1487" y="584"/>
                    <a:pt x="1576" y="455"/>
                    <a:pt x="1576" y="291"/>
                  </a:cubicBezTo>
                  <a:cubicBezTo>
                    <a:pt x="1576" y="130"/>
                    <a:pt x="1487" y="1"/>
                    <a:pt x="1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2" name="Google Shape;472;p31"/>
          <p:cNvSpPr/>
          <p:nvPr/>
        </p:nvSpPr>
        <p:spPr>
          <a:xfrm>
            <a:off x="3965700" y="4164450"/>
            <a:ext cx="209074" cy="209061"/>
          </a:xfrm>
          <a:custGeom>
            <a:rect b="b" l="l" r="r" t="t"/>
            <a:pathLst>
              <a:path extrusionOk="0" h="31748" w="31750">
                <a:moveTo>
                  <a:pt x="11622" y="1"/>
                </a:moveTo>
                <a:lnTo>
                  <a:pt x="11765" y="8758"/>
                </a:lnTo>
                <a:lnTo>
                  <a:pt x="11765" y="8758"/>
                </a:lnTo>
                <a:lnTo>
                  <a:pt x="4255" y="4255"/>
                </a:lnTo>
                <a:lnTo>
                  <a:pt x="8757" y="11766"/>
                </a:lnTo>
                <a:lnTo>
                  <a:pt x="0" y="11618"/>
                </a:lnTo>
                <a:lnTo>
                  <a:pt x="7656" y="15873"/>
                </a:lnTo>
                <a:lnTo>
                  <a:pt x="0" y="20128"/>
                </a:lnTo>
                <a:lnTo>
                  <a:pt x="8757" y="19982"/>
                </a:lnTo>
                <a:lnTo>
                  <a:pt x="8757" y="19982"/>
                </a:lnTo>
                <a:lnTo>
                  <a:pt x="4255" y="27495"/>
                </a:lnTo>
                <a:lnTo>
                  <a:pt x="4255" y="27495"/>
                </a:lnTo>
                <a:lnTo>
                  <a:pt x="11765" y="22990"/>
                </a:lnTo>
                <a:lnTo>
                  <a:pt x="11622" y="31747"/>
                </a:lnTo>
                <a:lnTo>
                  <a:pt x="11622" y="31747"/>
                </a:lnTo>
                <a:lnTo>
                  <a:pt x="15875" y="24092"/>
                </a:lnTo>
                <a:lnTo>
                  <a:pt x="20127" y="31747"/>
                </a:lnTo>
                <a:lnTo>
                  <a:pt x="20127" y="31747"/>
                </a:lnTo>
                <a:lnTo>
                  <a:pt x="19982" y="22990"/>
                </a:lnTo>
                <a:lnTo>
                  <a:pt x="19982" y="22990"/>
                </a:lnTo>
                <a:lnTo>
                  <a:pt x="27494" y="27495"/>
                </a:lnTo>
                <a:lnTo>
                  <a:pt x="22990" y="19982"/>
                </a:lnTo>
                <a:lnTo>
                  <a:pt x="31749" y="20128"/>
                </a:lnTo>
                <a:lnTo>
                  <a:pt x="31749" y="20128"/>
                </a:lnTo>
                <a:lnTo>
                  <a:pt x="24091" y="15873"/>
                </a:lnTo>
                <a:lnTo>
                  <a:pt x="31749" y="11618"/>
                </a:lnTo>
                <a:lnTo>
                  <a:pt x="22990" y="11766"/>
                </a:lnTo>
                <a:lnTo>
                  <a:pt x="27494" y="4255"/>
                </a:lnTo>
                <a:lnTo>
                  <a:pt x="19982" y="8758"/>
                </a:lnTo>
                <a:lnTo>
                  <a:pt x="20127" y="1"/>
                </a:lnTo>
                <a:lnTo>
                  <a:pt x="15875" y="7656"/>
                </a:lnTo>
                <a:lnTo>
                  <a:pt x="11622" y="1"/>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31"/>
          <p:cNvSpPr/>
          <p:nvPr/>
        </p:nvSpPr>
        <p:spPr>
          <a:xfrm>
            <a:off x="5279688" y="4257310"/>
            <a:ext cx="2326500" cy="343800"/>
          </a:xfrm>
          <a:prstGeom prst="rect">
            <a:avLst/>
          </a:pr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rPr>
              <a:t>♥</a:t>
            </a:r>
            <a:endParaRPr>
              <a:solidFill>
                <a:schemeClr val="dk1"/>
              </a:solidFill>
            </a:endParaRPr>
          </a:p>
        </p:txBody>
      </p:sp>
      <p:cxnSp>
        <p:nvCxnSpPr>
          <p:cNvPr id="474" name="Google Shape;474;p31"/>
          <p:cNvCxnSpPr/>
          <p:nvPr/>
        </p:nvCxnSpPr>
        <p:spPr>
          <a:xfrm>
            <a:off x="1139788" y="1570305"/>
            <a:ext cx="2574000" cy="0"/>
          </a:xfrm>
          <a:prstGeom prst="straightConnector1">
            <a:avLst/>
          </a:prstGeom>
          <a:noFill/>
          <a:ln cap="flat" cmpd="sng" w="19050">
            <a:solidFill>
              <a:schemeClr val="dk1"/>
            </a:solidFill>
            <a:prstDash val="solid"/>
            <a:round/>
            <a:headEnd len="med" w="med" type="none"/>
            <a:tailEnd len="med" w="med" type="none"/>
          </a:ln>
        </p:spPr>
      </p:cxnSp>
    </p:spTree>
  </p:cSld>
  <p:clrMapOvr>
    <a:masterClrMapping/>
  </p:clrMapOvr>
</p:sld>
</file>

<file path=ppt/theme/theme1.xml><?xml version="1.0" encoding="utf-8"?>
<a:theme xmlns:a="http://schemas.openxmlformats.org/drawingml/2006/main" xmlns:r="http://schemas.openxmlformats.org/officeDocument/2006/relationships" name="Crepes and Waffles Bar Business Plan by Slidesgo">
  <a:themeElements>
    <a:clrScheme name="Simple Light">
      <a:dk1>
        <a:srgbClr val="000000"/>
      </a:dk1>
      <a:lt1>
        <a:srgbClr val="C1CCF9"/>
      </a:lt1>
      <a:dk2>
        <a:srgbClr val="EABEC5"/>
      </a:dk2>
      <a:lt2>
        <a:srgbClr val="F4D995"/>
      </a:lt2>
      <a:accent1>
        <a:srgbClr val="F2EDED"/>
      </a:accent1>
      <a:accent2>
        <a:srgbClr val="FFFFFF"/>
      </a:accent2>
      <a:accent3>
        <a:srgbClr val="FFFFFF"/>
      </a:accent3>
      <a:accent4>
        <a:srgbClr val="FFFFFF"/>
      </a:accent4>
      <a:accent5>
        <a:srgbClr val="FFFFFF"/>
      </a:accent5>
      <a:accent6>
        <a:srgbClr val="FFFFFF"/>
      </a:accent6>
      <a:hlink>
        <a:srgbClr val="3B3B3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