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8" r:id="rId5"/>
    <p:sldMasterId id="214748371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Bellota Text"/>
      <p:regular r:id="rId39"/>
      <p:bold r:id="rId40"/>
      <p:italic r:id="rId41"/>
      <p:boldItalic r:id="rId42"/>
    </p:embeddedFont>
    <p:embeddedFont>
      <p:font typeface="Bebas Neue"/>
      <p:regular r:id="rId43"/>
    </p:embeddedFont>
    <p:embeddedFont>
      <p:font typeface="Kulim Park"/>
      <p:regular r:id="rId44"/>
      <p:bold r:id="rId45"/>
      <p:italic r:id="rId46"/>
      <p:boldItalic r:id="rId47"/>
    </p:embeddedFont>
    <p:embeddedFont>
      <p:font typeface="Manrope"/>
      <p:regular r:id="rId48"/>
      <p:bold r:id="rId49"/>
    </p:embeddedFont>
    <p:embeddedFont>
      <p:font typeface="Manrope Medium"/>
      <p:regular r:id="rId50"/>
      <p:bold r:id="rId51"/>
    </p:embeddedFont>
    <p:embeddedFont>
      <p:font typeface="Gilda Display"/>
      <p:regular r:id="rId52"/>
    </p:embeddedFont>
    <p:embeddedFont>
      <p:font typeface="PT Sans"/>
      <p:regular r:id="rId53"/>
      <p:bold r:id="rId54"/>
      <p:italic r:id="rId55"/>
      <p:boldItalic r:id="rId56"/>
    </p:embeddedFont>
    <p:embeddedFont>
      <p:font typeface="Kulim Park SemiBold"/>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117B0ED-D5AC-42BD-9456-59E2F8130E7B}">
  <a:tblStyle styleId="{5117B0ED-D5AC-42BD-9456-59E2F8130E7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ellotaText-bold.fntdata"/><Relationship Id="rId42" Type="http://schemas.openxmlformats.org/officeDocument/2006/relationships/font" Target="fonts/BellotaText-boldItalic.fntdata"/><Relationship Id="rId41" Type="http://schemas.openxmlformats.org/officeDocument/2006/relationships/font" Target="fonts/BellotaText-italic.fntdata"/><Relationship Id="rId44" Type="http://schemas.openxmlformats.org/officeDocument/2006/relationships/font" Target="fonts/KulimPark-regular.fntdata"/><Relationship Id="rId43" Type="http://schemas.openxmlformats.org/officeDocument/2006/relationships/font" Target="fonts/BebasNeue-regular.fntdata"/><Relationship Id="rId46" Type="http://schemas.openxmlformats.org/officeDocument/2006/relationships/font" Target="fonts/KulimPark-italic.fntdata"/><Relationship Id="rId45" Type="http://schemas.openxmlformats.org/officeDocument/2006/relationships/font" Target="fonts/KulimPark-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anrope-regular.fntdata"/><Relationship Id="rId47" Type="http://schemas.openxmlformats.org/officeDocument/2006/relationships/font" Target="fonts/KulimPark-boldItalic.fntdata"/><Relationship Id="rId49" Type="http://schemas.openxmlformats.org/officeDocument/2006/relationships/font" Target="fonts/Manrope-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BellotaText-regular.fntdata"/><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KulimParkSemiBold-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anropeMedium-bold.fntdata"/><Relationship Id="rId50" Type="http://schemas.openxmlformats.org/officeDocument/2006/relationships/font" Target="fonts/ManropeMedium-regular.fntdata"/><Relationship Id="rId53" Type="http://schemas.openxmlformats.org/officeDocument/2006/relationships/font" Target="fonts/PTSans-regular.fntdata"/><Relationship Id="rId52" Type="http://schemas.openxmlformats.org/officeDocument/2006/relationships/font" Target="fonts/GildaDisplay-regular.fntdata"/><Relationship Id="rId11" Type="http://schemas.openxmlformats.org/officeDocument/2006/relationships/slide" Target="slides/slide4.xml"/><Relationship Id="rId55" Type="http://schemas.openxmlformats.org/officeDocument/2006/relationships/font" Target="fonts/PTSans-italic.fntdata"/><Relationship Id="rId10" Type="http://schemas.openxmlformats.org/officeDocument/2006/relationships/slide" Target="slides/slide3.xml"/><Relationship Id="rId54" Type="http://schemas.openxmlformats.org/officeDocument/2006/relationships/font" Target="fonts/PTSans-bold.fntdata"/><Relationship Id="rId13" Type="http://schemas.openxmlformats.org/officeDocument/2006/relationships/slide" Target="slides/slide6.xml"/><Relationship Id="rId57" Type="http://schemas.openxmlformats.org/officeDocument/2006/relationships/font" Target="fonts/KulimParkSemiBold-regular.fntdata"/><Relationship Id="rId12" Type="http://schemas.openxmlformats.org/officeDocument/2006/relationships/slide" Target="slides/slide5.xml"/><Relationship Id="rId56" Type="http://schemas.openxmlformats.org/officeDocument/2006/relationships/font" Target="fonts/PTSans-boldItalic.fntdata"/><Relationship Id="rId15" Type="http://schemas.openxmlformats.org/officeDocument/2006/relationships/slide" Target="slides/slide8.xml"/><Relationship Id="rId59" Type="http://schemas.openxmlformats.org/officeDocument/2006/relationships/font" Target="fonts/KulimParkSemiBold-italic.fntdata"/><Relationship Id="rId14" Type="http://schemas.openxmlformats.org/officeDocument/2006/relationships/slide" Target="slides/slide7.xml"/><Relationship Id="rId58" Type="http://schemas.openxmlformats.org/officeDocument/2006/relationships/font" Target="fonts/KulimParkSemiBold-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3" Type="http://schemas.openxmlformats.org/officeDocument/2006/relationships/hyperlink" Target="https://docs.google.com/spreadsheets/d/1WkWzhWNROeHMfChaYe1zCnYBy34mObWY0uca_q_2MLo/edit#gid=331389223"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2a0aa61c6c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2a0aa61c6c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2b81e8d3c4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22b81e8d3c4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a:t>
            </a:r>
            <a:r>
              <a:rPr lang="en"/>
              <a:t>cons</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2a19ad771b_0_2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2a19ad771b_0_2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2e8229553e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22e8229553e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Lee + edie’s reactions ?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2f672590f1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22f672590f1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2e8229553e_0_2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22e8229553e_0_2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2e8229553e_0_2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22e8229553e_0_2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2f672590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22f672590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Dear god fix this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2a19ad771b_0_2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22a19ad771b_0_2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2f672590f1_0_1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22f672590f1_0_1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2e8229553e_0_3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22e8229553e_0_3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rgbClr val="1E1E1E"/>
                </a:solidFill>
                <a:latin typeface="Manrope Medium"/>
                <a:ea typeface="Manrope Medium"/>
                <a:cs typeface="Manrope Medium"/>
                <a:sym typeface="Manrope Medium"/>
              </a:rPr>
              <a:t>Follow the link in the graph to modify its data and then paste the new one here. </a:t>
            </a:r>
            <a:r>
              <a:rPr b="1" lang="en" sz="1200">
                <a:solidFill>
                  <a:srgbClr val="1E1E1E"/>
                </a:solidFill>
                <a:uFill>
                  <a:noFill/>
                </a:uFill>
                <a:latin typeface="Manrope"/>
                <a:ea typeface="Manrope"/>
                <a:cs typeface="Manrope"/>
                <a:sym typeface="Manrope"/>
                <a:hlinkClick r:id="rId2">
                  <a:extLst>
                    <a:ext uri="{A12FA001-AC4F-418D-AE19-62706E023703}">
                      <ahyp:hlinkClr val="tx"/>
                    </a:ext>
                  </a:extLst>
                </a:hlinkClick>
              </a:rPr>
              <a:t>For more info, click here</a:t>
            </a:r>
            <a:endParaRPr b="1" sz="1200">
              <a:solidFill>
                <a:srgbClr val="1E1E1E"/>
              </a:solidFill>
              <a:latin typeface="Manrope"/>
              <a:ea typeface="Manrope"/>
              <a:cs typeface="Manrope"/>
              <a:sym typeface="Manrope"/>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https://docs.google.com/spreadsheets/d/1WkWzhWNROeHMfChaYe1zCnYBy34mObWY0uca_q_2MLo/edit#gid=331389223</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2a0aa61c6c_0_1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2a0aa61c6c_0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2f672590f1_0_4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22f672590f1_0_4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2e8229553e_0_4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22e8229553e_0_4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 OF EATERS → HOW IS BCD PRESENTED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2f672590f1_0_4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2f672590f1_0_4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2f672590f1_0_3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22f672590f1_0_3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2f672590f1_0_4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22f672590f1_0_4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2f672590f1_0_3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22f672590f1_0_3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2f672590f1_0_2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22f672590f1_0_2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2f672590f1_0_2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22f672590f1_0_2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2e8229553e_0_2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22e8229553e_0_2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2a19ad771b_0_5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22a19ad771b_0_5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2a19ad771b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22a19ad771b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3b92e82b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23b92e82b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23c5dba51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23c5dba51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2a19ad771b_0_1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2a19ad771b_0_1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2a19ad771b_0_1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2a19ad771b_0_1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2a19ad771b_0_1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22a19ad771b_0_1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2a19ad771b_0_4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2a19ad771b_0_4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2a19ad771b_0_4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2a19ad771b_0_4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2a19ad771b_0_6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22a19ad771b_0_6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11" Type="http://schemas.openxmlformats.org/officeDocument/2006/relationships/image" Target="../media/image10.png"/><Relationship Id="rId10" Type="http://schemas.openxmlformats.org/officeDocument/2006/relationships/image" Target="../media/image26.png"/><Relationship Id="rId12" Type="http://schemas.openxmlformats.org/officeDocument/2006/relationships/image" Target="../media/image3.png"/><Relationship Id="rId9"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25.png"/><Relationship Id="rId8" Type="http://schemas.openxmlformats.org/officeDocument/2006/relationships/image" Target="../media/image21.png"/></Relationships>
</file>

<file path=ppt/slideLayouts/_rels/slideLayout10.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77.png"/><Relationship Id="rId13" Type="http://schemas.openxmlformats.org/officeDocument/2006/relationships/image" Target="../media/image96.png"/><Relationship Id="rId12" Type="http://schemas.openxmlformats.org/officeDocument/2006/relationships/image" Target="../media/image35.png"/><Relationship Id="rId1" Type="http://schemas.openxmlformats.org/officeDocument/2006/relationships/slideMaster" Target="../slideMasters/slideMaster1.xml"/><Relationship Id="rId2" Type="http://schemas.openxmlformats.org/officeDocument/2006/relationships/image" Target="../media/image59.png"/><Relationship Id="rId3" Type="http://schemas.openxmlformats.org/officeDocument/2006/relationships/image" Target="../media/image22.png"/><Relationship Id="rId4" Type="http://schemas.openxmlformats.org/officeDocument/2006/relationships/image" Target="../media/image46.png"/><Relationship Id="rId9" Type="http://schemas.openxmlformats.org/officeDocument/2006/relationships/image" Target="../media/image49.png"/><Relationship Id="rId5" Type="http://schemas.openxmlformats.org/officeDocument/2006/relationships/image" Target="../media/image81.png"/><Relationship Id="rId6" Type="http://schemas.openxmlformats.org/officeDocument/2006/relationships/image" Target="../media/image80.png"/><Relationship Id="rId7" Type="http://schemas.openxmlformats.org/officeDocument/2006/relationships/image" Target="../media/image48.png"/><Relationship Id="rId8" Type="http://schemas.openxmlformats.org/officeDocument/2006/relationships/image" Target="../media/image7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png"/><Relationship Id="rId3" Type="http://schemas.openxmlformats.org/officeDocument/2006/relationships/image" Target="../media/image96.png"/><Relationship Id="rId4" Type="http://schemas.openxmlformats.org/officeDocument/2006/relationships/image" Target="../media/image13.png"/><Relationship Id="rId5" Type="http://schemas.openxmlformats.org/officeDocument/2006/relationships/image" Target="../media/image90.png"/><Relationship Id="rId6" Type="http://schemas.openxmlformats.org/officeDocument/2006/relationships/image" Target="../media/image92.png"/><Relationship Id="rId7" Type="http://schemas.openxmlformats.org/officeDocument/2006/relationships/image" Target="../media/image88.png"/></Relationships>
</file>

<file path=ppt/slideLayouts/_rels/slideLayout13.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88.png"/><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7.png"/><Relationship Id="rId4" Type="http://schemas.openxmlformats.org/officeDocument/2006/relationships/image" Target="../media/image64.png"/><Relationship Id="rId9" Type="http://schemas.openxmlformats.org/officeDocument/2006/relationships/image" Target="../media/image79.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3.png"/><Relationship Id="rId8" Type="http://schemas.openxmlformats.org/officeDocument/2006/relationships/image" Target="../media/image50.png"/></Relationships>
</file>

<file path=ppt/slideLayouts/_rels/slideLayout14.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20.png"/><Relationship Id="rId1" Type="http://schemas.openxmlformats.org/officeDocument/2006/relationships/slideMaster" Target="../slideMasters/slideMaster1.xml"/><Relationship Id="rId2" Type="http://schemas.openxmlformats.org/officeDocument/2006/relationships/image" Target="../media/image73.png"/><Relationship Id="rId3" Type="http://schemas.openxmlformats.org/officeDocument/2006/relationships/image" Target="../media/image68.png"/><Relationship Id="rId4" Type="http://schemas.openxmlformats.org/officeDocument/2006/relationships/image" Target="../media/image70.png"/><Relationship Id="rId9"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21.png"/><Relationship Id="rId7" Type="http://schemas.openxmlformats.org/officeDocument/2006/relationships/image" Target="../media/image67.png"/><Relationship Id="rId8" Type="http://schemas.openxmlformats.org/officeDocument/2006/relationships/image" Target="../media/image64.png"/></Relationships>
</file>

<file path=ppt/slideLayouts/_rels/slideLayout15.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72.png"/><Relationship Id="rId13" Type="http://schemas.openxmlformats.org/officeDocument/2006/relationships/image" Target="../media/image18.png"/><Relationship Id="rId12" Type="http://schemas.openxmlformats.org/officeDocument/2006/relationships/image" Target="../media/image20.png"/><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31.png"/><Relationship Id="rId4" Type="http://schemas.openxmlformats.org/officeDocument/2006/relationships/image" Target="../media/image54.png"/><Relationship Id="rId9" Type="http://schemas.openxmlformats.org/officeDocument/2006/relationships/image" Target="../media/image48.png"/><Relationship Id="rId5" Type="http://schemas.openxmlformats.org/officeDocument/2006/relationships/image" Target="../media/image3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49.png"/></Relationships>
</file>

<file path=ppt/slideLayouts/_rels/slideLayout16.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19.png"/><Relationship Id="rId13" Type="http://schemas.openxmlformats.org/officeDocument/2006/relationships/image" Target="../media/image88.png"/><Relationship Id="rId12" Type="http://schemas.openxmlformats.org/officeDocument/2006/relationships/image" Target="../media/image72.png"/><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97.png"/><Relationship Id="rId5" Type="http://schemas.openxmlformats.org/officeDocument/2006/relationships/image" Target="../media/image101.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69.png"/></Relationships>
</file>

<file path=ppt/slideLayouts/_rels/slideLayout17.xml.rels><?xml version="1.0" encoding="UTF-8" standalone="yes"?><Relationships xmlns="http://schemas.openxmlformats.org/package/2006/relationships"><Relationship Id="rId11" Type="http://schemas.openxmlformats.org/officeDocument/2006/relationships/image" Target="../media/image88.png"/><Relationship Id="rId10" Type="http://schemas.openxmlformats.org/officeDocument/2006/relationships/image" Target="../media/image96.png"/><Relationship Id="rId12" Type="http://schemas.openxmlformats.org/officeDocument/2006/relationships/image" Target="../media/image110.png"/><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70.png"/><Relationship Id="rId4" Type="http://schemas.openxmlformats.org/officeDocument/2006/relationships/image" Target="../media/image101.png"/><Relationship Id="rId9" Type="http://schemas.openxmlformats.org/officeDocument/2006/relationships/image" Target="../media/image69.png"/><Relationship Id="rId5" Type="http://schemas.openxmlformats.org/officeDocument/2006/relationships/image" Target="../media/image114.png"/><Relationship Id="rId6" Type="http://schemas.openxmlformats.org/officeDocument/2006/relationships/image" Target="../media/image68.png"/><Relationship Id="rId7" Type="http://schemas.openxmlformats.org/officeDocument/2006/relationships/image" Target="../media/image112.png"/><Relationship Id="rId8" Type="http://schemas.openxmlformats.org/officeDocument/2006/relationships/image" Target="../media/image62.png"/></Relationships>
</file>

<file path=ppt/slideLayouts/_rels/slideLayout18.xml.rels><?xml version="1.0" encoding="UTF-8" standalone="yes"?><Relationships xmlns="http://schemas.openxmlformats.org/package/2006/relationships"><Relationship Id="rId11" Type="http://schemas.openxmlformats.org/officeDocument/2006/relationships/image" Target="../media/image97.png"/><Relationship Id="rId10" Type="http://schemas.openxmlformats.org/officeDocument/2006/relationships/image" Target="../media/image42.png"/><Relationship Id="rId12" Type="http://schemas.openxmlformats.org/officeDocument/2006/relationships/image" Target="../media/image130.png"/><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09.png"/><Relationship Id="rId4" Type="http://schemas.openxmlformats.org/officeDocument/2006/relationships/image" Target="../media/image31.png"/><Relationship Id="rId9" Type="http://schemas.openxmlformats.org/officeDocument/2006/relationships/image" Target="../media/image81.png"/><Relationship Id="rId5" Type="http://schemas.openxmlformats.org/officeDocument/2006/relationships/image" Target="../media/image139.png"/><Relationship Id="rId6" Type="http://schemas.openxmlformats.org/officeDocument/2006/relationships/image" Target="../media/image138.png"/><Relationship Id="rId7" Type="http://schemas.openxmlformats.org/officeDocument/2006/relationships/image" Target="../media/image136.png"/><Relationship Id="rId8" Type="http://schemas.openxmlformats.org/officeDocument/2006/relationships/image" Target="../media/image10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4.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17.png"/><Relationship Id="rId7"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12.png"/><Relationship Id="rId11" Type="http://schemas.openxmlformats.org/officeDocument/2006/relationships/image" Target="../media/image20.png"/><Relationship Id="rId10" Type="http://schemas.openxmlformats.org/officeDocument/2006/relationships/image" Target="../media/image19.png"/><Relationship Id="rId12" Type="http://schemas.openxmlformats.org/officeDocument/2006/relationships/image" Target="../media/image18.png"/><Relationship Id="rId9"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22.png"/><Relationship Id="rId8" Type="http://schemas.openxmlformats.org/officeDocument/2006/relationships/image" Target="../media/image24.png"/></Relationships>
</file>

<file path=ppt/slideLayouts/_rels/slideLayout20.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21.png"/><Relationship Id="rId5" Type="http://schemas.openxmlformats.org/officeDocument/2006/relationships/image" Target="../media/image46.png"/><Relationship Id="rId6" Type="http://schemas.openxmlformats.org/officeDocument/2006/relationships/image" Target="../media/image43.png"/><Relationship Id="rId7" Type="http://schemas.openxmlformats.org/officeDocument/2006/relationships/image" Target="../media/image42.png"/><Relationship Id="rId8"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1.png"/><Relationship Id="rId4" Type="http://schemas.openxmlformats.org/officeDocument/2006/relationships/image" Target="../media/image30.png"/><Relationship Id="rId11" Type="http://schemas.openxmlformats.org/officeDocument/2006/relationships/image" Target="../media/image17.png"/><Relationship Id="rId10" Type="http://schemas.openxmlformats.org/officeDocument/2006/relationships/image" Target="../media/image35.png"/><Relationship Id="rId9" Type="http://schemas.openxmlformats.org/officeDocument/2006/relationships/image" Target="../media/image50.png"/><Relationship Id="rId5"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44.png"/><Relationship Id="rId4" Type="http://schemas.openxmlformats.org/officeDocument/2006/relationships/image" Target="../media/image47.png"/><Relationship Id="rId10" Type="http://schemas.openxmlformats.org/officeDocument/2006/relationships/image" Target="../media/image40.png"/><Relationship Id="rId9" Type="http://schemas.openxmlformats.org/officeDocument/2006/relationships/image" Target="../media/image21.png"/><Relationship Id="rId5" Type="http://schemas.openxmlformats.org/officeDocument/2006/relationships/image" Target="../media/image46.png"/><Relationship Id="rId6" Type="http://schemas.openxmlformats.org/officeDocument/2006/relationships/image" Target="../media/image43.png"/><Relationship Id="rId7" Type="http://schemas.openxmlformats.org/officeDocument/2006/relationships/image" Target="../media/image42.png"/><Relationship Id="rId8" Type="http://schemas.openxmlformats.org/officeDocument/2006/relationships/image" Target="../media/image1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60.png"/><Relationship Id="rId5" Type="http://schemas.openxmlformats.org/officeDocument/2006/relationships/image" Target="../media/image58.png"/><Relationship Id="rId6" Type="http://schemas.openxmlformats.org/officeDocument/2006/relationships/image" Target="../media/image57.png"/><Relationship Id="rId7" Type="http://schemas.openxmlformats.org/officeDocument/2006/relationships/image" Target="../media/image5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72.png"/><Relationship Id="rId13" Type="http://schemas.openxmlformats.org/officeDocument/2006/relationships/image" Target="../media/image18.png"/><Relationship Id="rId12" Type="http://schemas.openxmlformats.org/officeDocument/2006/relationships/image" Target="../media/image20.png"/><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31.png"/><Relationship Id="rId4" Type="http://schemas.openxmlformats.org/officeDocument/2006/relationships/image" Target="../media/image54.png"/><Relationship Id="rId9" Type="http://schemas.openxmlformats.org/officeDocument/2006/relationships/image" Target="../media/image48.png"/><Relationship Id="rId5" Type="http://schemas.openxmlformats.org/officeDocument/2006/relationships/image" Target="../media/image3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4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20.png"/><Relationship Id="rId1" Type="http://schemas.openxmlformats.org/officeDocument/2006/relationships/slideMaster" Target="../slideMasters/slideMaster1.xml"/><Relationship Id="rId2" Type="http://schemas.openxmlformats.org/officeDocument/2006/relationships/image" Target="../media/image73.png"/><Relationship Id="rId3" Type="http://schemas.openxmlformats.org/officeDocument/2006/relationships/image" Target="../media/image68.png"/><Relationship Id="rId4" Type="http://schemas.openxmlformats.org/officeDocument/2006/relationships/image" Target="../media/image70.png"/><Relationship Id="rId9"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21.png"/><Relationship Id="rId7" Type="http://schemas.openxmlformats.org/officeDocument/2006/relationships/image" Target="../media/image67.png"/><Relationship Id="rId8" Type="http://schemas.openxmlformats.org/officeDocument/2006/relationships/image" Target="../media/image6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7.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118100" y="1367625"/>
            <a:ext cx="6907800" cy="18357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307600" y="3343513"/>
            <a:ext cx="45288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1" name="Google Shape;11;p2"/>
          <p:cNvPicPr preferRelativeResize="0"/>
          <p:nvPr/>
        </p:nvPicPr>
        <p:blipFill rotWithShape="1">
          <a:blip r:embed="rId2">
            <a:alphaModFix/>
          </a:blip>
          <a:srcRect b="30341" l="0" r="0" t="31017"/>
          <a:stretch/>
        </p:blipFill>
        <p:spPr>
          <a:xfrm>
            <a:off x="-2025700" y="3803875"/>
            <a:ext cx="4750750" cy="1835700"/>
          </a:xfrm>
          <a:prstGeom prst="rect">
            <a:avLst/>
          </a:prstGeom>
          <a:noFill/>
          <a:ln>
            <a:noFill/>
          </a:ln>
        </p:spPr>
      </p:pic>
      <p:pic>
        <p:nvPicPr>
          <p:cNvPr id="12" name="Google Shape;12;p2"/>
          <p:cNvPicPr preferRelativeResize="0"/>
          <p:nvPr/>
        </p:nvPicPr>
        <p:blipFill>
          <a:blip r:embed="rId3">
            <a:alphaModFix/>
          </a:blip>
          <a:stretch>
            <a:fillRect/>
          </a:stretch>
        </p:blipFill>
        <p:spPr>
          <a:xfrm rot="4090031">
            <a:off x="7422091" y="870016"/>
            <a:ext cx="3161617" cy="3161617"/>
          </a:xfrm>
          <a:prstGeom prst="rect">
            <a:avLst/>
          </a:prstGeom>
          <a:noFill/>
          <a:ln>
            <a:noFill/>
          </a:ln>
        </p:spPr>
      </p:pic>
      <p:pic>
        <p:nvPicPr>
          <p:cNvPr id="13" name="Google Shape;13;p2"/>
          <p:cNvPicPr preferRelativeResize="0"/>
          <p:nvPr/>
        </p:nvPicPr>
        <p:blipFill>
          <a:blip r:embed="rId3">
            <a:alphaModFix/>
          </a:blip>
          <a:stretch>
            <a:fillRect/>
          </a:stretch>
        </p:blipFill>
        <p:spPr>
          <a:xfrm rot="2555572">
            <a:off x="-1773481" y="1390267"/>
            <a:ext cx="3161614" cy="3161614"/>
          </a:xfrm>
          <a:prstGeom prst="rect">
            <a:avLst/>
          </a:prstGeom>
          <a:noFill/>
          <a:ln>
            <a:noFill/>
          </a:ln>
        </p:spPr>
      </p:pic>
      <p:pic>
        <p:nvPicPr>
          <p:cNvPr id="14" name="Google Shape;14;p2"/>
          <p:cNvPicPr preferRelativeResize="0"/>
          <p:nvPr/>
        </p:nvPicPr>
        <p:blipFill>
          <a:blip r:embed="rId4">
            <a:alphaModFix/>
          </a:blip>
          <a:stretch>
            <a:fillRect/>
          </a:stretch>
        </p:blipFill>
        <p:spPr>
          <a:xfrm>
            <a:off x="484625" y="-1673225"/>
            <a:ext cx="3264651" cy="3264651"/>
          </a:xfrm>
          <a:prstGeom prst="rect">
            <a:avLst/>
          </a:prstGeom>
          <a:noFill/>
          <a:ln>
            <a:noFill/>
          </a:ln>
        </p:spPr>
      </p:pic>
      <p:pic>
        <p:nvPicPr>
          <p:cNvPr id="15" name="Google Shape;15;p2"/>
          <p:cNvPicPr preferRelativeResize="0"/>
          <p:nvPr/>
        </p:nvPicPr>
        <p:blipFill>
          <a:blip r:embed="rId5">
            <a:alphaModFix/>
          </a:blip>
          <a:stretch>
            <a:fillRect/>
          </a:stretch>
        </p:blipFill>
        <p:spPr>
          <a:xfrm>
            <a:off x="7426375" y="2891225"/>
            <a:ext cx="3153049" cy="3153049"/>
          </a:xfrm>
          <a:prstGeom prst="rect">
            <a:avLst/>
          </a:prstGeom>
          <a:noFill/>
          <a:ln>
            <a:noFill/>
          </a:ln>
        </p:spPr>
      </p:pic>
      <p:pic>
        <p:nvPicPr>
          <p:cNvPr id="16" name="Google Shape;16;p2"/>
          <p:cNvPicPr preferRelativeResize="0"/>
          <p:nvPr/>
        </p:nvPicPr>
        <p:blipFill rotWithShape="1">
          <a:blip r:embed="rId6">
            <a:alphaModFix/>
          </a:blip>
          <a:srcRect b="16055" l="4444" r="11705" t="20030"/>
          <a:stretch/>
        </p:blipFill>
        <p:spPr>
          <a:xfrm rot="1158419">
            <a:off x="5144527" y="-2210051"/>
            <a:ext cx="4377195" cy="3336251"/>
          </a:xfrm>
          <a:prstGeom prst="rect">
            <a:avLst/>
          </a:prstGeom>
          <a:noFill/>
          <a:ln>
            <a:noFill/>
          </a:ln>
        </p:spPr>
      </p:pic>
      <p:pic>
        <p:nvPicPr>
          <p:cNvPr id="17" name="Google Shape;17;p2"/>
          <p:cNvPicPr preferRelativeResize="0"/>
          <p:nvPr/>
        </p:nvPicPr>
        <p:blipFill>
          <a:blip r:embed="rId7">
            <a:alphaModFix/>
          </a:blip>
          <a:stretch>
            <a:fillRect/>
          </a:stretch>
        </p:blipFill>
        <p:spPr>
          <a:xfrm>
            <a:off x="-440350" y="3511675"/>
            <a:ext cx="2420099" cy="2420099"/>
          </a:xfrm>
          <a:prstGeom prst="rect">
            <a:avLst/>
          </a:prstGeom>
          <a:noFill/>
          <a:ln>
            <a:noFill/>
          </a:ln>
        </p:spPr>
      </p:pic>
      <p:pic>
        <p:nvPicPr>
          <p:cNvPr id="18" name="Google Shape;18;p2"/>
          <p:cNvPicPr preferRelativeResize="0"/>
          <p:nvPr/>
        </p:nvPicPr>
        <p:blipFill>
          <a:blip r:embed="rId8">
            <a:alphaModFix/>
          </a:blip>
          <a:stretch>
            <a:fillRect/>
          </a:stretch>
        </p:blipFill>
        <p:spPr>
          <a:xfrm>
            <a:off x="-1266025" y="-572150"/>
            <a:ext cx="4071450" cy="1995949"/>
          </a:xfrm>
          <a:prstGeom prst="rect">
            <a:avLst/>
          </a:prstGeom>
          <a:noFill/>
          <a:ln>
            <a:noFill/>
          </a:ln>
        </p:spPr>
      </p:pic>
      <p:pic>
        <p:nvPicPr>
          <p:cNvPr id="19" name="Google Shape;19;p2"/>
          <p:cNvPicPr preferRelativeResize="0"/>
          <p:nvPr/>
        </p:nvPicPr>
        <p:blipFill>
          <a:blip r:embed="rId9">
            <a:alphaModFix/>
          </a:blip>
          <a:stretch>
            <a:fillRect/>
          </a:stretch>
        </p:blipFill>
        <p:spPr>
          <a:xfrm>
            <a:off x="-806825" y="-1150700"/>
            <a:ext cx="3153049" cy="3153049"/>
          </a:xfrm>
          <a:prstGeom prst="rect">
            <a:avLst/>
          </a:prstGeom>
          <a:noFill/>
          <a:ln>
            <a:noFill/>
          </a:ln>
        </p:spPr>
      </p:pic>
      <p:pic>
        <p:nvPicPr>
          <p:cNvPr id="20" name="Google Shape;20;p2"/>
          <p:cNvPicPr preferRelativeResize="0"/>
          <p:nvPr/>
        </p:nvPicPr>
        <p:blipFill>
          <a:blip r:embed="rId10">
            <a:alphaModFix/>
          </a:blip>
          <a:stretch>
            <a:fillRect/>
          </a:stretch>
        </p:blipFill>
        <p:spPr>
          <a:xfrm>
            <a:off x="8119499" y="2314575"/>
            <a:ext cx="1366750" cy="3095627"/>
          </a:xfrm>
          <a:prstGeom prst="rect">
            <a:avLst/>
          </a:prstGeom>
          <a:noFill/>
          <a:ln>
            <a:noFill/>
          </a:ln>
        </p:spPr>
      </p:pic>
      <p:pic>
        <p:nvPicPr>
          <p:cNvPr id="21" name="Google Shape;21;p2"/>
          <p:cNvPicPr preferRelativeResize="0"/>
          <p:nvPr/>
        </p:nvPicPr>
        <p:blipFill>
          <a:blip r:embed="rId11">
            <a:alphaModFix/>
          </a:blip>
          <a:stretch>
            <a:fillRect/>
          </a:stretch>
        </p:blipFill>
        <p:spPr>
          <a:xfrm>
            <a:off x="426125" y="3738225"/>
            <a:ext cx="3153049" cy="3153049"/>
          </a:xfrm>
          <a:prstGeom prst="rect">
            <a:avLst/>
          </a:prstGeom>
          <a:noFill/>
          <a:ln>
            <a:noFill/>
          </a:ln>
        </p:spPr>
      </p:pic>
      <p:pic>
        <p:nvPicPr>
          <p:cNvPr id="22" name="Google Shape;22;p2"/>
          <p:cNvPicPr preferRelativeResize="0"/>
          <p:nvPr/>
        </p:nvPicPr>
        <p:blipFill>
          <a:blip r:embed="rId12">
            <a:alphaModFix/>
          </a:blip>
          <a:stretch>
            <a:fillRect/>
          </a:stretch>
        </p:blipFill>
        <p:spPr>
          <a:xfrm rot="-2403021">
            <a:off x="6046804" y="-1262751"/>
            <a:ext cx="2572640" cy="272962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7" name="Shape 127"/>
        <p:cNvGrpSpPr/>
        <p:nvPr/>
      </p:nvGrpSpPr>
      <p:grpSpPr>
        <a:xfrm>
          <a:off x="0" y="0"/>
          <a:ext cx="0" cy="0"/>
          <a:chOff x="0" y="0"/>
          <a:chExt cx="0" cy="0"/>
        </a:xfrm>
      </p:grpSpPr>
      <p:sp>
        <p:nvSpPr>
          <p:cNvPr id="128" name="Google Shape;128;p11"/>
          <p:cNvSpPr txBox="1"/>
          <p:nvPr>
            <p:ph hasCustomPrompt="1" type="title"/>
          </p:nvPr>
        </p:nvSpPr>
        <p:spPr>
          <a:xfrm>
            <a:off x="1284000" y="1288250"/>
            <a:ext cx="6576000" cy="163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7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9" name="Google Shape;129;p11"/>
          <p:cNvSpPr txBox="1"/>
          <p:nvPr>
            <p:ph idx="1" type="subTitle"/>
          </p:nvPr>
        </p:nvSpPr>
        <p:spPr>
          <a:xfrm>
            <a:off x="1284000" y="301702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7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130" name="Google Shape;130;p11"/>
          <p:cNvPicPr preferRelativeResize="0"/>
          <p:nvPr/>
        </p:nvPicPr>
        <p:blipFill>
          <a:blip r:embed="rId2">
            <a:alphaModFix/>
          </a:blip>
          <a:stretch>
            <a:fillRect/>
          </a:stretch>
        </p:blipFill>
        <p:spPr>
          <a:xfrm rot="10559805">
            <a:off x="6174306" y="3958425"/>
            <a:ext cx="3352149" cy="2639801"/>
          </a:xfrm>
          <a:prstGeom prst="rect">
            <a:avLst/>
          </a:prstGeom>
          <a:noFill/>
          <a:ln>
            <a:noFill/>
          </a:ln>
        </p:spPr>
      </p:pic>
      <p:pic>
        <p:nvPicPr>
          <p:cNvPr id="131" name="Google Shape;131;p11"/>
          <p:cNvPicPr preferRelativeResize="0"/>
          <p:nvPr/>
        </p:nvPicPr>
        <p:blipFill>
          <a:blip r:embed="rId3">
            <a:alphaModFix/>
          </a:blip>
          <a:stretch>
            <a:fillRect/>
          </a:stretch>
        </p:blipFill>
        <p:spPr>
          <a:xfrm rot="5818438">
            <a:off x="4652906" y="4543449"/>
            <a:ext cx="1907448" cy="2079344"/>
          </a:xfrm>
          <a:prstGeom prst="rect">
            <a:avLst/>
          </a:prstGeom>
          <a:noFill/>
          <a:ln>
            <a:noFill/>
          </a:ln>
        </p:spPr>
      </p:pic>
      <p:pic>
        <p:nvPicPr>
          <p:cNvPr id="132" name="Google Shape;132;p11"/>
          <p:cNvPicPr preferRelativeResize="0"/>
          <p:nvPr/>
        </p:nvPicPr>
        <p:blipFill>
          <a:blip r:embed="rId4">
            <a:alphaModFix/>
          </a:blip>
          <a:stretch>
            <a:fillRect/>
          </a:stretch>
        </p:blipFill>
        <p:spPr>
          <a:xfrm rot="-645946">
            <a:off x="-376400" y="3953296"/>
            <a:ext cx="4175875" cy="2973676"/>
          </a:xfrm>
          <a:prstGeom prst="rect">
            <a:avLst/>
          </a:prstGeom>
          <a:noFill/>
          <a:ln>
            <a:noFill/>
          </a:ln>
        </p:spPr>
      </p:pic>
      <p:pic>
        <p:nvPicPr>
          <p:cNvPr id="133" name="Google Shape;133;p11"/>
          <p:cNvPicPr preferRelativeResize="0"/>
          <p:nvPr/>
        </p:nvPicPr>
        <p:blipFill>
          <a:blip r:embed="rId5">
            <a:alphaModFix/>
          </a:blip>
          <a:stretch>
            <a:fillRect/>
          </a:stretch>
        </p:blipFill>
        <p:spPr>
          <a:xfrm rot="-9302188">
            <a:off x="-330044" y="3412709"/>
            <a:ext cx="2296988" cy="2605985"/>
          </a:xfrm>
          <a:prstGeom prst="rect">
            <a:avLst/>
          </a:prstGeom>
          <a:noFill/>
          <a:ln>
            <a:noFill/>
          </a:ln>
        </p:spPr>
      </p:pic>
      <p:pic>
        <p:nvPicPr>
          <p:cNvPr id="134" name="Google Shape;134;p11"/>
          <p:cNvPicPr preferRelativeResize="0"/>
          <p:nvPr/>
        </p:nvPicPr>
        <p:blipFill>
          <a:blip r:embed="rId6">
            <a:alphaModFix/>
          </a:blip>
          <a:stretch>
            <a:fillRect/>
          </a:stretch>
        </p:blipFill>
        <p:spPr>
          <a:xfrm flipH="1" rot="9302181">
            <a:off x="6952612" y="3434808"/>
            <a:ext cx="2643753" cy="2999408"/>
          </a:xfrm>
          <a:prstGeom prst="rect">
            <a:avLst/>
          </a:prstGeom>
          <a:noFill/>
          <a:ln>
            <a:noFill/>
          </a:ln>
        </p:spPr>
      </p:pic>
      <p:pic>
        <p:nvPicPr>
          <p:cNvPr id="135" name="Google Shape;135;p11"/>
          <p:cNvPicPr preferRelativeResize="0"/>
          <p:nvPr/>
        </p:nvPicPr>
        <p:blipFill>
          <a:blip r:embed="rId7">
            <a:alphaModFix/>
          </a:blip>
          <a:stretch>
            <a:fillRect/>
          </a:stretch>
        </p:blipFill>
        <p:spPr>
          <a:xfrm rot="10800000">
            <a:off x="3465650" y="4042697"/>
            <a:ext cx="1218725" cy="2046051"/>
          </a:xfrm>
          <a:prstGeom prst="rect">
            <a:avLst/>
          </a:prstGeom>
          <a:noFill/>
          <a:ln>
            <a:noFill/>
          </a:ln>
        </p:spPr>
      </p:pic>
      <p:pic>
        <p:nvPicPr>
          <p:cNvPr id="136" name="Google Shape;136;p11"/>
          <p:cNvPicPr preferRelativeResize="0"/>
          <p:nvPr/>
        </p:nvPicPr>
        <p:blipFill>
          <a:blip r:embed="rId8">
            <a:alphaModFix/>
          </a:blip>
          <a:stretch>
            <a:fillRect/>
          </a:stretch>
        </p:blipFill>
        <p:spPr>
          <a:xfrm rot="5400000">
            <a:off x="5657525" y="3932046"/>
            <a:ext cx="1504100" cy="3597201"/>
          </a:xfrm>
          <a:prstGeom prst="rect">
            <a:avLst/>
          </a:prstGeom>
          <a:noFill/>
          <a:ln>
            <a:noFill/>
          </a:ln>
        </p:spPr>
      </p:pic>
      <p:pic>
        <p:nvPicPr>
          <p:cNvPr id="137" name="Google Shape;137;p11"/>
          <p:cNvPicPr preferRelativeResize="0"/>
          <p:nvPr/>
        </p:nvPicPr>
        <p:blipFill>
          <a:blip r:embed="rId3">
            <a:alphaModFix/>
          </a:blip>
          <a:stretch>
            <a:fillRect/>
          </a:stretch>
        </p:blipFill>
        <p:spPr>
          <a:xfrm rot="5207969">
            <a:off x="2339379" y="-1034550"/>
            <a:ext cx="1907450" cy="2079346"/>
          </a:xfrm>
          <a:prstGeom prst="rect">
            <a:avLst/>
          </a:prstGeom>
          <a:noFill/>
          <a:ln>
            <a:noFill/>
          </a:ln>
        </p:spPr>
      </p:pic>
      <p:pic>
        <p:nvPicPr>
          <p:cNvPr id="138" name="Google Shape;138;p11"/>
          <p:cNvPicPr preferRelativeResize="0"/>
          <p:nvPr/>
        </p:nvPicPr>
        <p:blipFill>
          <a:blip r:embed="rId2">
            <a:alphaModFix/>
          </a:blip>
          <a:stretch>
            <a:fillRect/>
          </a:stretch>
        </p:blipFill>
        <p:spPr>
          <a:xfrm>
            <a:off x="-686220" y="-1229925"/>
            <a:ext cx="3352150" cy="2639801"/>
          </a:xfrm>
          <a:prstGeom prst="rect">
            <a:avLst/>
          </a:prstGeom>
          <a:noFill/>
          <a:ln>
            <a:noFill/>
          </a:ln>
        </p:spPr>
      </p:pic>
      <p:pic>
        <p:nvPicPr>
          <p:cNvPr id="139" name="Google Shape;139;p11"/>
          <p:cNvPicPr preferRelativeResize="0"/>
          <p:nvPr/>
        </p:nvPicPr>
        <p:blipFill>
          <a:blip r:embed="rId4">
            <a:alphaModFix/>
          </a:blip>
          <a:stretch>
            <a:fillRect/>
          </a:stretch>
        </p:blipFill>
        <p:spPr>
          <a:xfrm rot="9717803">
            <a:off x="4742151" y="-1888792"/>
            <a:ext cx="4175875" cy="2973677"/>
          </a:xfrm>
          <a:prstGeom prst="rect">
            <a:avLst/>
          </a:prstGeom>
          <a:noFill/>
          <a:ln>
            <a:noFill/>
          </a:ln>
        </p:spPr>
      </p:pic>
      <p:pic>
        <p:nvPicPr>
          <p:cNvPr id="140" name="Google Shape;140;p11"/>
          <p:cNvPicPr preferRelativeResize="0"/>
          <p:nvPr/>
        </p:nvPicPr>
        <p:blipFill>
          <a:blip r:embed="rId9">
            <a:alphaModFix/>
          </a:blip>
          <a:stretch>
            <a:fillRect/>
          </a:stretch>
        </p:blipFill>
        <p:spPr>
          <a:xfrm>
            <a:off x="14225" y="-550375"/>
            <a:ext cx="1398000" cy="2347001"/>
          </a:xfrm>
          <a:prstGeom prst="rect">
            <a:avLst/>
          </a:prstGeom>
          <a:noFill/>
          <a:ln>
            <a:noFill/>
          </a:ln>
        </p:spPr>
      </p:pic>
      <p:pic>
        <p:nvPicPr>
          <p:cNvPr id="141" name="Google Shape;141;p11"/>
          <p:cNvPicPr preferRelativeResize="0"/>
          <p:nvPr/>
        </p:nvPicPr>
        <p:blipFill>
          <a:blip r:embed="rId10">
            <a:alphaModFix/>
          </a:blip>
          <a:stretch>
            <a:fillRect/>
          </a:stretch>
        </p:blipFill>
        <p:spPr>
          <a:xfrm flipH="1" rot="-21">
            <a:off x="2496037" y="-1984005"/>
            <a:ext cx="2643753" cy="2999409"/>
          </a:xfrm>
          <a:prstGeom prst="rect">
            <a:avLst/>
          </a:prstGeom>
          <a:noFill/>
          <a:ln>
            <a:noFill/>
          </a:ln>
        </p:spPr>
      </p:pic>
      <p:pic>
        <p:nvPicPr>
          <p:cNvPr id="142" name="Google Shape;142;p11"/>
          <p:cNvPicPr preferRelativeResize="0"/>
          <p:nvPr/>
        </p:nvPicPr>
        <p:blipFill>
          <a:blip r:embed="rId11">
            <a:alphaModFix/>
          </a:blip>
          <a:stretch>
            <a:fillRect/>
          </a:stretch>
        </p:blipFill>
        <p:spPr>
          <a:xfrm rot="2121119">
            <a:off x="7661937" y="-362325"/>
            <a:ext cx="1398000" cy="2347001"/>
          </a:xfrm>
          <a:prstGeom prst="rect">
            <a:avLst/>
          </a:prstGeom>
          <a:noFill/>
          <a:ln>
            <a:noFill/>
          </a:ln>
        </p:spPr>
      </p:pic>
      <p:pic>
        <p:nvPicPr>
          <p:cNvPr id="143" name="Google Shape;143;p11"/>
          <p:cNvPicPr preferRelativeResize="0"/>
          <p:nvPr/>
        </p:nvPicPr>
        <p:blipFill>
          <a:blip r:embed="rId12">
            <a:alphaModFix/>
          </a:blip>
          <a:stretch>
            <a:fillRect/>
          </a:stretch>
        </p:blipFill>
        <p:spPr>
          <a:xfrm rot="9240400">
            <a:off x="-530922" y="-768575"/>
            <a:ext cx="3915022" cy="1274174"/>
          </a:xfrm>
          <a:prstGeom prst="rect">
            <a:avLst/>
          </a:prstGeom>
          <a:noFill/>
          <a:ln>
            <a:noFill/>
          </a:ln>
        </p:spPr>
      </p:pic>
      <p:pic>
        <p:nvPicPr>
          <p:cNvPr id="144" name="Google Shape;144;p11"/>
          <p:cNvPicPr preferRelativeResize="0"/>
          <p:nvPr/>
        </p:nvPicPr>
        <p:blipFill>
          <a:blip r:embed="rId13">
            <a:alphaModFix/>
          </a:blip>
          <a:stretch>
            <a:fillRect/>
          </a:stretch>
        </p:blipFill>
        <p:spPr>
          <a:xfrm>
            <a:off x="4697425" y="-1218615"/>
            <a:ext cx="4657823" cy="217426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45" name="Shape 1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46" name="Shape 146"/>
        <p:cNvGrpSpPr/>
        <p:nvPr/>
      </p:nvGrpSpPr>
      <p:grpSpPr>
        <a:xfrm>
          <a:off x="0" y="0"/>
          <a:ext cx="0" cy="0"/>
          <a:chOff x="0" y="0"/>
          <a:chExt cx="0" cy="0"/>
        </a:xfrm>
      </p:grpSpPr>
      <p:sp>
        <p:nvSpPr>
          <p:cNvPr id="147" name="Google Shape;147;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8" name="Google Shape;148;p13"/>
          <p:cNvSpPr txBox="1"/>
          <p:nvPr>
            <p:ph hasCustomPrompt="1" idx="2" type="title"/>
          </p:nvPr>
        </p:nvSpPr>
        <p:spPr>
          <a:xfrm>
            <a:off x="1379587" y="1560825"/>
            <a:ext cx="7518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9" name="Google Shape;149;p13"/>
          <p:cNvSpPr txBox="1"/>
          <p:nvPr>
            <p:ph hasCustomPrompt="1" idx="3" type="title"/>
          </p:nvPr>
        </p:nvSpPr>
        <p:spPr>
          <a:xfrm>
            <a:off x="1379587" y="2891921"/>
            <a:ext cx="7518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0" name="Google Shape;150;p13"/>
          <p:cNvSpPr txBox="1"/>
          <p:nvPr>
            <p:ph hasCustomPrompt="1" idx="4" type="title"/>
          </p:nvPr>
        </p:nvSpPr>
        <p:spPr>
          <a:xfrm>
            <a:off x="4078861" y="1560825"/>
            <a:ext cx="7518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1" name="Google Shape;151;p13"/>
          <p:cNvSpPr txBox="1"/>
          <p:nvPr>
            <p:ph hasCustomPrompt="1" idx="5" type="title"/>
          </p:nvPr>
        </p:nvSpPr>
        <p:spPr>
          <a:xfrm>
            <a:off x="4078861" y="2891921"/>
            <a:ext cx="7518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2" name="Google Shape;152;p13"/>
          <p:cNvSpPr txBox="1"/>
          <p:nvPr>
            <p:ph hasCustomPrompt="1" idx="6" type="title"/>
          </p:nvPr>
        </p:nvSpPr>
        <p:spPr>
          <a:xfrm>
            <a:off x="6778135" y="1560825"/>
            <a:ext cx="7518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3" name="Google Shape;153;p13"/>
          <p:cNvSpPr txBox="1"/>
          <p:nvPr>
            <p:ph hasCustomPrompt="1" idx="7" type="title"/>
          </p:nvPr>
        </p:nvSpPr>
        <p:spPr>
          <a:xfrm>
            <a:off x="6778135" y="2891921"/>
            <a:ext cx="7518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4" name="Google Shape;154;p13"/>
          <p:cNvSpPr txBox="1"/>
          <p:nvPr>
            <p:ph idx="1" type="subTitle"/>
          </p:nvPr>
        </p:nvSpPr>
        <p:spPr>
          <a:xfrm>
            <a:off x="602725" y="2224113"/>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5" name="Google Shape;155;p13"/>
          <p:cNvSpPr txBox="1"/>
          <p:nvPr>
            <p:ph idx="8" type="subTitle"/>
          </p:nvPr>
        </p:nvSpPr>
        <p:spPr>
          <a:xfrm>
            <a:off x="3302000" y="2224113"/>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6" name="Google Shape;156;p13"/>
          <p:cNvSpPr txBox="1"/>
          <p:nvPr>
            <p:ph idx="9" type="subTitle"/>
          </p:nvPr>
        </p:nvSpPr>
        <p:spPr>
          <a:xfrm>
            <a:off x="6001275" y="2224113"/>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7" name="Google Shape;157;p13"/>
          <p:cNvSpPr txBox="1"/>
          <p:nvPr>
            <p:ph idx="13" type="subTitle"/>
          </p:nvPr>
        </p:nvSpPr>
        <p:spPr>
          <a:xfrm>
            <a:off x="602725" y="3612813"/>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8" name="Google Shape;158;p13"/>
          <p:cNvSpPr txBox="1"/>
          <p:nvPr>
            <p:ph idx="14" type="subTitle"/>
          </p:nvPr>
        </p:nvSpPr>
        <p:spPr>
          <a:xfrm>
            <a:off x="3302000" y="3612813"/>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9" name="Google Shape;159;p13"/>
          <p:cNvSpPr txBox="1"/>
          <p:nvPr>
            <p:ph idx="15" type="subTitle"/>
          </p:nvPr>
        </p:nvSpPr>
        <p:spPr>
          <a:xfrm>
            <a:off x="6001275" y="3612813"/>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60" name="Google Shape;160;p13"/>
          <p:cNvPicPr preferRelativeResize="0"/>
          <p:nvPr/>
        </p:nvPicPr>
        <p:blipFill>
          <a:blip r:embed="rId2">
            <a:alphaModFix/>
          </a:blip>
          <a:stretch>
            <a:fillRect/>
          </a:stretch>
        </p:blipFill>
        <p:spPr>
          <a:xfrm rot="9276445">
            <a:off x="8054216" y="2493260"/>
            <a:ext cx="4143371" cy="1934123"/>
          </a:xfrm>
          <a:prstGeom prst="rect">
            <a:avLst/>
          </a:prstGeom>
          <a:noFill/>
          <a:ln>
            <a:noFill/>
          </a:ln>
        </p:spPr>
      </p:pic>
      <p:pic>
        <p:nvPicPr>
          <p:cNvPr id="161" name="Google Shape;161;p13"/>
          <p:cNvPicPr preferRelativeResize="0"/>
          <p:nvPr/>
        </p:nvPicPr>
        <p:blipFill>
          <a:blip r:embed="rId3">
            <a:alphaModFix/>
          </a:blip>
          <a:stretch>
            <a:fillRect/>
          </a:stretch>
        </p:blipFill>
        <p:spPr>
          <a:xfrm rot="9276445">
            <a:off x="3091691" y="4407785"/>
            <a:ext cx="4143371" cy="1934123"/>
          </a:xfrm>
          <a:prstGeom prst="rect">
            <a:avLst/>
          </a:prstGeom>
          <a:noFill/>
          <a:ln>
            <a:noFill/>
          </a:ln>
        </p:spPr>
      </p:pic>
      <p:pic>
        <p:nvPicPr>
          <p:cNvPr id="162" name="Google Shape;162;p13"/>
          <p:cNvPicPr preferRelativeResize="0"/>
          <p:nvPr/>
        </p:nvPicPr>
        <p:blipFill rotWithShape="1">
          <a:blip r:embed="rId4">
            <a:alphaModFix/>
          </a:blip>
          <a:srcRect b="14852" l="0" r="0" t="20484"/>
          <a:stretch/>
        </p:blipFill>
        <p:spPr>
          <a:xfrm>
            <a:off x="6787088" y="3612825"/>
            <a:ext cx="3846674" cy="2487224"/>
          </a:xfrm>
          <a:prstGeom prst="rect">
            <a:avLst/>
          </a:prstGeom>
          <a:noFill/>
          <a:ln>
            <a:noFill/>
          </a:ln>
        </p:spPr>
      </p:pic>
      <p:pic>
        <p:nvPicPr>
          <p:cNvPr id="163" name="Google Shape;163;p13"/>
          <p:cNvPicPr preferRelativeResize="0"/>
          <p:nvPr/>
        </p:nvPicPr>
        <p:blipFill rotWithShape="1">
          <a:blip r:embed="rId5">
            <a:alphaModFix/>
          </a:blip>
          <a:srcRect b="24227" l="0" r="0" t="9141"/>
          <a:stretch/>
        </p:blipFill>
        <p:spPr>
          <a:xfrm rot="9792803">
            <a:off x="4889151" y="4239712"/>
            <a:ext cx="3489650" cy="2325224"/>
          </a:xfrm>
          <a:prstGeom prst="rect">
            <a:avLst/>
          </a:prstGeom>
          <a:noFill/>
          <a:ln>
            <a:noFill/>
          </a:ln>
        </p:spPr>
      </p:pic>
      <p:pic>
        <p:nvPicPr>
          <p:cNvPr id="164" name="Google Shape;164;p13"/>
          <p:cNvPicPr preferRelativeResize="0"/>
          <p:nvPr/>
        </p:nvPicPr>
        <p:blipFill rotWithShape="1">
          <a:blip r:embed="rId6">
            <a:alphaModFix/>
          </a:blip>
          <a:srcRect b="22777" l="0" r="2647" t="20884"/>
          <a:stretch/>
        </p:blipFill>
        <p:spPr>
          <a:xfrm rot="2699995">
            <a:off x="-2316808" y="3606843"/>
            <a:ext cx="5007091" cy="2897816"/>
          </a:xfrm>
          <a:prstGeom prst="rect">
            <a:avLst/>
          </a:prstGeom>
          <a:noFill/>
          <a:ln>
            <a:noFill/>
          </a:ln>
        </p:spPr>
      </p:pic>
      <p:pic>
        <p:nvPicPr>
          <p:cNvPr id="165" name="Google Shape;165;p13"/>
          <p:cNvPicPr preferRelativeResize="0"/>
          <p:nvPr/>
        </p:nvPicPr>
        <p:blipFill>
          <a:blip r:embed="rId7">
            <a:alphaModFix/>
          </a:blip>
          <a:stretch>
            <a:fillRect/>
          </a:stretch>
        </p:blipFill>
        <p:spPr>
          <a:xfrm rot="-2700000">
            <a:off x="-1695348" y="-787476"/>
            <a:ext cx="4432852" cy="18571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0">
    <p:spTree>
      <p:nvGrpSpPr>
        <p:cNvPr id="166" name="Shape 166"/>
        <p:cNvGrpSpPr/>
        <p:nvPr/>
      </p:nvGrpSpPr>
      <p:grpSpPr>
        <a:xfrm>
          <a:off x="0" y="0"/>
          <a:ext cx="0" cy="0"/>
          <a:chOff x="0" y="0"/>
          <a:chExt cx="0" cy="0"/>
        </a:xfrm>
      </p:grpSpPr>
      <p:pic>
        <p:nvPicPr>
          <p:cNvPr id="167" name="Google Shape;167;p14"/>
          <p:cNvPicPr preferRelativeResize="0"/>
          <p:nvPr/>
        </p:nvPicPr>
        <p:blipFill>
          <a:blip r:embed="rId2">
            <a:alphaModFix/>
          </a:blip>
          <a:stretch>
            <a:fillRect/>
          </a:stretch>
        </p:blipFill>
        <p:spPr>
          <a:xfrm>
            <a:off x="8507153" y="1945296"/>
            <a:ext cx="1589950" cy="1620141"/>
          </a:xfrm>
          <a:prstGeom prst="rect">
            <a:avLst/>
          </a:prstGeom>
          <a:noFill/>
          <a:ln>
            <a:noFill/>
          </a:ln>
        </p:spPr>
      </p:pic>
      <p:pic>
        <p:nvPicPr>
          <p:cNvPr id="168" name="Google Shape;168;p14"/>
          <p:cNvPicPr preferRelativeResize="0"/>
          <p:nvPr/>
        </p:nvPicPr>
        <p:blipFill>
          <a:blip r:embed="rId3">
            <a:alphaModFix/>
          </a:blip>
          <a:stretch>
            <a:fillRect/>
          </a:stretch>
        </p:blipFill>
        <p:spPr>
          <a:xfrm rot="-1122813">
            <a:off x="-1471600" y="-1213300"/>
            <a:ext cx="2764851" cy="2177326"/>
          </a:xfrm>
          <a:prstGeom prst="rect">
            <a:avLst/>
          </a:prstGeom>
          <a:noFill/>
          <a:ln>
            <a:noFill/>
          </a:ln>
        </p:spPr>
      </p:pic>
      <p:pic>
        <p:nvPicPr>
          <p:cNvPr id="169" name="Google Shape;169;p14"/>
          <p:cNvPicPr preferRelativeResize="0"/>
          <p:nvPr/>
        </p:nvPicPr>
        <p:blipFill>
          <a:blip r:embed="rId4">
            <a:alphaModFix/>
          </a:blip>
          <a:stretch>
            <a:fillRect/>
          </a:stretch>
        </p:blipFill>
        <p:spPr>
          <a:xfrm rot="10221186">
            <a:off x="7169373" y="4270989"/>
            <a:ext cx="2764852" cy="2177324"/>
          </a:xfrm>
          <a:prstGeom prst="rect">
            <a:avLst/>
          </a:prstGeom>
          <a:noFill/>
          <a:ln>
            <a:noFill/>
          </a:ln>
        </p:spPr>
      </p:pic>
      <p:pic>
        <p:nvPicPr>
          <p:cNvPr id="170" name="Google Shape;170;p14"/>
          <p:cNvPicPr preferRelativeResize="0"/>
          <p:nvPr/>
        </p:nvPicPr>
        <p:blipFill>
          <a:blip r:embed="rId5">
            <a:alphaModFix/>
          </a:blip>
          <a:stretch>
            <a:fillRect/>
          </a:stretch>
        </p:blipFill>
        <p:spPr>
          <a:xfrm rot="-10105701">
            <a:off x="-144297" y="4647955"/>
            <a:ext cx="2254175" cy="1301049"/>
          </a:xfrm>
          <a:prstGeom prst="rect">
            <a:avLst/>
          </a:prstGeom>
          <a:noFill/>
          <a:ln>
            <a:noFill/>
          </a:ln>
        </p:spPr>
      </p:pic>
      <p:pic>
        <p:nvPicPr>
          <p:cNvPr id="171" name="Google Shape;171;p14"/>
          <p:cNvPicPr preferRelativeResize="0"/>
          <p:nvPr/>
        </p:nvPicPr>
        <p:blipFill>
          <a:blip r:embed="rId6">
            <a:alphaModFix/>
          </a:blip>
          <a:stretch>
            <a:fillRect/>
          </a:stretch>
        </p:blipFill>
        <p:spPr>
          <a:xfrm>
            <a:off x="1338026" y="-1512825"/>
            <a:ext cx="1943992" cy="2052326"/>
          </a:xfrm>
          <a:prstGeom prst="rect">
            <a:avLst/>
          </a:prstGeom>
          <a:noFill/>
          <a:ln>
            <a:noFill/>
          </a:ln>
        </p:spPr>
      </p:pic>
      <p:pic>
        <p:nvPicPr>
          <p:cNvPr id="172" name="Google Shape;172;p14"/>
          <p:cNvPicPr preferRelativeResize="0"/>
          <p:nvPr/>
        </p:nvPicPr>
        <p:blipFill>
          <a:blip r:embed="rId7">
            <a:alphaModFix/>
          </a:blip>
          <a:stretch>
            <a:fillRect/>
          </a:stretch>
        </p:blipFill>
        <p:spPr>
          <a:xfrm rot="-9862913">
            <a:off x="7847125" y="2953301"/>
            <a:ext cx="1167300" cy="1959700"/>
          </a:xfrm>
          <a:prstGeom prst="rect">
            <a:avLst/>
          </a:prstGeom>
          <a:noFill/>
          <a:ln>
            <a:noFill/>
          </a:ln>
        </p:spPr>
      </p:pic>
      <p:pic>
        <p:nvPicPr>
          <p:cNvPr id="173" name="Google Shape;173;p14"/>
          <p:cNvPicPr preferRelativeResize="0"/>
          <p:nvPr/>
        </p:nvPicPr>
        <p:blipFill rotWithShape="1">
          <a:blip r:embed="rId8">
            <a:alphaModFix/>
          </a:blip>
          <a:srcRect b="0" l="32427" r="0" t="0"/>
          <a:stretch/>
        </p:blipFill>
        <p:spPr>
          <a:xfrm rot="1395395">
            <a:off x="-669205" y="3172875"/>
            <a:ext cx="1394382" cy="1861077"/>
          </a:xfrm>
          <a:prstGeom prst="rect">
            <a:avLst/>
          </a:prstGeom>
          <a:noFill/>
          <a:ln>
            <a:noFill/>
          </a:ln>
        </p:spPr>
      </p:pic>
      <p:pic>
        <p:nvPicPr>
          <p:cNvPr id="174" name="Google Shape;174;p14"/>
          <p:cNvPicPr preferRelativeResize="0"/>
          <p:nvPr/>
        </p:nvPicPr>
        <p:blipFill>
          <a:blip r:embed="rId9">
            <a:alphaModFix/>
          </a:blip>
          <a:stretch>
            <a:fillRect/>
          </a:stretch>
        </p:blipFill>
        <p:spPr>
          <a:xfrm>
            <a:off x="8685528" y="259049"/>
            <a:ext cx="1233180" cy="2949277"/>
          </a:xfrm>
          <a:prstGeom prst="rect">
            <a:avLst/>
          </a:prstGeom>
          <a:noFill/>
          <a:ln>
            <a:noFill/>
          </a:ln>
        </p:spPr>
      </p:pic>
      <p:pic>
        <p:nvPicPr>
          <p:cNvPr id="175" name="Google Shape;175;p14"/>
          <p:cNvPicPr preferRelativeResize="0"/>
          <p:nvPr/>
        </p:nvPicPr>
        <p:blipFill rotWithShape="1">
          <a:blip r:embed="rId8">
            <a:alphaModFix/>
          </a:blip>
          <a:srcRect b="0" l="32427" r="0" t="0"/>
          <a:stretch/>
        </p:blipFill>
        <p:spPr>
          <a:xfrm rot="-9226036">
            <a:off x="7733596" y="-658699"/>
            <a:ext cx="1394380" cy="1861076"/>
          </a:xfrm>
          <a:prstGeom prst="rect">
            <a:avLst/>
          </a:prstGeom>
          <a:noFill/>
          <a:ln>
            <a:noFill/>
          </a:ln>
        </p:spPr>
      </p:pic>
      <p:pic>
        <p:nvPicPr>
          <p:cNvPr id="176" name="Google Shape;176;p14"/>
          <p:cNvPicPr preferRelativeResize="0"/>
          <p:nvPr/>
        </p:nvPicPr>
        <p:blipFill>
          <a:blip r:embed="rId10">
            <a:alphaModFix/>
          </a:blip>
          <a:stretch>
            <a:fillRect/>
          </a:stretch>
        </p:blipFill>
        <p:spPr>
          <a:xfrm rot="-1757242">
            <a:off x="-902382" y="-565578"/>
            <a:ext cx="3231202" cy="1353709"/>
          </a:xfrm>
          <a:prstGeom prst="rect">
            <a:avLst/>
          </a:prstGeom>
          <a:noFill/>
          <a:ln>
            <a:noFill/>
          </a:ln>
        </p:spPr>
      </p:pic>
      <p:pic>
        <p:nvPicPr>
          <p:cNvPr id="177" name="Google Shape;177;p14"/>
          <p:cNvPicPr preferRelativeResize="0"/>
          <p:nvPr/>
        </p:nvPicPr>
        <p:blipFill>
          <a:blip r:embed="rId11">
            <a:alphaModFix/>
          </a:blip>
          <a:stretch>
            <a:fillRect/>
          </a:stretch>
        </p:blipFill>
        <p:spPr>
          <a:xfrm rot="1087294">
            <a:off x="-105099" y="-440350"/>
            <a:ext cx="1167300" cy="1959700"/>
          </a:xfrm>
          <a:prstGeom prst="rect">
            <a:avLst/>
          </a:prstGeom>
          <a:noFill/>
          <a:ln>
            <a:noFill/>
          </a:ln>
        </p:spPr>
      </p:pic>
      <p:sp>
        <p:nvSpPr>
          <p:cNvPr id="178" name="Google Shape;178;p1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
    <p:spTree>
      <p:nvGrpSpPr>
        <p:cNvPr id="179" name="Shape 179"/>
        <p:cNvGrpSpPr/>
        <p:nvPr/>
      </p:nvGrpSpPr>
      <p:grpSpPr>
        <a:xfrm>
          <a:off x="0" y="0"/>
          <a:ext cx="0" cy="0"/>
          <a:chOff x="0" y="0"/>
          <a:chExt cx="0" cy="0"/>
        </a:xfrm>
      </p:grpSpPr>
      <p:sp>
        <p:nvSpPr>
          <p:cNvPr id="180" name="Google Shape;180;p15"/>
          <p:cNvSpPr txBox="1"/>
          <p:nvPr>
            <p:ph type="title"/>
          </p:nvPr>
        </p:nvSpPr>
        <p:spPr>
          <a:xfrm>
            <a:off x="4302500" y="1876025"/>
            <a:ext cx="32331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1" name="Google Shape;181;p15"/>
          <p:cNvSpPr txBox="1"/>
          <p:nvPr>
            <p:ph idx="1" type="subTitle"/>
          </p:nvPr>
        </p:nvSpPr>
        <p:spPr>
          <a:xfrm>
            <a:off x="4302500" y="2586050"/>
            <a:ext cx="3233100" cy="8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pic>
        <p:nvPicPr>
          <p:cNvPr id="182" name="Google Shape;182;p15"/>
          <p:cNvPicPr preferRelativeResize="0"/>
          <p:nvPr/>
        </p:nvPicPr>
        <p:blipFill>
          <a:blip r:embed="rId2">
            <a:alphaModFix/>
          </a:blip>
          <a:stretch>
            <a:fillRect/>
          </a:stretch>
        </p:blipFill>
        <p:spPr>
          <a:xfrm>
            <a:off x="8039069" y="3612362"/>
            <a:ext cx="1834975" cy="2000336"/>
          </a:xfrm>
          <a:prstGeom prst="rect">
            <a:avLst/>
          </a:prstGeom>
          <a:noFill/>
          <a:ln>
            <a:noFill/>
          </a:ln>
        </p:spPr>
      </p:pic>
      <p:pic>
        <p:nvPicPr>
          <p:cNvPr id="183" name="Google Shape;183;p15"/>
          <p:cNvPicPr preferRelativeResize="0"/>
          <p:nvPr/>
        </p:nvPicPr>
        <p:blipFill>
          <a:blip r:embed="rId3">
            <a:alphaModFix/>
          </a:blip>
          <a:stretch>
            <a:fillRect/>
          </a:stretch>
        </p:blipFill>
        <p:spPr>
          <a:xfrm>
            <a:off x="5659889" y="4520562"/>
            <a:ext cx="1834973" cy="1754214"/>
          </a:xfrm>
          <a:prstGeom prst="rect">
            <a:avLst/>
          </a:prstGeom>
          <a:noFill/>
          <a:ln>
            <a:noFill/>
          </a:ln>
        </p:spPr>
      </p:pic>
      <p:pic>
        <p:nvPicPr>
          <p:cNvPr id="184" name="Google Shape;184;p15"/>
          <p:cNvPicPr preferRelativeResize="0"/>
          <p:nvPr/>
        </p:nvPicPr>
        <p:blipFill>
          <a:blip r:embed="rId4">
            <a:alphaModFix/>
          </a:blip>
          <a:stretch>
            <a:fillRect/>
          </a:stretch>
        </p:blipFill>
        <p:spPr>
          <a:xfrm rot="2962095">
            <a:off x="-1417315" y="3931733"/>
            <a:ext cx="3421705" cy="2077761"/>
          </a:xfrm>
          <a:prstGeom prst="rect">
            <a:avLst/>
          </a:prstGeom>
          <a:noFill/>
          <a:ln>
            <a:noFill/>
          </a:ln>
        </p:spPr>
      </p:pic>
      <p:pic>
        <p:nvPicPr>
          <p:cNvPr id="185" name="Google Shape;185;p15"/>
          <p:cNvPicPr preferRelativeResize="0"/>
          <p:nvPr/>
        </p:nvPicPr>
        <p:blipFill>
          <a:blip r:embed="rId5">
            <a:alphaModFix/>
          </a:blip>
          <a:stretch>
            <a:fillRect/>
          </a:stretch>
        </p:blipFill>
        <p:spPr>
          <a:xfrm rot="-8822927">
            <a:off x="-273974" y="3159974"/>
            <a:ext cx="1354150" cy="1862525"/>
          </a:xfrm>
          <a:prstGeom prst="rect">
            <a:avLst/>
          </a:prstGeom>
          <a:noFill/>
          <a:ln>
            <a:noFill/>
          </a:ln>
        </p:spPr>
      </p:pic>
      <p:pic>
        <p:nvPicPr>
          <p:cNvPr id="186" name="Google Shape;186;p15"/>
          <p:cNvPicPr preferRelativeResize="0"/>
          <p:nvPr/>
        </p:nvPicPr>
        <p:blipFill>
          <a:blip r:embed="rId6">
            <a:alphaModFix/>
          </a:blip>
          <a:stretch>
            <a:fillRect/>
          </a:stretch>
        </p:blipFill>
        <p:spPr>
          <a:xfrm rot="8977255">
            <a:off x="5665626" y="3481362"/>
            <a:ext cx="4084417" cy="2002328"/>
          </a:xfrm>
          <a:prstGeom prst="rect">
            <a:avLst/>
          </a:prstGeom>
          <a:noFill/>
          <a:ln>
            <a:noFill/>
          </a:ln>
        </p:spPr>
      </p:pic>
      <p:pic>
        <p:nvPicPr>
          <p:cNvPr id="187" name="Google Shape;187;p15"/>
          <p:cNvPicPr preferRelativeResize="0"/>
          <p:nvPr/>
        </p:nvPicPr>
        <p:blipFill>
          <a:blip r:embed="rId7">
            <a:alphaModFix/>
          </a:blip>
          <a:stretch>
            <a:fillRect/>
          </a:stretch>
        </p:blipFill>
        <p:spPr>
          <a:xfrm rot="10022662">
            <a:off x="7008676" y="3603825"/>
            <a:ext cx="1213297" cy="2000349"/>
          </a:xfrm>
          <a:prstGeom prst="rect">
            <a:avLst/>
          </a:prstGeom>
          <a:noFill/>
          <a:ln>
            <a:noFill/>
          </a:ln>
        </p:spPr>
      </p:pic>
      <p:pic>
        <p:nvPicPr>
          <p:cNvPr id="188" name="Google Shape;188;p15"/>
          <p:cNvPicPr preferRelativeResize="0"/>
          <p:nvPr/>
        </p:nvPicPr>
        <p:blipFill>
          <a:blip r:embed="rId8">
            <a:alphaModFix/>
          </a:blip>
          <a:stretch>
            <a:fillRect/>
          </a:stretch>
        </p:blipFill>
        <p:spPr>
          <a:xfrm rot="-821409">
            <a:off x="-461456" y="-1168675"/>
            <a:ext cx="2660575" cy="2095198"/>
          </a:xfrm>
          <a:prstGeom prst="rect">
            <a:avLst/>
          </a:prstGeom>
          <a:noFill/>
          <a:ln>
            <a:noFill/>
          </a:ln>
        </p:spPr>
      </p:pic>
      <p:pic>
        <p:nvPicPr>
          <p:cNvPr id="189" name="Google Shape;189;p15"/>
          <p:cNvPicPr preferRelativeResize="0"/>
          <p:nvPr/>
        </p:nvPicPr>
        <p:blipFill>
          <a:blip r:embed="rId9">
            <a:alphaModFix/>
          </a:blip>
          <a:stretch>
            <a:fillRect/>
          </a:stretch>
        </p:blipFill>
        <p:spPr>
          <a:xfrm>
            <a:off x="7615026" y="-650925"/>
            <a:ext cx="1354150" cy="1862524"/>
          </a:xfrm>
          <a:prstGeom prst="rect">
            <a:avLst/>
          </a:prstGeom>
          <a:noFill/>
          <a:ln>
            <a:noFill/>
          </a:ln>
        </p:spPr>
      </p:pic>
      <p:pic>
        <p:nvPicPr>
          <p:cNvPr id="190" name="Google Shape;190;p15"/>
          <p:cNvPicPr preferRelativeResize="0"/>
          <p:nvPr/>
        </p:nvPicPr>
        <p:blipFill>
          <a:blip r:embed="rId10">
            <a:alphaModFix/>
          </a:blip>
          <a:stretch>
            <a:fillRect/>
          </a:stretch>
        </p:blipFill>
        <p:spPr>
          <a:xfrm>
            <a:off x="-203550" y="-1533097"/>
            <a:ext cx="4084454" cy="2000351"/>
          </a:xfrm>
          <a:prstGeom prst="rect">
            <a:avLst/>
          </a:prstGeom>
          <a:noFill/>
          <a:ln>
            <a:noFill/>
          </a:ln>
        </p:spPr>
      </p:pic>
      <p:pic>
        <p:nvPicPr>
          <p:cNvPr id="191" name="Google Shape;191;p15"/>
          <p:cNvPicPr preferRelativeResize="0"/>
          <p:nvPr/>
        </p:nvPicPr>
        <p:blipFill>
          <a:blip r:embed="rId11">
            <a:alphaModFix/>
          </a:blip>
          <a:stretch>
            <a:fillRect/>
          </a:stretch>
        </p:blipFill>
        <p:spPr>
          <a:xfrm>
            <a:off x="-203550" y="-650925"/>
            <a:ext cx="1213297" cy="20003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92" name="Shape 192"/>
        <p:cNvGrpSpPr/>
        <p:nvPr/>
      </p:nvGrpSpPr>
      <p:grpSpPr>
        <a:xfrm>
          <a:off x="0" y="0"/>
          <a:ext cx="0" cy="0"/>
          <a:chOff x="0" y="0"/>
          <a:chExt cx="0" cy="0"/>
        </a:xfrm>
      </p:grpSpPr>
      <p:pic>
        <p:nvPicPr>
          <p:cNvPr id="193" name="Google Shape;193;p16"/>
          <p:cNvPicPr preferRelativeResize="0"/>
          <p:nvPr/>
        </p:nvPicPr>
        <p:blipFill>
          <a:blip r:embed="rId2">
            <a:alphaModFix/>
          </a:blip>
          <a:stretch>
            <a:fillRect/>
          </a:stretch>
        </p:blipFill>
        <p:spPr>
          <a:xfrm>
            <a:off x="-1629953" y="-1143550"/>
            <a:ext cx="2750723" cy="2285401"/>
          </a:xfrm>
          <a:prstGeom prst="rect">
            <a:avLst/>
          </a:prstGeom>
          <a:noFill/>
          <a:ln>
            <a:noFill/>
          </a:ln>
        </p:spPr>
      </p:pic>
      <p:pic>
        <p:nvPicPr>
          <p:cNvPr id="194" name="Google Shape;194;p16"/>
          <p:cNvPicPr preferRelativeResize="0"/>
          <p:nvPr/>
        </p:nvPicPr>
        <p:blipFill>
          <a:blip r:embed="rId3">
            <a:alphaModFix/>
          </a:blip>
          <a:stretch>
            <a:fillRect/>
          </a:stretch>
        </p:blipFill>
        <p:spPr>
          <a:xfrm>
            <a:off x="574550" y="-1143551"/>
            <a:ext cx="1876374" cy="1836099"/>
          </a:xfrm>
          <a:prstGeom prst="rect">
            <a:avLst/>
          </a:prstGeom>
          <a:noFill/>
          <a:ln>
            <a:noFill/>
          </a:ln>
        </p:spPr>
      </p:pic>
      <p:pic>
        <p:nvPicPr>
          <p:cNvPr id="195" name="Google Shape;195;p16"/>
          <p:cNvPicPr preferRelativeResize="0"/>
          <p:nvPr/>
        </p:nvPicPr>
        <p:blipFill>
          <a:blip r:embed="rId4">
            <a:alphaModFix/>
          </a:blip>
          <a:stretch>
            <a:fillRect/>
          </a:stretch>
        </p:blipFill>
        <p:spPr>
          <a:xfrm>
            <a:off x="4348847" y="4489475"/>
            <a:ext cx="2750723" cy="2285401"/>
          </a:xfrm>
          <a:prstGeom prst="rect">
            <a:avLst/>
          </a:prstGeom>
          <a:noFill/>
          <a:ln>
            <a:noFill/>
          </a:ln>
        </p:spPr>
      </p:pic>
      <p:pic>
        <p:nvPicPr>
          <p:cNvPr id="196" name="Google Shape;196;p16"/>
          <p:cNvPicPr preferRelativeResize="0"/>
          <p:nvPr/>
        </p:nvPicPr>
        <p:blipFill>
          <a:blip r:embed="rId5">
            <a:alphaModFix/>
          </a:blip>
          <a:stretch>
            <a:fillRect/>
          </a:stretch>
        </p:blipFill>
        <p:spPr>
          <a:xfrm>
            <a:off x="3043750" y="4603999"/>
            <a:ext cx="1876374" cy="1836099"/>
          </a:xfrm>
          <a:prstGeom prst="rect">
            <a:avLst/>
          </a:prstGeom>
          <a:noFill/>
          <a:ln>
            <a:noFill/>
          </a:ln>
        </p:spPr>
      </p:pic>
      <p:pic>
        <p:nvPicPr>
          <p:cNvPr id="197" name="Google Shape;197;p16"/>
          <p:cNvPicPr preferRelativeResize="0"/>
          <p:nvPr/>
        </p:nvPicPr>
        <p:blipFill>
          <a:blip r:embed="rId6">
            <a:alphaModFix/>
          </a:blip>
          <a:stretch>
            <a:fillRect/>
          </a:stretch>
        </p:blipFill>
        <p:spPr>
          <a:xfrm flipH="1" rot="2510918">
            <a:off x="7356655" y="4503861"/>
            <a:ext cx="2175301" cy="2036375"/>
          </a:xfrm>
          <a:prstGeom prst="rect">
            <a:avLst/>
          </a:prstGeom>
          <a:noFill/>
          <a:ln>
            <a:noFill/>
          </a:ln>
        </p:spPr>
      </p:pic>
      <p:pic>
        <p:nvPicPr>
          <p:cNvPr id="198" name="Google Shape;198;p16"/>
          <p:cNvPicPr preferRelativeResize="0"/>
          <p:nvPr/>
        </p:nvPicPr>
        <p:blipFill>
          <a:blip r:embed="rId3">
            <a:alphaModFix/>
          </a:blip>
          <a:stretch>
            <a:fillRect/>
          </a:stretch>
        </p:blipFill>
        <p:spPr>
          <a:xfrm>
            <a:off x="8577800" y="2083824"/>
            <a:ext cx="1876374" cy="1836099"/>
          </a:xfrm>
          <a:prstGeom prst="rect">
            <a:avLst/>
          </a:prstGeom>
          <a:noFill/>
          <a:ln>
            <a:noFill/>
          </a:ln>
        </p:spPr>
      </p:pic>
      <p:pic>
        <p:nvPicPr>
          <p:cNvPr id="199" name="Google Shape;199;p16"/>
          <p:cNvPicPr preferRelativeResize="0"/>
          <p:nvPr/>
        </p:nvPicPr>
        <p:blipFill>
          <a:blip r:embed="rId7">
            <a:alphaModFix/>
          </a:blip>
          <a:stretch>
            <a:fillRect/>
          </a:stretch>
        </p:blipFill>
        <p:spPr>
          <a:xfrm rot="-1139171">
            <a:off x="-922823" y="3672331"/>
            <a:ext cx="1550223" cy="1523455"/>
          </a:xfrm>
          <a:prstGeom prst="rect">
            <a:avLst/>
          </a:prstGeom>
          <a:noFill/>
          <a:ln>
            <a:noFill/>
          </a:ln>
        </p:spPr>
      </p:pic>
      <p:pic>
        <p:nvPicPr>
          <p:cNvPr id="200" name="Google Shape;200;p16"/>
          <p:cNvPicPr preferRelativeResize="0"/>
          <p:nvPr/>
        </p:nvPicPr>
        <p:blipFill>
          <a:blip r:embed="rId8">
            <a:alphaModFix/>
          </a:blip>
          <a:stretch>
            <a:fillRect/>
          </a:stretch>
        </p:blipFill>
        <p:spPr>
          <a:xfrm rot="1874884">
            <a:off x="7351712" y="-637575"/>
            <a:ext cx="1093682" cy="1836102"/>
          </a:xfrm>
          <a:prstGeom prst="rect">
            <a:avLst/>
          </a:prstGeom>
          <a:noFill/>
          <a:ln>
            <a:noFill/>
          </a:ln>
        </p:spPr>
      </p:pic>
      <p:pic>
        <p:nvPicPr>
          <p:cNvPr id="201" name="Google Shape;201;p16"/>
          <p:cNvPicPr preferRelativeResize="0"/>
          <p:nvPr/>
        </p:nvPicPr>
        <p:blipFill>
          <a:blip r:embed="rId9">
            <a:alphaModFix/>
          </a:blip>
          <a:stretch>
            <a:fillRect/>
          </a:stretch>
        </p:blipFill>
        <p:spPr>
          <a:xfrm rot="-10589443">
            <a:off x="1042885" y="4354364"/>
            <a:ext cx="939726" cy="1577623"/>
          </a:xfrm>
          <a:prstGeom prst="rect">
            <a:avLst/>
          </a:prstGeom>
          <a:noFill/>
          <a:ln>
            <a:noFill/>
          </a:ln>
        </p:spPr>
      </p:pic>
      <p:pic>
        <p:nvPicPr>
          <p:cNvPr id="202" name="Google Shape;202;p16"/>
          <p:cNvPicPr preferRelativeResize="0"/>
          <p:nvPr/>
        </p:nvPicPr>
        <p:blipFill>
          <a:blip r:embed="rId10">
            <a:alphaModFix/>
          </a:blip>
          <a:stretch>
            <a:fillRect/>
          </a:stretch>
        </p:blipFill>
        <p:spPr>
          <a:xfrm rot="10441421">
            <a:off x="6665824" y="4142894"/>
            <a:ext cx="1268028" cy="1744091"/>
          </a:xfrm>
          <a:prstGeom prst="rect">
            <a:avLst/>
          </a:prstGeom>
          <a:noFill/>
          <a:ln>
            <a:noFill/>
          </a:ln>
        </p:spPr>
      </p:pic>
      <p:pic>
        <p:nvPicPr>
          <p:cNvPr id="203" name="Google Shape;203;p16"/>
          <p:cNvPicPr preferRelativeResize="0"/>
          <p:nvPr/>
        </p:nvPicPr>
        <p:blipFill>
          <a:blip r:embed="rId11">
            <a:alphaModFix/>
          </a:blip>
          <a:stretch>
            <a:fillRect/>
          </a:stretch>
        </p:blipFill>
        <p:spPr>
          <a:xfrm rot="602585">
            <a:off x="5995823" y="-872893"/>
            <a:ext cx="1268029" cy="1744092"/>
          </a:xfrm>
          <a:prstGeom prst="rect">
            <a:avLst/>
          </a:prstGeom>
          <a:noFill/>
          <a:ln>
            <a:noFill/>
          </a:ln>
        </p:spPr>
      </p:pic>
      <p:pic>
        <p:nvPicPr>
          <p:cNvPr id="204" name="Google Shape;204;p16"/>
          <p:cNvPicPr preferRelativeResize="0"/>
          <p:nvPr/>
        </p:nvPicPr>
        <p:blipFill>
          <a:blip r:embed="rId12">
            <a:alphaModFix/>
          </a:blip>
          <a:stretch>
            <a:fillRect/>
          </a:stretch>
        </p:blipFill>
        <p:spPr>
          <a:xfrm rot="-2103798">
            <a:off x="-2470628" y="-601290"/>
            <a:ext cx="5158277" cy="2526254"/>
          </a:xfrm>
          <a:prstGeom prst="rect">
            <a:avLst/>
          </a:prstGeom>
          <a:noFill/>
          <a:ln>
            <a:noFill/>
          </a:ln>
        </p:spPr>
      </p:pic>
      <p:pic>
        <p:nvPicPr>
          <p:cNvPr id="205" name="Google Shape;205;p16"/>
          <p:cNvPicPr preferRelativeResize="0"/>
          <p:nvPr/>
        </p:nvPicPr>
        <p:blipFill>
          <a:blip r:embed="rId13">
            <a:alphaModFix/>
          </a:blip>
          <a:stretch>
            <a:fillRect/>
          </a:stretch>
        </p:blipFill>
        <p:spPr>
          <a:xfrm>
            <a:off x="8430772" y="1017725"/>
            <a:ext cx="1502308" cy="3399600"/>
          </a:xfrm>
          <a:prstGeom prst="rect">
            <a:avLst/>
          </a:prstGeom>
          <a:noFill/>
          <a:ln>
            <a:noFill/>
          </a:ln>
        </p:spPr>
      </p:pic>
      <p:pic>
        <p:nvPicPr>
          <p:cNvPr id="206" name="Google Shape;206;p16"/>
          <p:cNvPicPr preferRelativeResize="0"/>
          <p:nvPr/>
        </p:nvPicPr>
        <p:blipFill>
          <a:blip r:embed="rId8">
            <a:alphaModFix/>
          </a:blip>
          <a:stretch>
            <a:fillRect/>
          </a:stretch>
        </p:blipFill>
        <p:spPr>
          <a:xfrm rot="-836745">
            <a:off x="401287" y="-379600"/>
            <a:ext cx="1093681" cy="1836101"/>
          </a:xfrm>
          <a:prstGeom prst="rect">
            <a:avLst/>
          </a:prstGeom>
          <a:noFill/>
          <a:ln>
            <a:noFill/>
          </a:ln>
        </p:spPr>
      </p:pic>
      <p:sp>
        <p:nvSpPr>
          <p:cNvPr id="207" name="Google Shape;207;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8" name="Google Shape;208;p16"/>
          <p:cNvSpPr txBox="1"/>
          <p:nvPr>
            <p:ph idx="1" type="subTitle"/>
          </p:nvPr>
        </p:nvSpPr>
        <p:spPr>
          <a:xfrm>
            <a:off x="937625" y="2334373"/>
            <a:ext cx="21753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09" name="Google Shape;209;p16"/>
          <p:cNvSpPr txBox="1"/>
          <p:nvPr>
            <p:ph idx="2" type="subTitle"/>
          </p:nvPr>
        </p:nvSpPr>
        <p:spPr>
          <a:xfrm>
            <a:off x="3484347" y="2334373"/>
            <a:ext cx="21753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0" name="Google Shape;210;p16"/>
          <p:cNvSpPr txBox="1"/>
          <p:nvPr>
            <p:ph idx="3" type="subTitle"/>
          </p:nvPr>
        </p:nvSpPr>
        <p:spPr>
          <a:xfrm>
            <a:off x="6031075" y="2334373"/>
            <a:ext cx="21753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1" name="Google Shape;211;p16"/>
          <p:cNvSpPr txBox="1"/>
          <p:nvPr>
            <p:ph idx="4" type="subTitle"/>
          </p:nvPr>
        </p:nvSpPr>
        <p:spPr>
          <a:xfrm>
            <a:off x="937625" y="1806676"/>
            <a:ext cx="2175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2" name="Google Shape;212;p16"/>
          <p:cNvSpPr txBox="1"/>
          <p:nvPr>
            <p:ph idx="5" type="subTitle"/>
          </p:nvPr>
        </p:nvSpPr>
        <p:spPr>
          <a:xfrm>
            <a:off x="3484350" y="1806676"/>
            <a:ext cx="2175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3" name="Google Shape;213;p16"/>
          <p:cNvSpPr txBox="1"/>
          <p:nvPr>
            <p:ph idx="6" type="subTitle"/>
          </p:nvPr>
        </p:nvSpPr>
        <p:spPr>
          <a:xfrm>
            <a:off x="6031075" y="1806676"/>
            <a:ext cx="2175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14" name="Google Shape;214;p16"/>
          <p:cNvPicPr preferRelativeResize="0"/>
          <p:nvPr/>
        </p:nvPicPr>
        <p:blipFill>
          <a:blip r:embed="rId7">
            <a:alphaModFix/>
          </a:blip>
          <a:stretch>
            <a:fillRect/>
          </a:stretch>
        </p:blipFill>
        <p:spPr>
          <a:xfrm rot="-1909287">
            <a:off x="8306327" y="-99894"/>
            <a:ext cx="1550222" cy="152345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15" name="Shape 215"/>
        <p:cNvGrpSpPr/>
        <p:nvPr/>
      </p:nvGrpSpPr>
      <p:grpSpPr>
        <a:xfrm>
          <a:off x="0" y="0"/>
          <a:ext cx="0" cy="0"/>
          <a:chOff x="0" y="0"/>
          <a:chExt cx="0" cy="0"/>
        </a:xfrm>
      </p:grpSpPr>
      <p:pic>
        <p:nvPicPr>
          <p:cNvPr id="216" name="Google Shape;216;p17"/>
          <p:cNvPicPr preferRelativeResize="0"/>
          <p:nvPr/>
        </p:nvPicPr>
        <p:blipFill>
          <a:blip r:embed="rId2">
            <a:alphaModFix/>
          </a:blip>
          <a:stretch>
            <a:fillRect/>
          </a:stretch>
        </p:blipFill>
        <p:spPr>
          <a:xfrm>
            <a:off x="-608601" y="-893425"/>
            <a:ext cx="3147325" cy="1911151"/>
          </a:xfrm>
          <a:prstGeom prst="rect">
            <a:avLst/>
          </a:prstGeom>
          <a:noFill/>
          <a:ln>
            <a:noFill/>
          </a:ln>
        </p:spPr>
      </p:pic>
      <p:pic>
        <p:nvPicPr>
          <p:cNvPr id="217" name="Google Shape;217;p17"/>
          <p:cNvPicPr preferRelativeResize="0"/>
          <p:nvPr/>
        </p:nvPicPr>
        <p:blipFill>
          <a:blip r:embed="rId3">
            <a:alphaModFix/>
          </a:blip>
          <a:stretch>
            <a:fillRect/>
          </a:stretch>
        </p:blipFill>
        <p:spPr>
          <a:xfrm>
            <a:off x="-1746578" y="259325"/>
            <a:ext cx="2459799" cy="2043690"/>
          </a:xfrm>
          <a:prstGeom prst="rect">
            <a:avLst/>
          </a:prstGeom>
          <a:noFill/>
          <a:ln>
            <a:noFill/>
          </a:ln>
        </p:spPr>
      </p:pic>
      <p:pic>
        <p:nvPicPr>
          <p:cNvPr id="218" name="Google Shape;218;p17"/>
          <p:cNvPicPr preferRelativeResize="0"/>
          <p:nvPr/>
        </p:nvPicPr>
        <p:blipFill>
          <a:blip r:embed="rId4">
            <a:alphaModFix/>
          </a:blip>
          <a:stretch>
            <a:fillRect/>
          </a:stretch>
        </p:blipFill>
        <p:spPr>
          <a:xfrm>
            <a:off x="5221889" y="4371400"/>
            <a:ext cx="2526768" cy="2667575"/>
          </a:xfrm>
          <a:prstGeom prst="rect">
            <a:avLst/>
          </a:prstGeom>
          <a:noFill/>
          <a:ln>
            <a:noFill/>
          </a:ln>
        </p:spPr>
      </p:pic>
      <p:pic>
        <p:nvPicPr>
          <p:cNvPr id="219" name="Google Shape;219;p17"/>
          <p:cNvPicPr preferRelativeResize="0"/>
          <p:nvPr/>
        </p:nvPicPr>
        <p:blipFill>
          <a:blip r:embed="rId5">
            <a:alphaModFix/>
          </a:blip>
          <a:stretch>
            <a:fillRect/>
          </a:stretch>
        </p:blipFill>
        <p:spPr>
          <a:xfrm rot="-2946247">
            <a:off x="7090324" y="3764730"/>
            <a:ext cx="3476206" cy="1279818"/>
          </a:xfrm>
          <a:prstGeom prst="rect">
            <a:avLst/>
          </a:prstGeom>
          <a:noFill/>
          <a:ln>
            <a:noFill/>
          </a:ln>
        </p:spPr>
      </p:pic>
      <p:pic>
        <p:nvPicPr>
          <p:cNvPr id="220" name="Google Shape;220;p17"/>
          <p:cNvPicPr preferRelativeResize="0"/>
          <p:nvPr/>
        </p:nvPicPr>
        <p:blipFill>
          <a:blip r:embed="rId6">
            <a:alphaModFix/>
          </a:blip>
          <a:stretch>
            <a:fillRect/>
          </a:stretch>
        </p:blipFill>
        <p:spPr>
          <a:xfrm rot="1288319">
            <a:off x="-1590388" y="4350246"/>
            <a:ext cx="3827052" cy="954901"/>
          </a:xfrm>
          <a:prstGeom prst="rect">
            <a:avLst/>
          </a:prstGeom>
          <a:noFill/>
          <a:ln>
            <a:noFill/>
          </a:ln>
        </p:spPr>
      </p:pic>
      <p:pic>
        <p:nvPicPr>
          <p:cNvPr id="221" name="Google Shape;221;p17"/>
          <p:cNvPicPr preferRelativeResize="0"/>
          <p:nvPr/>
        </p:nvPicPr>
        <p:blipFill>
          <a:blip r:embed="rId7">
            <a:alphaModFix/>
          </a:blip>
          <a:stretch>
            <a:fillRect/>
          </a:stretch>
        </p:blipFill>
        <p:spPr>
          <a:xfrm rot="-9481075">
            <a:off x="6702061" y="-147553"/>
            <a:ext cx="3827054" cy="954900"/>
          </a:xfrm>
          <a:prstGeom prst="rect">
            <a:avLst/>
          </a:prstGeom>
          <a:noFill/>
          <a:ln>
            <a:noFill/>
          </a:ln>
        </p:spPr>
      </p:pic>
      <p:pic>
        <p:nvPicPr>
          <p:cNvPr id="222" name="Google Shape;222;p17"/>
          <p:cNvPicPr preferRelativeResize="0"/>
          <p:nvPr/>
        </p:nvPicPr>
        <p:blipFill>
          <a:blip r:embed="rId8">
            <a:alphaModFix/>
          </a:blip>
          <a:stretch>
            <a:fillRect/>
          </a:stretch>
        </p:blipFill>
        <p:spPr>
          <a:xfrm rot="-8100000">
            <a:off x="-454037" y="3528324"/>
            <a:ext cx="1274232" cy="1752626"/>
          </a:xfrm>
          <a:prstGeom prst="rect">
            <a:avLst/>
          </a:prstGeom>
          <a:noFill/>
          <a:ln>
            <a:noFill/>
          </a:ln>
        </p:spPr>
      </p:pic>
      <p:pic>
        <p:nvPicPr>
          <p:cNvPr id="223" name="Google Shape;223;p17"/>
          <p:cNvPicPr preferRelativeResize="0"/>
          <p:nvPr/>
        </p:nvPicPr>
        <p:blipFill>
          <a:blip r:embed="rId8">
            <a:alphaModFix/>
          </a:blip>
          <a:stretch>
            <a:fillRect/>
          </a:stretch>
        </p:blipFill>
        <p:spPr>
          <a:xfrm rot="10800000">
            <a:off x="8295062" y="2671875"/>
            <a:ext cx="1274233" cy="1752625"/>
          </a:xfrm>
          <a:prstGeom prst="rect">
            <a:avLst/>
          </a:prstGeom>
          <a:noFill/>
          <a:ln>
            <a:noFill/>
          </a:ln>
        </p:spPr>
      </p:pic>
      <p:pic>
        <p:nvPicPr>
          <p:cNvPr id="224" name="Google Shape;224;p17"/>
          <p:cNvPicPr preferRelativeResize="0"/>
          <p:nvPr/>
        </p:nvPicPr>
        <p:blipFill>
          <a:blip r:embed="rId9">
            <a:alphaModFix/>
          </a:blip>
          <a:stretch>
            <a:fillRect/>
          </a:stretch>
        </p:blipFill>
        <p:spPr>
          <a:xfrm>
            <a:off x="1619550" y="-989000"/>
            <a:ext cx="1478656" cy="1911150"/>
          </a:xfrm>
          <a:prstGeom prst="rect">
            <a:avLst/>
          </a:prstGeom>
          <a:noFill/>
          <a:ln>
            <a:noFill/>
          </a:ln>
        </p:spPr>
      </p:pic>
      <p:pic>
        <p:nvPicPr>
          <p:cNvPr id="225" name="Google Shape;225;p17"/>
          <p:cNvPicPr preferRelativeResize="0"/>
          <p:nvPr/>
        </p:nvPicPr>
        <p:blipFill>
          <a:blip r:embed="rId10">
            <a:alphaModFix/>
          </a:blip>
          <a:stretch>
            <a:fillRect/>
          </a:stretch>
        </p:blipFill>
        <p:spPr>
          <a:xfrm>
            <a:off x="1619550" y="4440568"/>
            <a:ext cx="3729956" cy="1183825"/>
          </a:xfrm>
          <a:prstGeom prst="rect">
            <a:avLst/>
          </a:prstGeom>
          <a:noFill/>
          <a:ln>
            <a:noFill/>
          </a:ln>
        </p:spPr>
      </p:pic>
      <p:pic>
        <p:nvPicPr>
          <p:cNvPr id="226" name="Google Shape;226;p17"/>
          <p:cNvPicPr preferRelativeResize="0"/>
          <p:nvPr/>
        </p:nvPicPr>
        <p:blipFill>
          <a:blip r:embed="rId9">
            <a:alphaModFix/>
          </a:blip>
          <a:stretch>
            <a:fillRect/>
          </a:stretch>
        </p:blipFill>
        <p:spPr>
          <a:xfrm rot="9898234">
            <a:off x="3832675" y="4226250"/>
            <a:ext cx="1478657" cy="1911150"/>
          </a:xfrm>
          <a:prstGeom prst="rect">
            <a:avLst/>
          </a:prstGeom>
          <a:noFill/>
          <a:ln>
            <a:noFill/>
          </a:ln>
        </p:spPr>
      </p:pic>
      <p:pic>
        <p:nvPicPr>
          <p:cNvPr id="227" name="Google Shape;227;p17"/>
          <p:cNvPicPr preferRelativeResize="0"/>
          <p:nvPr/>
        </p:nvPicPr>
        <p:blipFill>
          <a:blip r:embed="rId11">
            <a:alphaModFix/>
          </a:blip>
          <a:stretch>
            <a:fillRect/>
          </a:stretch>
        </p:blipFill>
        <p:spPr>
          <a:xfrm>
            <a:off x="6375877" y="-947697"/>
            <a:ext cx="3729951" cy="1828548"/>
          </a:xfrm>
          <a:prstGeom prst="rect">
            <a:avLst/>
          </a:prstGeom>
          <a:noFill/>
          <a:ln>
            <a:noFill/>
          </a:ln>
        </p:spPr>
      </p:pic>
      <p:pic>
        <p:nvPicPr>
          <p:cNvPr id="228" name="Google Shape;228;p17"/>
          <p:cNvPicPr preferRelativeResize="0"/>
          <p:nvPr/>
        </p:nvPicPr>
        <p:blipFill>
          <a:blip r:embed="rId8">
            <a:alphaModFix/>
          </a:blip>
          <a:stretch>
            <a:fillRect/>
          </a:stretch>
        </p:blipFill>
        <p:spPr>
          <a:xfrm rot="3370438">
            <a:off x="7897650" y="-470787"/>
            <a:ext cx="1274234" cy="1752625"/>
          </a:xfrm>
          <a:prstGeom prst="rect">
            <a:avLst/>
          </a:prstGeom>
          <a:noFill/>
          <a:ln>
            <a:noFill/>
          </a:ln>
        </p:spPr>
      </p:pic>
      <p:pic>
        <p:nvPicPr>
          <p:cNvPr id="229" name="Google Shape;229;p17"/>
          <p:cNvPicPr preferRelativeResize="0"/>
          <p:nvPr/>
        </p:nvPicPr>
        <p:blipFill>
          <a:blip r:embed="rId12">
            <a:alphaModFix/>
          </a:blip>
          <a:stretch>
            <a:fillRect/>
          </a:stretch>
        </p:blipFill>
        <p:spPr>
          <a:xfrm>
            <a:off x="214412" y="-814175"/>
            <a:ext cx="1274233" cy="1752625"/>
          </a:xfrm>
          <a:prstGeom prst="rect">
            <a:avLst/>
          </a:prstGeom>
          <a:noFill/>
          <a:ln>
            <a:noFill/>
          </a:ln>
        </p:spPr>
      </p:pic>
      <p:sp>
        <p:nvSpPr>
          <p:cNvPr id="230" name="Google Shape;230;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1" name="Google Shape;231;p17"/>
          <p:cNvSpPr txBox="1"/>
          <p:nvPr>
            <p:ph idx="1" type="subTitle"/>
          </p:nvPr>
        </p:nvSpPr>
        <p:spPr>
          <a:xfrm>
            <a:off x="1253224" y="1825100"/>
            <a:ext cx="28110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2" name="Google Shape;232;p17"/>
          <p:cNvSpPr txBox="1"/>
          <p:nvPr>
            <p:ph idx="2" type="subTitle"/>
          </p:nvPr>
        </p:nvSpPr>
        <p:spPr>
          <a:xfrm>
            <a:off x="5079776" y="1825100"/>
            <a:ext cx="28110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3" name="Google Shape;233;p17"/>
          <p:cNvSpPr txBox="1"/>
          <p:nvPr>
            <p:ph idx="3" type="subTitle"/>
          </p:nvPr>
        </p:nvSpPr>
        <p:spPr>
          <a:xfrm>
            <a:off x="1253224" y="3485675"/>
            <a:ext cx="28110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4" name="Google Shape;234;p17"/>
          <p:cNvSpPr txBox="1"/>
          <p:nvPr>
            <p:ph idx="4" type="subTitle"/>
          </p:nvPr>
        </p:nvSpPr>
        <p:spPr>
          <a:xfrm>
            <a:off x="5079776" y="3485675"/>
            <a:ext cx="28110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5" name="Google Shape;235;p17"/>
          <p:cNvSpPr txBox="1"/>
          <p:nvPr>
            <p:ph idx="5" type="subTitle"/>
          </p:nvPr>
        </p:nvSpPr>
        <p:spPr>
          <a:xfrm>
            <a:off x="1253224" y="1455550"/>
            <a:ext cx="28110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6" name="Google Shape;236;p17"/>
          <p:cNvSpPr txBox="1"/>
          <p:nvPr>
            <p:ph idx="6" type="subTitle"/>
          </p:nvPr>
        </p:nvSpPr>
        <p:spPr>
          <a:xfrm>
            <a:off x="1253224" y="3116200"/>
            <a:ext cx="28110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7" name="Google Shape;237;p17"/>
          <p:cNvSpPr txBox="1"/>
          <p:nvPr>
            <p:ph idx="7" type="subTitle"/>
          </p:nvPr>
        </p:nvSpPr>
        <p:spPr>
          <a:xfrm>
            <a:off x="5079749" y="1455550"/>
            <a:ext cx="28110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8" name="Google Shape;238;p17"/>
          <p:cNvSpPr txBox="1"/>
          <p:nvPr>
            <p:ph idx="8" type="subTitle"/>
          </p:nvPr>
        </p:nvSpPr>
        <p:spPr>
          <a:xfrm>
            <a:off x="5079749" y="3116200"/>
            <a:ext cx="28110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39" name="Google Shape;239;p17"/>
          <p:cNvPicPr preferRelativeResize="0"/>
          <p:nvPr/>
        </p:nvPicPr>
        <p:blipFill>
          <a:blip r:embed="rId13">
            <a:alphaModFix/>
          </a:blip>
          <a:stretch>
            <a:fillRect/>
          </a:stretch>
        </p:blipFill>
        <p:spPr>
          <a:xfrm rot="-1743904">
            <a:off x="-1438549" y="-25445"/>
            <a:ext cx="3243248" cy="13587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40" name="Shape 240"/>
        <p:cNvGrpSpPr/>
        <p:nvPr/>
      </p:nvGrpSpPr>
      <p:grpSpPr>
        <a:xfrm>
          <a:off x="0" y="0"/>
          <a:ext cx="0" cy="0"/>
          <a:chOff x="0" y="0"/>
          <a:chExt cx="0" cy="0"/>
        </a:xfrm>
      </p:grpSpPr>
      <p:sp>
        <p:nvSpPr>
          <p:cNvPr id="241" name="Google Shape;241;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2" name="Google Shape;242;p18"/>
          <p:cNvSpPr txBox="1"/>
          <p:nvPr>
            <p:ph idx="1" type="subTitle"/>
          </p:nvPr>
        </p:nvSpPr>
        <p:spPr>
          <a:xfrm>
            <a:off x="719988" y="1710171"/>
            <a:ext cx="24306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43" name="Google Shape;243;p18"/>
          <p:cNvSpPr txBox="1"/>
          <p:nvPr>
            <p:ph idx="2" type="subTitle"/>
          </p:nvPr>
        </p:nvSpPr>
        <p:spPr>
          <a:xfrm>
            <a:off x="3390025" y="1710171"/>
            <a:ext cx="24405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44" name="Google Shape;244;p18"/>
          <p:cNvSpPr txBox="1"/>
          <p:nvPr>
            <p:ph idx="3" type="subTitle"/>
          </p:nvPr>
        </p:nvSpPr>
        <p:spPr>
          <a:xfrm>
            <a:off x="719988" y="3440451"/>
            <a:ext cx="24306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45" name="Google Shape;245;p18"/>
          <p:cNvSpPr txBox="1"/>
          <p:nvPr>
            <p:ph idx="4" type="subTitle"/>
          </p:nvPr>
        </p:nvSpPr>
        <p:spPr>
          <a:xfrm>
            <a:off x="3390025" y="3440451"/>
            <a:ext cx="24405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46" name="Google Shape;246;p18"/>
          <p:cNvSpPr txBox="1"/>
          <p:nvPr>
            <p:ph idx="5" type="subTitle"/>
          </p:nvPr>
        </p:nvSpPr>
        <p:spPr>
          <a:xfrm>
            <a:off x="5974188" y="1710171"/>
            <a:ext cx="24498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47" name="Google Shape;247;p18"/>
          <p:cNvSpPr txBox="1"/>
          <p:nvPr>
            <p:ph idx="6" type="subTitle"/>
          </p:nvPr>
        </p:nvSpPr>
        <p:spPr>
          <a:xfrm>
            <a:off x="5974188" y="3440451"/>
            <a:ext cx="24498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48" name="Google Shape;248;p18"/>
          <p:cNvSpPr txBox="1"/>
          <p:nvPr>
            <p:ph idx="7" type="subTitle"/>
          </p:nvPr>
        </p:nvSpPr>
        <p:spPr>
          <a:xfrm>
            <a:off x="720000" y="1336275"/>
            <a:ext cx="24306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49" name="Google Shape;249;p18"/>
          <p:cNvSpPr txBox="1"/>
          <p:nvPr>
            <p:ph idx="8" type="subTitle"/>
          </p:nvPr>
        </p:nvSpPr>
        <p:spPr>
          <a:xfrm>
            <a:off x="3390025" y="1336275"/>
            <a:ext cx="2440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0" name="Google Shape;250;p18"/>
          <p:cNvSpPr txBox="1"/>
          <p:nvPr>
            <p:ph idx="9" type="subTitle"/>
          </p:nvPr>
        </p:nvSpPr>
        <p:spPr>
          <a:xfrm>
            <a:off x="5974200" y="1336275"/>
            <a:ext cx="24498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1" name="Google Shape;251;p18"/>
          <p:cNvSpPr txBox="1"/>
          <p:nvPr>
            <p:ph idx="13" type="subTitle"/>
          </p:nvPr>
        </p:nvSpPr>
        <p:spPr>
          <a:xfrm>
            <a:off x="720000" y="3063350"/>
            <a:ext cx="24306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2" name="Google Shape;252;p18"/>
          <p:cNvSpPr txBox="1"/>
          <p:nvPr>
            <p:ph idx="14" type="subTitle"/>
          </p:nvPr>
        </p:nvSpPr>
        <p:spPr>
          <a:xfrm>
            <a:off x="3385375" y="3063350"/>
            <a:ext cx="2440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3" name="Google Shape;253;p18"/>
          <p:cNvSpPr txBox="1"/>
          <p:nvPr>
            <p:ph idx="15" type="subTitle"/>
          </p:nvPr>
        </p:nvSpPr>
        <p:spPr>
          <a:xfrm>
            <a:off x="5974200" y="3063350"/>
            <a:ext cx="24498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54" name="Google Shape;254;p18"/>
          <p:cNvPicPr preferRelativeResize="0"/>
          <p:nvPr/>
        </p:nvPicPr>
        <p:blipFill>
          <a:blip r:embed="rId2">
            <a:alphaModFix/>
          </a:blip>
          <a:stretch>
            <a:fillRect/>
          </a:stretch>
        </p:blipFill>
        <p:spPr>
          <a:xfrm>
            <a:off x="7343476" y="4545650"/>
            <a:ext cx="2787140" cy="2727276"/>
          </a:xfrm>
          <a:prstGeom prst="rect">
            <a:avLst/>
          </a:prstGeom>
          <a:noFill/>
          <a:ln>
            <a:noFill/>
          </a:ln>
        </p:spPr>
      </p:pic>
      <p:pic>
        <p:nvPicPr>
          <p:cNvPr id="255" name="Google Shape;255;p18"/>
          <p:cNvPicPr preferRelativeResize="0"/>
          <p:nvPr/>
        </p:nvPicPr>
        <p:blipFill>
          <a:blip r:embed="rId3">
            <a:alphaModFix/>
          </a:blip>
          <a:stretch>
            <a:fillRect/>
          </a:stretch>
        </p:blipFill>
        <p:spPr>
          <a:xfrm rot="1378055">
            <a:off x="-718700" y="4319067"/>
            <a:ext cx="3687098" cy="2238933"/>
          </a:xfrm>
          <a:prstGeom prst="rect">
            <a:avLst/>
          </a:prstGeom>
          <a:noFill/>
          <a:ln>
            <a:noFill/>
          </a:ln>
        </p:spPr>
      </p:pic>
      <p:pic>
        <p:nvPicPr>
          <p:cNvPr id="256" name="Google Shape;256;p18"/>
          <p:cNvPicPr preferRelativeResize="0"/>
          <p:nvPr/>
        </p:nvPicPr>
        <p:blipFill>
          <a:blip r:embed="rId4">
            <a:alphaModFix/>
          </a:blip>
          <a:stretch>
            <a:fillRect/>
          </a:stretch>
        </p:blipFill>
        <p:spPr>
          <a:xfrm rot="10800000">
            <a:off x="-1104112" y="-940826"/>
            <a:ext cx="4457923" cy="1641251"/>
          </a:xfrm>
          <a:prstGeom prst="rect">
            <a:avLst/>
          </a:prstGeom>
          <a:noFill/>
          <a:ln>
            <a:noFill/>
          </a:ln>
        </p:spPr>
      </p:pic>
      <p:pic>
        <p:nvPicPr>
          <p:cNvPr id="257" name="Google Shape;257;p18"/>
          <p:cNvPicPr preferRelativeResize="0"/>
          <p:nvPr/>
        </p:nvPicPr>
        <p:blipFill>
          <a:blip r:embed="rId5">
            <a:alphaModFix/>
          </a:blip>
          <a:stretch>
            <a:fillRect/>
          </a:stretch>
        </p:blipFill>
        <p:spPr>
          <a:xfrm rot="10800000">
            <a:off x="8420100" y="4048188"/>
            <a:ext cx="1506342" cy="1480325"/>
          </a:xfrm>
          <a:prstGeom prst="rect">
            <a:avLst/>
          </a:prstGeom>
          <a:noFill/>
          <a:ln>
            <a:noFill/>
          </a:ln>
        </p:spPr>
      </p:pic>
      <p:pic>
        <p:nvPicPr>
          <p:cNvPr id="258" name="Google Shape;258;p18"/>
          <p:cNvPicPr preferRelativeResize="0"/>
          <p:nvPr/>
        </p:nvPicPr>
        <p:blipFill>
          <a:blip r:embed="rId6">
            <a:alphaModFix/>
          </a:blip>
          <a:stretch>
            <a:fillRect/>
          </a:stretch>
        </p:blipFill>
        <p:spPr>
          <a:xfrm flipH="1" rot="10800000">
            <a:off x="3846900" y="4574122"/>
            <a:ext cx="1808399" cy="1728825"/>
          </a:xfrm>
          <a:prstGeom prst="rect">
            <a:avLst/>
          </a:prstGeom>
          <a:noFill/>
          <a:ln>
            <a:noFill/>
          </a:ln>
        </p:spPr>
      </p:pic>
      <p:pic>
        <p:nvPicPr>
          <p:cNvPr id="259" name="Google Shape;259;p18"/>
          <p:cNvPicPr preferRelativeResize="0"/>
          <p:nvPr/>
        </p:nvPicPr>
        <p:blipFill>
          <a:blip r:embed="rId7">
            <a:alphaModFix/>
          </a:blip>
          <a:stretch>
            <a:fillRect/>
          </a:stretch>
        </p:blipFill>
        <p:spPr>
          <a:xfrm>
            <a:off x="7037204" y="-536254"/>
            <a:ext cx="2787149" cy="1872529"/>
          </a:xfrm>
          <a:prstGeom prst="rect">
            <a:avLst/>
          </a:prstGeom>
          <a:noFill/>
          <a:ln>
            <a:noFill/>
          </a:ln>
        </p:spPr>
      </p:pic>
      <p:pic>
        <p:nvPicPr>
          <p:cNvPr id="260" name="Google Shape;260;p18"/>
          <p:cNvPicPr preferRelativeResize="0"/>
          <p:nvPr/>
        </p:nvPicPr>
        <p:blipFill>
          <a:blip r:embed="rId8">
            <a:alphaModFix/>
          </a:blip>
          <a:stretch>
            <a:fillRect/>
          </a:stretch>
        </p:blipFill>
        <p:spPr>
          <a:xfrm rot="10800000">
            <a:off x="8303288" y="2241525"/>
            <a:ext cx="1432925" cy="2362474"/>
          </a:xfrm>
          <a:prstGeom prst="rect">
            <a:avLst/>
          </a:prstGeom>
          <a:noFill/>
          <a:ln>
            <a:noFill/>
          </a:ln>
        </p:spPr>
      </p:pic>
      <p:pic>
        <p:nvPicPr>
          <p:cNvPr id="261" name="Google Shape;261;p18"/>
          <p:cNvPicPr preferRelativeResize="0"/>
          <p:nvPr/>
        </p:nvPicPr>
        <p:blipFill>
          <a:blip r:embed="rId9">
            <a:alphaModFix/>
          </a:blip>
          <a:stretch>
            <a:fillRect/>
          </a:stretch>
        </p:blipFill>
        <p:spPr>
          <a:xfrm rot="-10676578">
            <a:off x="2523227" y="4155936"/>
            <a:ext cx="1180217" cy="1623307"/>
          </a:xfrm>
          <a:prstGeom prst="rect">
            <a:avLst/>
          </a:prstGeom>
          <a:noFill/>
          <a:ln>
            <a:noFill/>
          </a:ln>
        </p:spPr>
      </p:pic>
      <p:pic>
        <p:nvPicPr>
          <p:cNvPr id="262" name="Google Shape;262;p18"/>
          <p:cNvPicPr preferRelativeResize="0"/>
          <p:nvPr/>
        </p:nvPicPr>
        <p:blipFill>
          <a:blip r:embed="rId9">
            <a:alphaModFix/>
          </a:blip>
          <a:stretch>
            <a:fillRect/>
          </a:stretch>
        </p:blipFill>
        <p:spPr>
          <a:xfrm rot="129239">
            <a:off x="6133176" y="-931851"/>
            <a:ext cx="1180217" cy="1623307"/>
          </a:xfrm>
          <a:prstGeom prst="rect">
            <a:avLst/>
          </a:prstGeom>
          <a:noFill/>
          <a:ln>
            <a:noFill/>
          </a:ln>
        </p:spPr>
      </p:pic>
      <p:pic>
        <p:nvPicPr>
          <p:cNvPr id="263" name="Google Shape;263;p18"/>
          <p:cNvPicPr preferRelativeResize="0"/>
          <p:nvPr/>
        </p:nvPicPr>
        <p:blipFill>
          <a:blip r:embed="rId10">
            <a:alphaModFix/>
          </a:blip>
          <a:stretch>
            <a:fillRect/>
          </a:stretch>
        </p:blipFill>
        <p:spPr>
          <a:xfrm rot="9276445">
            <a:off x="4786091" y="4667110"/>
            <a:ext cx="4143371" cy="1934123"/>
          </a:xfrm>
          <a:prstGeom prst="rect">
            <a:avLst/>
          </a:prstGeom>
          <a:noFill/>
          <a:ln>
            <a:noFill/>
          </a:ln>
        </p:spPr>
      </p:pic>
      <p:pic>
        <p:nvPicPr>
          <p:cNvPr id="264" name="Google Shape;264;p18"/>
          <p:cNvPicPr preferRelativeResize="0"/>
          <p:nvPr/>
        </p:nvPicPr>
        <p:blipFill>
          <a:blip r:embed="rId11">
            <a:alphaModFix/>
          </a:blip>
          <a:stretch>
            <a:fillRect/>
          </a:stretch>
        </p:blipFill>
        <p:spPr>
          <a:xfrm rot="-2700000">
            <a:off x="-1695348" y="-787476"/>
            <a:ext cx="4432852" cy="1857126"/>
          </a:xfrm>
          <a:prstGeom prst="rect">
            <a:avLst/>
          </a:prstGeom>
          <a:noFill/>
          <a:ln>
            <a:noFill/>
          </a:ln>
        </p:spPr>
      </p:pic>
      <p:pic>
        <p:nvPicPr>
          <p:cNvPr id="265" name="Google Shape;265;p18"/>
          <p:cNvPicPr preferRelativeResize="0"/>
          <p:nvPr/>
        </p:nvPicPr>
        <p:blipFill>
          <a:blip r:embed="rId12">
            <a:alphaModFix/>
          </a:blip>
          <a:stretch>
            <a:fillRect/>
          </a:stretch>
        </p:blipFill>
        <p:spPr>
          <a:xfrm>
            <a:off x="-142424" y="-1171875"/>
            <a:ext cx="1432925" cy="236247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66" name="Shape 266"/>
        <p:cNvGrpSpPr/>
        <p:nvPr/>
      </p:nvGrpSpPr>
      <p:grpSpPr>
        <a:xfrm>
          <a:off x="0" y="0"/>
          <a:ext cx="0" cy="0"/>
          <a:chOff x="0" y="0"/>
          <a:chExt cx="0" cy="0"/>
        </a:xfrm>
      </p:grpSpPr>
      <p:sp>
        <p:nvSpPr>
          <p:cNvPr id="267" name="Google Shape;267;p19"/>
          <p:cNvSpPr txBox="1"/>
          <p:nvPr>
            <p:ph type="title"/>
          </p:nvPr>
        </p:nvSpPr>
        <p:spPr>
          <a:xfrm>
            <a:off x="2347938" y="540000"/>
            <a:ext cx="4448100" cy="105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8" name="Google Shape;268;p19"/>
          <p:cNvSpPr txBox="1"/>
          <p:nvPr>
            <p:ph idx="1" type="subTitle"/>
          </p:nvPr>
        </p:nvSpPr>
        <p:spPr>
          <a:xfrm>
            <a:off x="2347900" y="1841450"/>
            <a:ext cx="4448100" cy="105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69" name="Google Shape;269;p19"/>
          <p:cNvSpPr txBox="1"/>
          <p:nvPr/>
        </p:nvSpPr>
        <p:spPr>
          <a:xfrm>
            <a:off x="2099100" y="3611950"/>
            <a:ext cx="49458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200">
                <a:solidFill>
                  <a:schemeClr val="dk1"/>
                </a:solidFill>
                <a:latin typeface="Bellota Text"/>
                <a:ea typeface="Bellota Text"/>
                <a:cs typeface="Bellota Text"/>
                <a:sym typeface="Bellota Text"/>
              </a:rPr>
              <a:t>CREDITS: </a:t>
            </a:r>
            <a:r>
              <a:rPr lang="en" sz="1200">
                <a:solidFill>
                  <a:schemeClr val="dk1"/>
                </a:solidFill>
                <a:latin typeface="Bellota Text"/>
                <a:ea typeface="Bellota Text"/>
                <a:cs typeface="Bellota Text"/>
                <a:sym typeface="Bellota Text"/>
              </a:rPr>
              <a:t>Diese Präsentationsvorlage wurde von</a:t>
            </a:r>
            <a:r>
              <a:rPr b="1" lang="en" sz="1200">
                <a:solidFill>
                  <a:schemeClr val="dk1"/>
                </a:solidFill>
                <a:latin typeface="Bellota Text"/>
                <a:ea typeface="Bellota Text"/>
                <a:cs typeface="Bellota Text"/>
                <a:sym typeface="Bellota Text"/>
              </a:rPr>
              <a:t> Slidesgo </a:t>
            </a:r>
            <a:r>
              <a:rPr lang="en" sz="1200">
                <a:solidFill>
                  <a:schemeClr val="dk1"/>
                </a:solidFill>
                <a:latin typeface="Bellota Text"/>
                <a:ea typeface="Bellota Text"/>
                <a:cs typeface="Bellota Text"/>
                <a:sym typeface="Bellota Text"/>
              </a:rPr>
              <a:t>erstellt, inklusive Icons von</a:t>
            </a:r>
            <a:r>
              <a:rPr b="1" lang="en" sz="1200">
                <a:solidFill>
                  <a:schemeClr val="dk1"/>
                </a:solidFill>
                <a:latin typeface="Bellota Text"/>
                <a:ea typeface="Bellota Text"/>
                <a:cs typeface="Bellota Text"/>
                <a:sym typeface="Bellota Text"/>
              </a:rPr>
              <a:t> Flaticon </a:t>
            </a:r>
            <a:r>
              <a:rPr lang="en" sz="1200">
                <a:solidFill>
                  <a:schemeClr val="dk1"/>
                </a:solidFill>
                <a:latin typeface="Bellota Text"/>
                <a:ea typeface="Bellota Text"/>
                <a:cs typeface="Bellota Text"/>
                <a:sym typeface="Bellota Text"/>
              </a:rPr>
              <a:t>und Infografiken &amp; Bilder von</a:t>
            </a:r>
            <a:r>
              <a:rPr b="1" lang="en" sz="1200">
                <a:solidFill>
                  <a:schemeClr val="dk1"/>
                </a:solidFill>
                <a:latin typeface="Bellota Text"/>
                <a:ea typeface="Bellota Text"/>
                <a:cs typeface="Bellota Text"/>
                <a:sym typeface="Bellota Text"/>
              </a:rPr>
              <a:t> Freepik </a:t>
            </a:r>
            <a:endParaRPr b="1" sz="1200">
              <a:solidFill>
                <a:schemeClr val="dk1"/>
              </a:solidFill>
              <a:latin typeface="Bellota Text"/>
              <a:ea typeface="Bellota Text"/>
              <a:cs typeface="Bellota Text"/>
              <a:sym typeface="Bellota Text"/>
            </a:endParaRPr>
          </a:p>
          <a:p>
            <a:pPr indent="0" lvl="0" marL="0" rtl="0" algn="ctr">
              <a:spcBef>
                <a:spcPts val="300"/>
              </a:spcBef>
              <a:spcAft>
                <a:spcPts val="0"/>
              </a:spcAft>
              <a:buNone/>
            </a:pPr>
            <a:r>
              <a:t/>
            </a:r>
            <a:endParaRPr b="1" sz="1200">
              <a:solidFill>
                <a:schemeClr val="dk1"/>
              </a:solidFill>
              <a:latin typeface="Bellota Text"/>
              <a:ea typeface="Bellota Text"/>
              <a:cs typeface="Bellota Text"/>
              <a:sym typeface="Bellota Text"/>
            </a:endParaRPr>
          </a:p>
          <a:p>
            <a:pPr indent="0" lvl="0" marL="0" rtl="0" algn="ctr">
              <a:spcBef>
                <a:spcPts val="300"/>
              </a:spcBef>
              <a:spcAft>
                <a:spcPts val="0"/>
              </a:spcAft>
              <a:buNone/>
            </a:pPr>
            <a:r>
              <a:t/>
            </a:r>
            <a:endParaRPr b="1" sz="1200">
              <a:solidFill>
                <a:schemeClr val="dk1"/>
              </a:solidFill>
              <a:latin typeface="Bellota Text"/>
              <a:ea typeface="Bellota Text"/>
              <a:cs typeface="Bellota Text"/>
              <a:sym typeface="Bellota Text"/>
            </a:endParaRPr>
          </a:p>
        </p:txBody>
      </p:sp>
      <p:pic>
        <p:nvPicPr>
          <p:cNvPr id="270" name="Google Shape;270;p19"/>
          <p:cNvPicPr preferRelativeResize="0"/>
          <p:nvPr/>
        </p:nvPicPr>
        <p:blipFill>
          <a:blip r:embed="rId2">
            <a:alphaModFix/>
          </a:blip>
          <a:stretch>
            <a:fillRect/>
          </a:stretch>
        </p:blipFill>
        <p:spPr>
          <a:xfrm>
            <a:off x="7621225" y="-565625"/>
            <a:ext cx="2043201" cy="1697563"/>
          </a:xfrm>
          <a:prstGeom prst="rect">
            <a:avLst/>
          </a:prstGeom>
          <a:noFill/>
          <a:ln>
            <a:noFill/>
          </a:ln>
        </p:spPr>
      </p:pic>
      <p:pic>
        <p:nvPicPr>
          <p:cNvPr id="271" name="Google Shape;271;p19"/>
          <p:cNvPicPr preferRelativeResize="0"/>
          <p:nvPr/>
        </p:nvPicPr>
        <p:blipFill>
          <a:blip r:embed="rId3">
            <a:alphaModFix/>
          </a:blip>
          <a:stretch>
            <a:fillRect/>
          </a:stretch>
        </p:blipFill>
        <p:spPr>
          <a:xfrm rot="2855582">
            <a:off x="7560921" y="1194425"/>
            <a:ext cx="2789118" cy="1873850"/>
          </a:xfrm>
          <a:prstGeom prst="rect">
            <a:avLst/>
          </a:prstGeom>
          <a:noFill/>
          <a:ln>
            <a:noFill/>
          </a:ln>
        </p:spPr>
      </p:pic>
      <p:pic>
        <p:nvPicPr>
          <p:cNvPr id="272" name="Google Shape;272;p19"/>
          <p:cNvPicPr preferRelativeResize="0"/>
          <p:nvPr/>
        </p:nvPicPr>
        <p:blipFill>
          <a:blip r:embed="rId4">
            <a:alphaModFix/>
          </a:blip>
          <a:stretch>
            <a:fillRect/>
          </a:stretch>
        </p:blipFill>
        <p:spPr>
          <a:xfrm>
            <a:off x="-1248025" y="-460112"/>
            <a:ext cx="2043099" cy="1999218"/>
          </a:xfrm>
          <a:prstGeom prst="rect">
            <a:avLst/>
          </a:prstGeom>
          <a:noFill/>
          <a:ln>
            <a:noFill/>
          </a:ln>
        </p:spPr>
      </p:pic>
      <p:pic>
        <p:nvPicPr>
          <p:cNvPr id="273" name="Google Shape;273;p19"/>
          <p:cNvPicPr preferRelativeResize="0"/>
          <p:nvPr/>
        </p:nvPicPr>
        <p:blipFill>
          <a:blip r:embed="rId5">
            <a:alphaModFix/>
          </a:blip>
          <a:stretch>
            <a:fillRect/>
          </a:stretch>
        </p:blipFill>
        <p:spPr>
          <a:xfrm>
            <a:off x="7933925" y="3756318"/>
            <a:ext cx="2043100" cy="1848318"/>
          </a:xfrm>
          <a:prstGeom prst="rect">
            <a:avLst/>
          </a:prstGeom>
          <a:noFill/>
          <a:ln>
            <a:noFill/>
          </a:ln>
        </p:spPr>
      </p:pic>
      <p:pic>
        <p:nvPicPr>
          <p:cNvPr id="274" name="Google Shape;274;p19"/>
          <p:cNvPicPr preferRelativeResize="0"/>
          <p:nvPr/>
        </p:nvPicPr>
        <p:blipFill>
          <a:blip r:embed="rId6">
            <a:alphaModFix/>
          </a:blip>
          <a:stretch>
            <a:fillRect/>
          </a:stretch>
        </p:blipFill>
        <p:spPr>
          <a:xfrm rot="824041">
            <a:off x="1784725" y="-800057"/>
            <a:ext cx="2043100" cy="1848317"/>
          </a:xfrm>
          <a:prstGeom prst="rect">
            <a:avLst/>
          </a:prstGeom>
          <a:noFill/>
          <a:ln>
            <a:noFill/>
          </a:ln>
        </p:spPr>
      </p:pic>
      <p:pic>
        <p:nvPicPr>
          <p:cNvPr id="275" name="Google Shape;275;p19"/>
          <p:cNvPicPr preferRelativeResize="0"/>
          <p:nvPr/>
        </p:nvPicPr>
        <p:blipFill>
          <a:blip r:embed="rId7">
            <a:alphaModFix/>
          </a:blip>
          <a:stretch>
            <a:fillRect/>
          </a:stretch>
        </p:blipFill>
        <p:spPr>
          <a:xfrm>
            <a:off x="-954100" y="3639531"/>
            <a:ext cx="2043101" cy="2081894"/>
          </a:xfrm>
          <a:prstGeom prst="rect">
            <a:avLst/>
          </a:prstGeom>
          <a:noFill/>
          <a:ln>
            <a:noFill/>
          </a:ln>
        </p:spPr>
      </p:pic>
      <p:pic>
        <p:nvPicPr>
          <p:cNvPr id="276" name="Google Shape;276;p19"/>
          <p:cNvPicPr preferRelativeResize="0"/>
          <p:nvPr/>
        </p:nvPicPr>
        <p:blipFill>
          <a:blip r:embed="rId8">
            <a:alphaModFix/>
          </a:blip>
          <a:stretch>
            <a:fillRect/>
          </a:stretch>
        </p:blipFill>
        <p:spPr>
          <a:xfrm rot="3201214">
            <a:off x="-1382013" y="2422804"/>
            <a:ext cx="2518572" cy="628418"/>
          </a:xfrm>
          <a:prstGeom prst="rect">
            <a:avLst/>
          </a:prstGeom>
          <a:noFill/>
          <a:ln>
            <a:noFill/>
          </a:ln>
        </p:spPr>
      </p:pic>
      <p:pic>
        <p:nvPicPr>
          <p:cNvPr id="277" name="Google Shape;277;p19"/>
          <p:cNvPicPr preferRelativeResize="0"/>
          <p:nvPr/>
        </p:nvPicPr>
        <p:blipFill rotWithShape="1">
          <a:blip r:embed="rId9">
            <a:alphaModFix/>
          </a:blip>
          <a:srcRect b="0" l="19980" r="0" t="0"/>
          <a:stretch/>
        </p:blipFill>
        <p:spPr>
          <a:xfrm rot="809470">
            <a:off x="6636067" y="-757789"/>
            <a:ext cx="1468397" cy="2081903"/>
          </a:xfrm>
          <a:prstGeom prst="rect">
            <a:avLst/>
          </a:prstGeom>
          <a:noFill/>
          <a:ln>
            <a:noFill/>
          </a:ln>
        </p:spPr>
      </p:pic>
      <p:pic>
        <p:nvPicPr>
          <p:cNvPr id="278" name="Google Shape;278;p19"/>
          <p:cNvPicPr preferRelativeResize="0"/>
          <p:nvPr/>
        </p:nvPicPr>
        <p:blipFill rotWithShape="1">
          <a:blip r:embed="rId10">
            <a:alphaModFix/>
          </a:blip>
          <a:srcRect b="0" l="19980" r="0" t="0"/>
          <a:stretch/>
        </p:blipFill>
        <p:spPr>
          <a:xfrm rot="10407089">
            <a:off x="827141" y="3960486"/>
            <a:ext cx="1468396" cy="2081903"/>
          </a:xfrm>
          <a:prstGeom prst="rect">
            <a:avLst/>
          </a:prstGeom>
          <a:noFill/>
          <a:ln>
            <a:noFill/>
          </a:ln>
        </p:spPr>
      </p:pic>
      <p:pic>
        <p:nvPicPr>
          <p:cNvPr id="279" name="Google Shape;279;p19"/>
          <p:cNvPicPr preferRelativeResize="0"/>
          <p:nvPr/>
        </p:nvPicPr>
        <p:blipFill>
          <a:blip r:embed="rId11">
            <a:alphaModFix/>
          </a:blip>
          <a:stretch>
            <a:fillRect/>
          </a:stretch>
        </p:blipFill>
        <p:spPr>
          <a:xfrm>
            <a:off x="187475" y="-157762"/>
            <a:ext cx="1546768" cy="1999200"/>
          </a:xfrm>
          <a:prstGeom prst="rect">
            <a:avLst/>
          </a:prstGeom>
          <a:noFill/>
          <a:ln>
            <a:noFill/>
          </a:ln>
        </p:spPr>
      </p:pic>
      <p:pic>
        <p:nvPicPr>
          <p:cNvPr id="280" name="Google Shape;280;p19"/>
          <p:cNvPicPr preferRelativeResize="0"/>
          <p:nvPr/>
        </p:nvPicPr>
        <p:blipFill>
          <a:blip r:embed="rId12">
            <a:alphaModFix/>
          </a:blip>
          <a:stretch>
            <a:fillRect/>
          </a:stretch>
        </p:blipFill>
        <p:spPr>
          <a:xfrm rot="-10464536">
            <a:off x="7416900" y="3256837"/>
            <a:ext cx="1546769" cy="19992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81" name="Shape 281"/>
        <p:cNvGrpSpPr/>
        <p:nvPr/>
      </p:nvGrpSpPr>
      <p:grpSpPr>
        <a:xfrm>
          <a:off x="0" y="0"/>
          <a:ext cx="0" cy="0"/>
          <a:chOff x="0" y="0"/>
          <a:chExt cx="0" cy="0"/>
        </a:xfrm>
      </p:grpSpPr>
      <p:pic>
        <p:nvPicPr>
          <p:cNvPr id="282" name="Google Shape;282;p20"/>
          <p:cNvPicPr preferRelativeResize="0"/>
          <p:nvPr/>
        </p:nvPicPr>
        <p:blipFill>
          <a:blip r:embed="rId2">
            <a:alphaModFix/>
          </a:blip>
          <a:stretch>
            <a:fillRect/>
          </a:stretch>
        </p:blipFill>
        <p:spPr>
          <a:xfrm flipH="1">
            <a:off x="-575503" y="-317847"/>
            <a:ext cx="1932701" cy="1932676"/>
          </a:xfrm>
          <a:prstGeom prst="rect">
            <a:avLst/>
          </a:prstGeom>
          <a:noFill/>
          <a:ln>
            <a:noFill/>
          </a:ln>
        </p:spPr>
      </p:pic>
      <p:pic>
        <p:nvPicPr>
          <p:cNvPr id="283" name="Google Shape;283;p20"/>
          <p:cNvPicPr preferRelativeResize="0"/>
          <p:nvPr/>
        </p:nvPicPr>
        <p:blipFill>
          <a:blip r:embed="rId3">
            <a:alphaModFix/>
          </a:blip>
          <a:stretch>
            <a:fillRect/>
          </a:stretch>
        </p:blipFill>
        <p:spPr>
          <a:xfrm flipH="1" rot="-574390">
            <a:off x="7659424" y="3558625"/>
            <a:ext cx="2683749" cy="2683749"/>
          </a:xfrm>
          <a:prstGeom prst="rect">
            <a:avLst/>
          </a:prstGeom>
          <a:noFill/>
          <a:ln>
            <a:noFill/>
          </a:ln>
        </p:spPr>
      </p:pic>
      <p:pic>
        <p:nvPicPr>
          <p:cNvPr id="284" name="Google Shape;284;p20"/>
          <p:cNvPicPr preferRelativeResize="0"/>
          <p:nvPr/>
        </p:nvPicPr>
        <p:blipFill>
          <a:blip r:embed="rId4">
            <a:alphaModFix/>
          </a:blip>
          <a:stretch>
            <a:fillRect/>
          </a:stretch>
        </p:blipFill>
        <p:spPr>
          <a:xfrm flipH="1">
            <a:off x="-1212102" y="3192300"/>
            <a:ext cx="3416399" cy="3416399"/>
          </a:xfrm>
          <a:prstGeom prst="rect">
            <a:avLst/>
          </a:prstGeom>
          <a:noFill/>
          <a:ln>
            <a:noFill/>
          </a:ln>
        </p:spPr>
      </p:pic>
      <p:pic>
        <p:nvPicPr>
          <p:cNvPr id="285" name="Google Shape;285;p20"/>
          <p:cNvPicPr preferRelativeResize="0"/>
          <p:nvPr/>
        </p:nvPicPr>
        <p:blipFill>
          <a:blip r:embed="rId5">
            <a:alphaModFix/>
          </a:blip>
          <a:stretch>
            <a:fillRect/>
          </a:stretch>
        </p:blipFill>
        <p:spPr>
          <a:xfrm flipH="1" rot="-1745319">
            <a:off x="5868815" y="4601300"/>
            <a:ext cx="4210883" cy="1370449"/>
          </a:xfrm>
          <a:prstGeom prst="rect">
            <a:avLst/>
          </a:prstGeom>
          <a:noFill/>
          <a:ln>
            <a:noFill/>
          </a:ln>
        </p:spPr>
      </p:pic>
      <p:pic>
        <p:nvPicPr>
          <p:cNvPr id="286" name="Google Shape;286;p20"/>
          <p:cNvPicPr preferRelativeResize="0"/>
          <p:nvPr/>
        </p:nvPicPr>
        <p:blipFill>
          <a:blip r:embed="rId6">
            <a:alphaModFix/>
          </a:blip>
          <a:stretch>
            <a:fillRect/>
          </a:stretch>
        </p:blipFill>
        <p:spPr>
          <a:xfrm flipH="1">
            <a:off x="-151656" y="-317850"/>
            <a:ext cx="1932701" cy="2533399"/>
          </a:xfrm>
          <a:prstGeom prst="rect">
            <a:avLst/>
          </a:prstGeom>
          <a:noFill/>
          <a:ln>
            <a:noFill/>
          </a:ln>
        </p:spPr>
      </p:pic>
      <p:pic>
        <p:nvPicPr>
          <p:cNvPr id="287" name="Google Shape;287;p20"/>
          <p:cNvPicPr preferRelativeResize="0"/>
          <p:nvPr/>
        </p:nvPicPr>
        <p:blipFill rotWithShape="1">
          <a:blip r:embed="rId7">
            <a:alphaModFix/>
          </a:blip>
          <a:srcRect b="0" l="0" r="23289" t="0"/>
          <a:stretch/>
        </p:blipFill>
        <p:spPr>
          <a:xfrm flipH="1" rot="-257739">
            <a:off x="8288495" y="2487356"/>
            <a:ext cx="1425606" cy="18584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
          <p:cNvSpPr txBox="1"/>
          <p:nvPr>
            <p:ph type="title"/>
          </p:nvPr>
        </p:nvSpPr>
        <p:spPr>
          <a:xfrm>
            <a:off x="1614600" y="2289275"/>
            <a:ext cx="5748600" cy="13746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hasCustomPrompt="1" idx="2" type="title"/>
          </p:nvPr>
        </p:nvSpPr>
        <p:spPr>
          <a:xfrm>
            <a:off x="3899400" y="1287400"/>
            <a:ext cx="1345200" cy="841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dk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pic>
        <p:nvPicPr>
          <p:cNvPr id="26" name="Google Shape;26;p3"/>
          <p:cNvPicPr preferRelativeResize="0"/>
          <p:nvPr/>
        </p:nvPicPr>
        <p:blipFill>
          <a:blip r:embed="rId2">
            <a:alphaModFix/>
          </a:blip>
          <a:stretch>
            <a:fillRect/>
          </a:stretch>
        </p:blipFill>
        <p:spPr>
          <a:xfrm>
            <a:off x="-541625" y="679725"/>
            <a:ext cx="1947498" cy="1984476"/>
          </a:xfrm>
          <a:prstGeom prst="rect">
            <a:avLst/>
          </a:prstGeom>
          <a:noFill/>
          <a:ln>
            <a:noFill/>
          </a:ln>
        </p:spPr>
      </p:pic>
      <p:pic>
        <p:nvPicPr>
          <p:cNvPr id="27" name="Google Shape;27;p3"/>
          <p:cNvPicPr preferRelativeResize="0"/>
          <p:nvPr/>
        </p:nvPicPr>
        <p:blipFill>
          <a:blip r:embed="rId3">
            <a:alphaModFix/>
          </a:blip>
          <a:stretch>
            <a:fillRect/>
          </a:stretch>
        </p:blipFill>
        <p:spPr>
          <a:xfrm>
            <a:off x="2443193" y="4301025"/>
            <a:ext cx="2604380" cy="1503176"/>
          </a:xfrm>
          <a:prstGeom prst="rect">
            <a:avLst/>
          </a:prstGeom>
          <a:noFill/>
          <a:ln>
            <a:noFill/>
          </a:ln>
        </p:spPr>
      </p:pic>
      <p:pic>
        <p:nvPicPr>
          <p:cNvPr id="28" name="Google Shape;28;p3"/>
          <p:cNvPicPr preferRelativeResize="0"/>
          <p:nvPr/>
        </p:nvPicPr>
        <p:blipFill>
          <a:blip r:embed="rId4">
            <a:alphaModFix/>
          </a:blip>
          <a:stretch>
            <a:fillRect/>
          </a:stretch>
        </p:blipFill>
        <p:spPr>
          <a:xfrm>
            <a:off x="-642875" y="-876300"/>
            <a:ext cx="4458603" cy="2707401"/>
          </a:xfrm>
          <a:prstGeom prst="rect">
            <a:avLst/>
          </a:prstGeom>
          <a:noFill/>
          <a:ln>
            <a:noFill/>
          </a:ln>
        </p:spPr>
      </p:pic>
      <p:pic>
        <p:nvPicPr>
          <p:cNvPr id="29" name="Google Shape;29;p3"/>
          <p:cNvPicPr preferRelativeResize="0"/>
          <p:nvPr/>
        </p:nvPicPr>
        <p:blipFill>
          <a:blip r:embed="rId3">
            <a:alphaModFix/>
          </a:blip>
          <a:stretch>
            <a:fillRect/>
          </a:stretch>
        </p:blipFill>
        <p:spPr>
          <a:xfrm>
            <a:off x="-1441576" y="2664200"/>
            <a:ext cx="2191650" cy="1264975"/>
          </a:xfrm>
          <a:prstGeom prst="rect">
            <a:avLst/>
          </a:prstGeom>
          <a:noFill/>
          <a:ln>
            <a:noFill/>
          </a:ln>
        </p:spPr>
      </p:pic>
      <p:pic>
        <p:nvPicPr>
          <p:cNvPr id="30" name="Google Shape;30;p3"/>
          <p:cNvPicPr preferRelativeResize="0"/>
          <p:nvPr/>
        </p:nvPicPr>
        <p:blipFill rotWithShape="1">
          <a:blip r:embed="rId5">
            <a:alphaModFix/>
          </a:blip>
          <a:srcRect b="18039" l="0" r="0" t="0"/>
          <a:stretch/>
        </p:blipFill>
        <p:spPr>
          <a:xfrm rot="-811025">
            <a:off x="1776554" y="-744588"/>
            <a:ext cx="3206475" cy="1765701"/>
          </a:xfrm>
          <a:prstGeom prst="rect">
            <a:avLst/>
          </a:prstGeom>
          <a:noFill/>
          <a:ln>
            <a:noFill/>
          </a:ln>
        </p:spPr>
      </p:pic>
      <p:pic>
        <p:nvPicPr>
          <p:cNvPr id="31" name="Google Shape;31;p3"/>
          <p:cNvPicPr preferRelativeResize="0"/>
          <p:nvPr/>
        </p:nvPicPr>
        <p:blipFill>
          <a:blip r:embed="rId6">
            <a:alphaModFix/>
          </a:blip>
          <a:stretch>
            <a:fillRect/>
          </a:stretch>
        </p:blipFill>
        <p:spPr>
          <a:xfrm>
            <a:off x="6049149" y="3857824"/>
            <a:ext cx="2740424" cy="2792450"/>
          </a:xfrm>
          <a:prstGeom prst="rect">
            <a:avLst/>
          </a:prstGeom>
          <a:noFill/>
          <a:ln>
            <a:noFill/>
          </a:ln>
        </p:spPr>
      </p:pic>
      <p:pic>
        <p:nvPicPr>
          <p:cNvPr id="32" name="Google Shape;32;p3"/>
          <p:cNvPicPr preferRelativeResize="0"/>
          <p:nvPr/>
        </p:nvPicPr>
        <p:blipFill>
          <a:blip r:embed="rId7">
            <a:alphaModFix/>
          </a:blip>
          <a:stretch>
            <a:fillRect/>
          </a:stretch>
        </p:blipFill>
        <p:spPr>
          <a:xfrm>
            <a:off x="7944725" y="2711200"/>
            <a:ext cx="2422171" cy="2640451"/>
          </a:xfrm>
          <a:prstGeom prst="rect">
            <a:avLst/>
          </a:prstGeom>
          <a:noFill/>
          <a:ln>
            <a:noFill/>
          </a:ln>
        </p:spPr>
      </p:pic>
      <p:pic>
        <p:nvPicPr>
          <p:cNvPr id="33" name="Google Shape;33;p3"/>
          <p:cNvPicPr preferRelativeResize="0"/>
          <p:nvPr/>
        </p:nvPicPr>
        <p:blipFill rotWithShape="1">
          <a:blip r:embed="rId8">
            <a:alphaModFix/>
          </a:blip>
          <a:srcRect b="6360" l="21666" r="18514" t="8489"/>
          <a:stretch/>
        </p:blipFill>
        <p:spPr>
          <a:xfrm>
            <a:off x="6124150" y="-949200"/>
            <a:ext cx="2228823" cy="3044525"/>
          </a:xfrm>
          <a:prstGeom prst="rect">
            <a:avLst/>
          </a:prstGeom>
          <a:noFill/>
          <a:ln>
            <a:noFill/>
          </a:ln>
        </p:spPr>
      </p:pic>
      <p:pic>
        <p:nvPicPr>
          <p:cNvPr id="34" name="Google Shape;34;p3"/>
          <p:cNvPicPr preferRelativeResize="0"/>
          <p:nvPr/>
        </p:nvPicPr>
        <p:blipFill>
          <a:blip r:embed="rId9">
            <a:alphaModFix/>
          </a:blip>
          <a:stretch>
            <a:fillRect/>
          </a:stretch>
        </p:blipFill>
        <p:spPr>
          <a:xfrm rot="10646432">
            <a:off x="6702947" y="3181807"/>
            <a:ext cx="1805102" cy="2976060"/>
          </a:xfrm>
          <a:prstGeom prst="rect">
            <a:avLst/>
          </a:prstGeom>
          <a:noFill/>
          <a:ln>
            <a:noFill/>
          </a:ln>
        </p:spPr>
      </p:pic>
      <p:pic>
        <p:nvPicPr>
          <p:cNvPr id="35" name="Google Shape;35;p3"/>
          <p:cNvPicPr preferRelativeResize="0"/>
          <p:nvPr/>
        </p:nvPicPr>
        <p:blipFill>
          <a:blip r:embed="rId10">
            <a:alphaModFix/>
          </a:blip>
          <a:stretch>
            <a:fillRect/>
          </a:stretch>
        </p:blipFill>
        <p:spPr>
          <a:xfrm>
            <a:off x="639936" y="4032925"/>
            <a:ext cx="5240663" cy="1663300"/>
          </a:xfrm>
          <a:prstGeom prst="rect">
            <a:avLst/>
          </a:prstGeom>
          <a:noFill/>
          <a:ln>
            <a:noFill/>
          </a:ln>
        </p:spPr>
      </p:pic>
      <p:pic>
        <p:nvPicPr>
          <p:cNvPr id="36" name="Google Shape;36;p3"/>
          <p:cNvPicPr preferRelativeResize="0"/>
          <p:nvPr/>
        </p:nvPicPr>
        <p:blipFill>
          <a:blip r:embed="rId11">
            <a:alphaModFix/>
          </a:blip>
          <a:stretch>
            <a:fillRect/>
          </a:stretch>
        </p:blipFill>
        <p:spPr>
          <a:xfrm>
            <a:off x="-1042865" y="-1154866"/>
            <a:ext cx="5158277" cy="2526254"/>
          </a:xfrm>
          <a:prstGeom prst="rect">
            <a:avLst/>
          </a:prstGeom>
          <a:noFill/>
          <a:ln>
            <a:noFill/>
          </a:ln>
        </p:spPr>
      </p:pic>
      <p:pic>
        <p:nvPicPr>
          <p:cNvPr id="37" name="Google Shape;37;p3"/>
          <p:cNvPicPr preferRelativeResize="0"/>
          <p:nvPr/>
        </p:nvPicPr>
        <p:blipFill>
          <a:blip r:embed="rId9">
            <a:alphaModFix/>
          </a:blip>
          <a:stretch>
            <a:fillRect/>
          </a:stretch>
        </p:blipFill>
        <p:spPr>
          <a:xfrm>
            <a:off x="13050" y="-780725"/>
            <a:ext cx="1601544" cy="2640450"/>
          </a:xfrm>
          <a:prstGeom prst="rect">
            <a:avLst/>
          </a:prstGeom>
          <a:noFill/>
          <a:ln>
            <a:noFill/>
          </a:ln>
        </p:spPr>
      </p:pic>
      <p:pic>
        <p:nvPicPr>
          <p:cNvPr id="38" name="Google Shape;38;p3"/>
          <p:cNvPicPr preferRelativeResize="0"/>
          <p:nvPr/>
        </p:nvPicPr>
        <p:blipFill rotWithShape="1">
          <a:blip r:embed="rId8">
            <a:alphaModFix/>
          </a:blip>
          <a:srcRect b="6360" l="21666" r="18514" t="8489"/>
          <a:stretch/>
        </p:blipFill>
        <p:spPr>
          <a:xfrm rot="10800000">
            <a:off x="309463" y="3147575"/>
            <a:ext cx="2228823" cy="3044525"/>
          </a:xfrm>
          <a:prstGeom prst="rect">
            <a:avLst/>
          </a:prstGeom>
          <a:noFill/>
          <a:ln>
            <a:noFill/>
          </a:ln>
        </p:spPr>
      </p:pic>
      <p:pic>
        <p:nvPicPr>
          <p:cNvPr id="39" name="Google Shape;39;p3"/>
          <p:cNvPicPr preferRelativeResize="0"/>
          <p:nvPr/>
        </p:nvPicPr>
        <p:blipFill>
          <a:blip r:embed="rId12">
            <a:alphaModFix/>
          </a:blip>
          <a:stretch>
            <a:fillRect/>
          </a:stretch>
        </p:blipFill>
        <p:spPr>
          <a:xfrm>
            <a:off x="8085247" y="67600"/>
            <a:ext cx="1502308" cy="3399600"/>
          </a:xfrm>
          <a:prstGeom prst="rect">
            <a:avLst/>
          </a:prstGeom>
          <a:noFill/>
          <a:ln>
            <a:noFill/>
          </a:ln>
        </p:spPr>
      </p:pic>
      <p:pic>
        <p:nvPicPr>
          <p:cNvPr id="40" name="Google Shape;40;p3"/>
          <p:cNvPicPr preferRelativeResize="0"/>
          <p:nvPr/>
        </p:nvPicPr>
        <p:blipFill rotWithShape="1">
          <a:blip r:embed="rId5">
            <a:alphaModFix/>
          </a:blip>
          <a:srcRect b="18039" l="0" r="0" t="0"/>
          <a:stretch/>
        </p:blipFill>
        <p:spPr>
          <a:xfrm rot="5234285">
            <a:off x="7583553" y="1300575"/>
            <a:ext cx="3206476" cy="1765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88" name="Shape 288"/>
        <p:cNvGrpSpPr/>
        <p:nvPr/>
      </p:nvGrpSpPr>
      <p:grpSpPr>
        <a:xfrm>
          <a:off x="0" y="0"/>
          <a:ext cx="0" cy="0"/>
          <a:chOff x="0" y="0"/>
          <a:chExt cx="0" cy="0"/>
        </a:xfrm>
      </p:grpSpPr>
      <p:pic>
        <p:nvPicPr>
          <p:cNvPr id="289" name="Google Shape;289;p21"/>
          <p:cNvPicPr preferRelativeResize="0"/>
          <p:nvPr/>
        </p:nvPicPr>
        <p:blipFill>
          <a:blip r:embed="rId2">
            <a:alphaModFix/>
          </a:blip>
          <a:stretch>
            <a:fillRect/>
          </a:stretch>
        </p:blipFill>
        <p:spPr>
          <a:xfrm flipH="1" rot="4351910">
            <a:off x="1990446" y="-1491813"/>
            <a:ext cx="1830875" cy="1932901"/>
          </a:xfrm>
          <a:prstGeom prst="rect">
            <a:avLst/>
          </a:prstGeom>
          <a:noFill/>
          <a:ln>
            <a:noFill/>
          </a:ln>
        </p:spPr>
      </p:pic>
      <p:pic>
        <p:nvPicPr>
          <p:cNvPr id="290" name="Google Shape;290;p21"/>
          <p:cNvPicPr preferRelativeResize="0"/>
          <p:nvPr/>
        </p:nvPicPr>
        <p:blipFill>
          <a:blip r:embed="rId3">
            <a:alphaModFix/>
          </a:blip>
          <a:stretch>
            <a:fillRect/>
          </a:stretch>
        </p:blipFill>
        <p:spPr>
          <a:xfrm flipH="1">
            <a:off x="7953924" y="4247075"/>
            <a:ext cx="1942651" cy="1614026"/>
          </a:xfrm>
          <a:prstGeom prst="rect">
            <a:avLst/>
          </a:prstGeom>
          <a:noFill/>
          <a:ln>
            <a:noFill/>
          </a:ln>
        </p:spPr>
      </p:pic>
      <p:pic>
        <p:nvPicPr>
          <p:cNvPr id="291" name="Google Shape;291;p21"/>
          <p:cNvPicPr preferRelativeResize="0"/>
          <p:nvPr/>
        </p:nvPicPr>
        <p:blipFill>
          <a:blip r:embed="rId4">
            <a:alphaModFix/>
          </a:blip>
          <a:stretch>
            <a:fillRect/>
          </a:stretch>
        </p:blipFill>
        <p:spPr>
          <a:xfrm flipH="1" rot="-3442427">
            <a:off x="-626639" y="-563798"/>
            <a:ext cx="2007096" cy="1878921"/>
          </a:xfrm>
          <a:prstGeom prst="rect">
            <a:avLst/>
          </a:prstGeom>
          <a:noFill/>
          <a:ln>
            <a:noFill/>
          </a:ln>
        </p:spPr>
      </p:pic>
      <p:pic>
        <p:nvPicPr>
          <p:cNvPr id="292" name="Google Shape;292;p21"/>
          <p:cNvPicPr preferRelativeResize="0"/>
          <p:nvPr/>
        </p:nvPicPr>
        <p:blipFill>
          <a:blip r:embed="rId5">
            <a:alphaModFix/>
          </a:blip>
          <a:stretch>
            <a:fillRect/>
          </a:stretch>
        </p:blipFill>
        <p:spPr>
          <a:xfrm flipH="1" rot="5243090">
            <a:off x="7875073" y="-190237"/>
            <a:ext cx="2055476" cy="1463725"/>
          </a:xfrm>
          <a:prstGeom prst="rect">
            <a:avLst/>
          </a:prstGeom>
          <a:noFill/>
          <a:ln>
            <a:noFill/>
          </a:ln>
        </p:spPr>
      </p:pic>
      <p:pic>
        <p:nvPicPr>
          <p:cNvPr id="293" name="Google Shape;293;p21"/>
          <p:cNvPicPr preferRelativeResize="0"/>
          <p:nvPr/>
        </p:nvPicPr>
        <p:blipFill>
          <a:blip r:embed="rId6">
            <a:alphaModFix/>
          </a:blip>
          <a:stretch>
            <a:fillRect/>
          </a:stretch>
        </p:blipFill>
        <p:spPr>
          <a:xfrm flipH="1" rot="1012004">
            <a:off x="7274451" y="-656199"/>
            <a:ext cx="1472186" cy="1902801"/>
          </a:xfrm>
          <a:prstGeom prst="rect">
            <a:avLst/>
          </a:prstGeom>
          <a:noFill/>
          <a:ln>
            <a:noFill/>
          </a:ln>
        </p:spPr>
      </p:pic>
      <p:pic>
        <p:nvPicPr>
          <p:cNvPr id="294" name="Google Shape;294;p21"/>
          <p:cNvPicPr preferRelativeResize="0"/>
          <p:nvPr/>
        </p:nvPicPr>
        <p:blipFill>
          <a:blip r:embed="rId6">
            <a:alphaModFix/>
          </a:blip>
          <a:stretch>
            <a:fillRect/>
          </a:stretch>
        </p:blipFill>
        <p:spPr>
          <a:xfrm flipH="1" rot="10287650">
            <a:off x="-476325" y="3652601"/>
            <a:ext cx="1472186" cy="1902800"/>
          </a:xfrm>
          <a:prstGeom prst="rect">
            <a:avLst/>
          </a:prstGeom>
          <a:noFill/>
          <a:ln>
            <a:noFill/>
          </a:ln>
        </p:spPr>
      </p:pic>
      <p:pic>
        <p:nvPicPr>
          <p:cNvPr id="295" name="Google Shape;295;p21"/>
          <p:cNvPicPr preferRelativeResize="0"/>
          <p:nvPr/>
        </p:nvPicPr>
        <p:blipFill rotWithShape="1">
          <a:blip r:embed="rId7">
            <a:alphaModFix/>
          </a:blip>
          <a:srcRect b="0" l="23307" r="0" t="6803"/>
          <a:stretch/>
        </p:blipFill>
        <p:spPr>
          <a:xfrm flipH="1" rot="10517438">
            <a:off x="8446779" y="3155921"/>
            <a:ext cx="1126618" cy="1553165"/>
          </a:xfrm>
          <a:prstGeom prst="rect">
            <a:avLst/>
          </a:prstGeom>
          <a:noFill/>
          <a:ln>
            <a:noFill/>
          </a:ln>
        </p:spPr>
      </p:pic>
      <p:pic>
        <p:nvPicPr>
          <p:cNvPr id="296" name="Google Shape;296;p21"/>
          <p:cNvPicPr preferRelativeResize="0"/>
          <p:nvPr/>
        </p:nvPicPr>
        <p:blipFill>
          <a:blip r:embed="rId8">
            <a:alphaModFix/>
          </a:blip>
          <a:stretch>
            <a:fillRect/>
          </a:stretch>
        </p:blipFill>
        <p:spPr>
          <a:xfrm flipH="1" rot="-1536688">
            <a:off x="5204355" y="4476989"/>
            <a:ext cx="4383194" cy="1391150"/>
          </a:xfrm>
          <a:prstGeom prst="rect">
            <a:avLst/>
          </a:prstGeom>
          <a:noFill/>
          <a:ln>
            <a:noFill/>
          </a:ln>
        </p:spPr>
      </p:pic>
      <p:pic>
        <p:nvPicPr>
          <p:cNvPr id="297" name="Google Shape;297;p21"/>
          <p:cNvPicPr preferRelativeResize="0"/>
          <p:nvPr/>
        </p:nvPicPr>
        <p:blipFill>
          <a:blip r:embed="rId9">
            <a:alphaModFix/>
          </a:blip>
          <a:stretch>
            <a:fillRect/>
          </a:stretch>
        </p:blipFill>
        <p:spPr>
          <a:xfrm flipH="1">
            <a:off x="1018543" y="-976061"/>
            <a:ext cx="3292355" cy="1614025"/>
          </a:xfrm>
          <a:prstGeom prst="rect">
            <a:avLst/>
          </a:prstGeom>
          <a:noFill/>
          <a:ln>
            <a:noFill/>
          </a:ln>
        </p:spPr>
      </p:pic>
      <p:pic>
        <p:nvPicPr>
          <p:cNvPr id="298" name="Google Shape;298;p21"/>
          <p:cNvPicPr preferRelativeResize="0"/>
          <p:nvPr/>
        </p:nvPicPr>
        <p:blipFill rotWithShape="1">
          <a:blip r:embed="rId10">
            <a:alphaModFix/>
          </a:blip>
          <a:srcRect b="0" l="23307" r="0" t="6803"/>
          <a:stretch/>
        </p:blipFill>
        <p:spPr>
          <a:xfrm flipH="1" rot="-881884">
            <a:off x="991679" y="-400916"/>
            <a:ext cx="1126617" cy="155316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2" name="Shape 302"/>
        <p:cNvGrpSpPr/>
        <p:nvPr/>
      </p:nvGrpSpPr>
      <p:grpSpPr>
        <a:xfrm>
          <a:off x="0" y="0"/>
          <a:ext cx="0" cy="0"/>
          <a:chOff x="0" y="0"/>
          <a:chExt cx="0" cy="0"/>
        </a:xfrm>
      </p:grpSpPr>
      <p:sp>
        <p:nvSpPr>
          <p:cNvPr id="303" name="Google Shape;303;p23"/>
          <p:cNvSpPr/>
          <p:nvPr/>
        </p:nvSpPr>
        <p:spPr>
          <a:xfrm rot="813319">
            <a:off x="-1616877" y="-342427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p:nvPr/>
        </p:nvSpPr>
        <p:spPr>
          <a:xfrm flipH="1" rot="-649785">
            <a:off x="6475477" y="-7384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1125387" y="2238100"/>
            <a:ext cx="7471673" cy="477180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rot="8823147">
            <a:off x="-2265377" y="2808773"/>
            <a:ext cx="5990392" cy="5613180"/>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6536238" y="-142500"/>
            <a:ext cx="4935815" cy="3769836"/>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rot="649785">
            <a:off x="716152" y="44011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rot="1244193">
            <a:off x="4086917" y="-777268"/>
            <a:ext cx="7826096" cy="287785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rot="-9555807">
            <a:off x="-6119383" y="2297294"/>
            <a:ext cx="7826096" cy="287785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txBox="1"/>
          <p:nvPr>
            <p:ph type="ctrTitle"/>
          </p:nvPr>
        </p:nvSpPr>
        <p:spPr>
          <a:xfrm>
            <a:off x="723150" y="1494200"/>
            <a:ext cx="7697700" cy="15981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SzPts val="5200"/>
              <a:buNone/>
              <a:defRPr sz="6600">
                <a:latin typeface="Kulim Park SemiBold"/>
                <a:ea typeface="Kulim Park SemiBold"/>
                <a:cs typeface="Kulim Park SemiBold"/>
                <a:sym typeface="Kulim Park Semi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2" name="Google Shape;312;p23"/>
          <p:cNvSpPr txBox="1"/>
          <p:nvPr>
            <p:ph idx="1" type="subTitle"/>
          </p:nvPr>
        </p:nvSpPr>
        <p:spPr>
          <a:xfrm>
            <a:off x="1962550" y="3100575"/>
            <a:ext cx="5218500" cy="548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atin typeface="Manrope"/>
                <a:ea typeface="Manrope"/>
                <a:cs typeface="Manrope"/>
                <a:sym typeface="Manrop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3" name="Shape 313"/>
        <p:cNvGrpSpPr/>
        <p:nvPr/>
      </p:nvGrpSpPr>
      <p:grpSpPr>
        <a:xfrm>
          <a:off x="0" y="0"/>
          <a:ext cx="0" cy="0"/>
          <a:chOff x="0" y="0"/>
          <a:chExt cx="0" cy="0"/>
        </a:xfrm>
      </p:grpSpPr>
      <p:sp>
        <p:nvSpPr>
          <p:cNvPr id="314" name="Google Shape;314;p24"/>
          <p:cNvSpPr/>
          <p:nvPr/>
        </p:nvSpPr>
        <p:spPr>
          <a:xfrm rot="-10285629">
            <a:off x="4140874" y="-201512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flipH="1">
            <a:off x="6818628" y="2586663"/>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flipH="1" rot="9748587">
            <a:off x="5601527" y="2021265"/>
            <a:ext cx="8200944" cy="301569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p:nvPr/>
        </p:nvSpPr>
        <p:spPr>
          <a:xfrm flipH="1" rot="4102346">
            <a:off x="-2270967" y="3805847"/>
            <a:ext cx="9416338" cy="601377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4"/>
          <p:cNvSpPr/>
          <p:nvPr/>
        </p:nvSpPr>
        <p:spPr>
          <a:xfrm rot="813319">
            <a:off x="-3580677" y="-14257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txBox="1"/>
          <p:nvPr>
            <p:ph type="title"/>
          </p:nvPr>
        </p:nvSpPr>
        <p:spPr>
          <a:xfrm>
            <a:off x="716550" y="1929275"/>
            <a:ext cx="3855600" cy="16101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0" name="Google Shape;320;p24"/>
          <p:cNvSpPr txBox="1"/>
          <p:nvPr>
            <p:ph hasCustomPrompt="1" idx="2" type="title"/>
          </p:nvPr>
        </p:nvSpPr>
        <p:spPr>
          <a:xfrm>
            <a:off x="723300" y="845239"/>
            <a:ext cx="1498200" cy="1123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6000"/>
              <a:buNone/>
              <a:defRPr sz="7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21" name="Google Shape;321;p24"/>
          <p:cNvSpPr txBox="1"/>
          <p:nvPr>
            <p:ph idx="1" type="subTitle"/>
          </p:nvPr>
        </p:nvSpPr>
        <p:spPr>
          <a:xfrm>
            <a:off x="716550" y="3578839"/>
            <a:ext cx="2752500" cy="719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22" name="Google Shape;322;p24"/>
          <p:cNvSpPr/>
          <p:nvPr/>
        </p:nvSpPr>
        <p:spPr>
          <a:xfrm>
            <a:off x="3065327" y="-42009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3" name="Shape 323"/>
        <p:cNvGrpSpPr/>
        <p:nvPr/>
      </p:nvGrpSpPr>
      <p:grpSpPr>
        <a:xfrm>
          <a:off x="0" y="0"/>
          <a:ext cx="0" cy="0"/>
          <a:chOff x="0" y="0"/>
          <a:chExt cx="0" cy="0"/>
        </a:xfrm>
      </p:grpSpPr>
      <p:sp>
        <p:nvSpPr>
          <p:cNvPr id="324" name="Google Shape;324;p25"/>
          <p:cNvSpPr/>
          <p:nvPr/>
        </p:nvSpPr>
        <p:spPr>
          <a:xfrm rot="813319">
            <a:off x="-704002" y="2342077"/>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p:nvPr/>
        </p:nvSpPr>
        <p:spPr>
          <a:xfrm rot="-5553048">
            <a:off x="-3421688" y="1600648"/>
            <a:ext cx="5990367" cy="5613156"/>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rgbClr val="AC9078">
              <a:alpha val="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p:nvPr/>
        </p:nvSpPr>
        <p:spPr>
          <a:xfrm flipH="1" rot="-1460553">
            <a:off x="6702382" y="-661835"/>
            <a:ext cx="7471555" cy="4771732"/>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5"/>
          <p:cNvSpPr/>
          <p:nvPr/>
        </p:nvSpPr>
        <p:spPr>
          <a:xfrm rot="3657786">
            <a:off x="7243056" y="893138"/>
            <a:ext cx="4558957" cy="1365879"/>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5"/>
          <p:cNvSpPr/>
          <p:nvPr/>
        </p:nvSpPr>
        <p:spPr>
          <a:xfrm rot="3624623">
            <a:off x="5761668" y="608449"/>
            <a:ext cx="7826028" cy="2877832"/>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5"/>
          <p:cNvSpPr txBox="1"/>
          <p:nvPr>
            <p:ph type="title"/>
          </p:nvPr>
        </p:nvSpPr>
        <p:spPr>
          <a:xfrm>
            <a:off x="720000" y="437700"/>
            <a:ext cx="77028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30" name="Google Shape;330;p25"/>
          <p:cNvSpPr txBox="1"/>
          <p:nvPr>
            <p:ph idx="1" type="body"/>
          </p:nvPr>
        </p:nvSpPr>
        <p:spPr>
          <a:xfrm>
            <a:off x="720000" y="1095450"/>
            <a:ext cx="7702800" cy="3610800"/>
          </a:xfrm>
          <a:prstGeom prst="rect">
            <a:avLst/>
          </a:prstGeom>
          <a:noFill/>
          <a:ln>
            <a:noFill/>
          </a:ln>
        </p:spPr>
        <p:txBody>
          <a:bodyPr anchorCtr="0" anchor="b" bIns="91425" lIns="91425" spcFirstLastPara="1" rIns="91425" wrap="square" tIns="91425">
            <a:noAutofit/>
          </a:bodyPr>
          <a:lstStyle>
            <a:lvl1pPr indent="-330200" lvl="0" marL="457200" rtl="0">
              <a:lnSpc>
                <a:spcPct val="100000"/>
              </a:lnSpc>
              <a:spcBef>
                <a:spcPts val="0"/>
              </a:spcBef>
              <a:spcAft>
                <a:spcPts val="0"/>
              </a:spcAft>
              <a:buSzPts val="1600"/>
              <a:buChar char="●"/>
              <a:defRPr sz="1250">
                <a:latin typeface="Manrope"/>
                <a:ea typeface="Manrope"/>
                <a:cs typeface="Manrope"/>
                <a:sym typeface="Manrope"/>
              </a:defRPr>
            </a:lvl1pPr>
            <a:lvl2pPr indent="-330200" lvl="1" marL="914400" rtl="0">
              <a:lnSpc>
                <a:spcPct val="100000"/>
              </a:lnSpc>
              <a:spcBef>
                <a:spcPts val="0"/>
              </a:spcBef>
              <a:spcAft>
                <a:spcPts val="0"/>
              </a:spcAft>
              <a:buSzPts val="1600"/>
              <a:buChar char="○"/>
              <a:defRPr/>
            </a:lvl2pPr>
            <a:lvl3pPr indent="-330200" lvl="2" marL="1371600" rtl="0">
              <a:lnSpc>
                <a:spcPct val="100000"/>
              </a:lnSpc>
              <a:spcBef>
                <a:spcPts val="0"/>
              </a:spcBef>
              <a:spcAft>
                <a:spcPts val="0"/>
              </a:spcAft>
              <a:buSzPts val="1600"/>
              <a:buChar char="■"/>
              <a:defRPr/>
            </a:lvl3pPr>
            <a:lvl4pPr indent="-330200" lvl="3" marL="1828800" rtl="0">
              <a:lnSpc>
                <a:spcPct val="100000"/>
              </a:lnSpc>
              <a:spcBef>
                <a:spcPts val="0"/>
              </a:spcBef>
              <a:spcAft>
                <a:spcPts val="0"/>
              </a:spcAft>
              <a:buSzPts val="1600"/>
              <a:buChar char="●"/>
              <a:defRPr/>
            </a:lvl4pPr>
            <a:lvl5pPr indent="-330200" lvl="4" marL="2286000" rtl="0">
              <a:lnSpc>
                <a:spcPct val="100000"/>
              </a:lnSpc>
              <a:spcBef>
                <a:spcPts val="0"/>
              </a:spcBef>
              <a:spcAft>
                <a:spcPts val="0"/>
              </a:spcAft>
              <a:buSzPts val="1600"/>
              <a:buChar char="○"/>
              <a:defRPr/>
            </a:lvl5pPr>
            <a:lvl6pPr indent="-330200" lvl="5" marL="2743200" rtl="0">
              <a:lnSpc>
                <a:spcPct val="100000"/>
              </a:lnSpc>
              <a:spcBef>
                <a:spcPts val="0"/>
              </a:spcBef>
              <a:spcAft>
                <a:spcPts val="0"/>
              </a:spcAft>
              <a:buSzPts val="1600"/>
              <a:buChar char="■"/>
              <a:defRPr/>
            </a:lvl6pPr>
            <a:lvl7pPr indent="-330200" lvl="6" marL="3200400" rtl="0">
              <a:lnSpc>
                <a:spcPct val="100000"/>
              </a:lnSpc>
              <a:spcBef>
                <a:spcPts val="0"/>
              </a:spcBef>
              <a:spcAft>
                <a:spcPts val="0"/>
              </a:spcAft>
              <a:buSzPts val="1600"/>
              <a:buChar char="●"/>
              <a:defRPr/>
            </a:lvl7pPr>
            <a:lvl8pPr indent="-330200" lvl="7" marL="3657600" rtl="0">
              <a:lnSpc>
                <a:spcPct val="100000"/>
              </a:lnSpc>
              <a:spcBef>
                <a:spcPts val="0"/>
              </a:spcBef>
              <a:spcAft>
                <a:spcPts val="0"/>
              </a:spcAft>
              <a:buSzPts val="1600"/>
              <a:buChar char="○"/>
              <a:defRPr/>
            </a:lvl8pPr>
            <a:lvl9pPr indent="-330200" lvl="8" marL="4114800" rtl="0">
              <a:lnSpc>
                <a:spcPct val="100000"/>
              </a:lnSpc>
              <a:spcBef>
                <a:spcPts val="0"/>
              </a:spcBef>
              <a:spcAft>
                <a:spcPts val="0"/>
              </a:spcAft>
              <a:buSzPts val="16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1" name="Shape 331"/>
        <p:cNvGrpSpPr/>
        <p:nvPr/>
      </p:nvGrpSpPr>
      <p:grpSpPr>
        <a:xfrm>
          <a:off x="0" y="0"/>
          <a:ext cx="0" cy="0"/>
          <a:chOff x="0" y="0"/>
          <a:chExt cx="0" cy="0"/>
        </a:xfrm>
      </p:grpSpPr>
      <p:sp>
        <p:nvSpPr>
          <p:cNvPr id="332" name="Google Shape;332;p26"/>
          <p:cNvSpPr/>
          <p:nvPr/>
        </p:nvSpPr>
        <p:spPr>
          <a:xfrm>
            <a:off x="-4528356"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6"/>
          <p:cNvSpPr/>
          <p:nvPr/>
        </p:nvSpPr>
        <p:spPr>
          <a:xfrm flipH="1" rot="-9405665">
            <a:off x="6846081" y="1281156"/>
            <a:ext cx="7310152" cy="6849835"/>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6"/>
          <p:cNvSpPr/>
          <p:nvPr/>
        </p:nvSpPr>
        <p:spPr>
          <a:xfrm flipH="1" rot="1478505">
            <a:off x="3709533" y="-1000036"/>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6"/>
          <p:cNvSpPr txBox="1"/>
          <p:nvPr>
            <p:ph type="title"/>
          </p:nvPr>
        </p:nvSpPr>
        <p:spPr>
          <a:xfrm flipH="1">
            <a:off x="720000" y="438912"/>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36" name="Google Shape;336;p26"/>
          <p:cNvSpPr txBox="1"/>
          <p:nvPr>
            <p:ph idx="2" type="title"/>
          </p:nvPr>
        </p:nvSpPr>
        <p:spPr>
          <a:xfrm>
            <a:off x="4789925" y="3371526"/>
            <a:ext cx="23253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7" name="Google Shape;337;p26"/>
          <p:cNvSpPr txBox="1"/>
          <p:nvPr>
            <p:ph idx="1" type="subTitle"/>
          </p:nvPr>
        </p:nvSpPr>
        <p:spPr>
          <a:xfrm>
            <a:off x="4789950" y="3879601"/>
            <a:ext cx="23253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38" name="Google Shape;338;p26"/>
          <p:cNvSpPr txBox="1"/>
          <p:nvPr>
            <p:ph idx="3" type="title"/>
          </p:nvPr>
        </p:nvSpPr>
        <p:spPr>
          <a:xfrm>
            <a:off x="2028750" y="3371526"/>
            <a:ext cx="23253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9" name="Google Shape;339;p26"/>
          <p:cNvSpPr txBox="1"/>
          <p:nvPr>
            <p:ph idx="4" type="subTitle"/>
          </p:nvPr>
        </p:nvSpPr>
        <p:spPr>
          <a:xfrm>
            <a:off x="2028775" y="3879601"/>
            <a:ext cx="23253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40" name="Google Shape;340;p26"/>
          <p:cNvSpPr/>
          <p:nvPr/>
        </p:nvSpPr>
        <p:spPr>
          <a:xfrm flipH="1" rot="9524149">
            <a:off x="-6659422" y="-2925302"/>
            <a:ext cx="9471569" cy="60490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p:nvPr/>
        </p:nvSpPr>
        <p:spPr>
          <a:xfrm rot="-9555841">
            <a:off x="-6785773" y="1808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2" name="Shape 342"/>
        <p:cNvGrpSpPr/>
        <p:nvPr/>
      </p:nvGrpSpPr>
      <p:grpSpPr>
        <a:xfrm>
          <a:off x="0" y="0"/>
          <a:ext cx="0" cy="0"/>
          <a:chOff x="0" y="0"/>
          <a:chExt cx="0" cy="0"/>
        </a:xfrm>
      </p:grpSpPr>
      <p:sp>
        <p:nvSpPr>
          <p:cNvPr id="343" name="Google Shape;343;p27"/>
          <p:cNvSpPr/>
          <p:nvPr/>
        </p:nvSpPr>
        <p:spPr>
          <a:xfrm flipH="1" rot="3394465">
            <a:off x="3077084" y="34332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p:nvPr/>
        </p:nvSpPr>
        <p:spPr>
          <a:xfrm>
            <a:off x="5867027" y="-12434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7"/>
          <p:cNvSpPr/>
          <p:nvPr/>
        </p:nvSpPr>
        <p:spPr>
          <a:xfrm rot="3952094">
            <a:off x="4978836" y="-32116"/>
            <a:ext cx="7826127" cy="287786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
          <p:cNvSpPr/>
          <p:nvPr/>
        </p:nvSpPr>
        <p:spPr>
          <a:xfrm flipH="1" rot="-649760">
            <a:off x="7075142" y="-713258"/>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7"/>
          <p:cNvSpPr/>
          <p:nvPr/>
        </p:nvSpPr>
        <p:spPr>
          <a:xfrm rot="813319">
            <a:off x="-2477752" y="-30743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7"/>
          <p:cNvSpPr/>
          <p:nvPr/>
        </p:nvSpPr>
        <p:spPr>
          <a:xfrm rot="-10285603">
            <a:off x="-4701904" y="375284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7"/>
          <p:cNvSpPr/>
          <p:nvPr/>
        </p:nvSpPr>
        <p:spPr>
          <a:xfrm rot="-7426355">
            <a:off x="-5557542" y="1132830"/>
            <a:ext cx="7826046" cy="287783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txBox="1"/>
          <p:nvPr>
            <p:ph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1" name="Shape 351"/>
        <p:cNvGrpSpPr/>
        <p:nvPr/>
      </p:nvGrpSpPr>
      <p:grpSpPr>
        <a:xfrm>
          <a:off x="0" y="0"/>
          <a:ext cx="0" cy="0"/>
          <a:chOff x="0" y="0"/>
          <a:chExt cx="0" cy="0"/>
        </a:xfrm>
      </p:grpSpPr>
      <p:sp>
        <p:nvSpPr>
          <p:cNvPr id="352" name="Google Shape;352;p28"/>
          <p:cNvSpPr/>
          <p:nvPr/>
        </p:nvSpPr>
        <p:spPr>
          <a:xfrm flipH="1" rot="3394465">
            <a:off x="5041484" y="22860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8"/>
          <p:cNvSpPr/>
          <p:nvPr/>
        </p:nvSpPr>
        <p:spPr>
          <a:xfrm rot="-10285603">
            <a:off x="7150321" y="-2266383"/>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8"/>
          <p:cNvSpPr/>
          <p:nvPr/>
        </p:nvSpPr>
        <p:spPr>
          <a:xfrm flipH="1" rot="955394">
            <a:off x="1460861" y="-2197712"/>
            <a:ext cx="7826028" cy="2877832"/>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8"/>
          <p:cNvSpPr txBox="1"/>
          <p:nvPr>
            <p:ph idx="1" type="body"/>
          </p:nvPr>
        </p:nvSpPr>
        <p:spPr>
          <a:xfrm>
            <a:off x="4572000" y="1369325"/>
            <a:ext cx="3850500" cy="33327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400"/>
            </a:lvl1pPr>
            <a:lvl2pPr indent="-330200" lvl="1" marL="914400" rtl="0">
              <a:lnSpc>
                <a:spcPct val="100000"/>
              </a:lnSpc>
              <a:spcBef>
                <a:spcPts val="0"/>
              </a:spcBef>
              <a:spcAft>
                <a:spcPts val="0"/>
              </a:spcAft>
              <a:buSzPts val="1600"/>
              <a:buFont typeface="Nunito Light"/>
              <a:buChar char="○"/>
              <a:defRPr/>
            </a:lvl2pPr>
            <a:lvl3pPr indent="-323850" lvl="2" marL="1371600" rtl="0">
              <a:lnSpc>
                <a:spcPct val="100000"/>
              </a:lnSpc>
              <a:spcBef>
                <a:spcPts val="1600"/>
              </a:spcBef>
              <a:spcAft>
                <a:spcPts val="0"/>
              </a:spcAft>
              <a:buSzPts val="1500"/>
              <a:buFont typeface="Nunito Light"/>
              <a:buChar char="■"/>
              <a:defRPr/>
            </a:lvl3pPr>
            <a:lvl4pPr indent="-323850" lvl="3" marL="1828800" rtl="0">
              <a:lnSpc>
                <a:spcPct val="100000"/>
              </a:lnSpc>
              <a:spcBef>
                <a:spcPts val="1600"/>
              </a:spcBef>
              <a:spcAft>
                <a:spcPts val="0"/>
              </a:spcAft>
              <a:buSzPts val="1500"/>
              <a:buFont typeface="Nunito Light"/>
              <a:buChar char="●"/>
              <a:defRPr/>
            </a:lvl4pPr>
            <a:lvl5pPr indent="-330200" lvl="4" marL="2286000" rtl="0">
              <a:lnSpc>
                <a:spcPct val="100000"/>
              </a:lnSpc>
              <a:spcBef>
                <a:spcPts val="1600"/>
              </a:spcBef>
              <a:spcAft>
                <a:spcPts val="0"/>
              </a:spcAft>
              <a:buSzPts val="1600"/>
              <a:buFont typeface="Nunito Light"/>
              <a:buChar char="○"/>
              <a:defRPr/>
            </a:lvl5pPr>
            <a:lvl6pPr indent="-330200" lvl="5" marL="2743200" rtl="0">
              <a:lnSpc>
                <a:spcPct val="100000"/>
              </a:lnSpc>
              <a:spcBef>
                <a:spcPts val="1600"/>
              </a:spcBef>
              <a:spcAft>
                <a:spcPts val="0"/>
              </a:spcAft>
              <a:buSzPts val="1600"/>
              <a:buFont typeface="Nunito Light"/>
              <a:buChar char="■"/>
              <a:defRPr/>
            </a:lvl6pPr>
            <a:lvl7pPr indent="-311150" lvl="6" marL="3200400" rtl="0">
              <a:lnSpc>
                <a:spcPct val="100000"/>
              </a:lnSpc>
              <a:spcBef>
                <a:spcPts val="1600"/>
              </a:spcBef>
              <a:spcAft>
                <a:spcPts val="0"/>
              </a:spcAft>
              <a:buSzPts val="1300"/>
              <a:buFont typeface="Nunito Light"/>
              <a:buChar char="●"/>
              <a:defRPr/>
            </a:lvl7pPr>
            <a:lvl8pPr indent="-311150" lvl="7" marL="3657600" rtl="0">
              <a:lnSpc>
                <a:spcPct val="100000"/>
              </a:lnSpc>
              <a:spcBef>
                <a:spcPts val="1600"/>
              </a:spcBef>
              <a:spcAft>
                <a:spcPts val="0"/>
              </a:spcAft>
              <a:buSzPts val="1300"/>
              <a:buFont typeface="Nunito Light"/>
              <a:buChar char="○"/>
              <a:defRPr/>
            </a:lvl8pPr>
            <a:lvl9pPr indent="-330200" lvl="8" marL="4114800" rtl="0">
              <a:lnSpc>
                <a:spcPct val="100000"/>
              </a:lnSpc>
              <a:spcBef>
                <a:spcPts val="1600"/>
              </a:spcBef>
              <a:spcAft>
                <a:spcPts val="1600"/>
              </a:spcAft>
              <a:buSzPts val="1600"/>
              <a:buFont typeface="Nunito Light"/>
              <a:buChar char="■"/>
              <a:defRPr/>
            </a:lvl9pPr>
          </a:lstStyle>
          <a:p/>
        </p:txBody>
      </p:sp>
      <p:sp>
        <p:nvSpPr>
          <p:cNvPr id="356" name="Google Shape;356;p28"/>
          <p:cNvSpPr txBox="1"/>
          <p:nvPr>
            <p:ph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7" name="Shape 357"/>
        <p:cNvGrpSpPr/>
        <p:nvPr/>
      </p:nvGrpSpPr>
      <p:grpSpPr>
        <a:xfrm>
          <a:off x="0" y="0"/>
          <a:ext cx="0" cy="0"/>
          <a:chOff x="0" y="0"/>
          <a:chExt cx="0" cy="0"/>
        </a:xfrm>
      </p:grpSpPr>
      <p:sp>
        <p:nvSpPr>
          <p:cNvPr id="358" name="Google Shape;358;p29"/>
          <p:cNvSpPr/>
          <p:nvPr/>
        </p:nvSpPr>
        <p:spPr>
          <a:xfrm flipH="1" rot="-813319">
            <a:off x="4432698" y="-342427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9"/>
          <p:cNvSpPr/>
          <p:nvPr/>
        </p:nvSpPr>
        <p:spPr>
          <a:xfrm rot="649785">
            <a:off x="-1816445" y="-7384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9"/>
          <p:cNvSpPr/>
          <p:nvPr/>
        </p:nvSpPr>
        <p:spPr>
          <a:xfrm flipH="1">
            <a:off x="620870" y="2238100"/>
            <a:ext cx="7471673" cy="477180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9"/>
          <p:cNvSpPr/>
          <p:nvPr/>
        </p:nvSpPr>
        <p:spPr>
          <a:xfrm flipH="1" rot="-8823147">
            <a:off x="5492915" y="2808773"/>
            <a:ext cx="5990392" cy="5613180"/>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9"/>
          <p:cNvSpPr/>
          <p:nvPr/>
        </p:nvSpPr>
        <p:spPr>
          <a:xfrm flipH="1">
            <a:off x="-2254122" y="-142500"/>
            <a:ext cx="4935815" cy="3769836"/>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p:nvPr/>
        </p:nvSpPr>
        <p:spPr>
          <a:xfrm flipH="1" rot="-649785">
            <a:off x="3942880" y="44011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9"/>
          <p:cNvSpPr/>
          <p:nvPr/>
        </p:nvSpPr>
        <p:spPr>
          <a:xfrm flipH="1" rot="-1244193">
            <a:off x="-2695083" y="-777268"/>
            <a:ext cx="7826096" cy="287785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9"/>
          <p:cNvSpPr/>
          <p:nvPr/>
        </p:nvSpPr>
        <p:spPr>
          <a:xfrm flipH="1" rot="9555807">
            <a:off x="7511217" y="2297294"/>
            <a:ext cx="7826096" cy="287785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txBox="1"/>
          <p:nvPr>
            <p:ph type="title"/>
          </p:nvPr>
        </p:nvSpPr>
        <p:spPr>
          <a:xfrm>
            <a:off x="1796850" y="1301800"/>
            <a:ext cx="5550300" cy="2539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4800"/>
              <a:buNone/>
              <a:defRPr sz="8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7" name="Shape 367"/>
        <p:cNvGrpSpPr/>
        <p:nvPr/>
      </p:nvGrpSpPr>
      <p:grpSpPr>
        <a:xfrm>
          <a:off x="0" y="0"/>
          <a:ext cx="0" cy="0"/>
          <a:chOff x="0" y="0"/>
          <a:chExt cx="0" cy="0"/>
        </a:xfrm>
      </p:grpSpPr>
      <p:sp>
        <p:nvSpPr>
          <p:cNvPr id="368" name="Google Shape;368;p30"/>
          <p:cNvSpPr/>
          <p:nvPr/>
        </p:nvSpPr>
        <p:spPr>
          <a:xfrm rot="813319">
            <a:off x="-2477752" y="-30743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0"/>
          <p:cNvSpPr/>
          <p:nvPr/>
        </p:nvSpPr>
        <p:spPr>
          <a:xfrm flipH="1" rot="3394465">
            <a:off x="3077084" y="34332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0"/>
          <p:cNvSpPr/>
          <p:nvPr/>
        </p:nvSpPr>
        <p:spPr>
          <a:xfrm>
            <a:off x="5867027" y="-12434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0"/>
          <p:cNvSpPr/>
          <p:nvPr/>
        </p:nvSpPr>
        <p:spPr>
          <a:xfrm rot="3406877">
            <a:off x="3098060" y="-32126"/>
            <a:ext cx="7826090" cy="287785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0"/>
          <p:cNvSpPr/>
          <p:nvPr/>
        </p:nvSpPr>
        <p:spPr>
          <a:xfrm flipH="1" rot="-649760">
            <a:off x="7075142" y="-713258"/>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0"/>
          <p:cNvSpPr/>
          <p:nvPr/>
        </p:nvSpPr>
        <p:spPr>
          <a:xfrm rot="-10285603">
            <a:off x="-4701904" y="375284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0"/>
          <p:cNvSpPr/>
          <p:nvPr/>
        </p:nvSpPr>
        <p:spPr>
          <a:xfrm rot="-7426355">
            <a:off x="-5557542" y="1132830"/>
            <a:ext cx="7826046" cy="287783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0"/>
          <p:cNvSpPr txBox="1"/>
          <p:nvPr>
            <p:ph type="title"/>
          </p:nvPr>
        </p:nvSpPr>
        <p:spPr>
          <a:xfrm>
            <a:off x="723300" y="1383125"/>
            <a:ext cx="4510500" cy="92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800"/>
              <a:buNone/>
              <a:defRPr sz="5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76" name="Google Shape;376;p30"/>
          <p:cNvSpPr txBox="1"/>
          <p:nvPr>
            <p:ph idx="1" type="subTitle"/>
          </p:nvPr>
        </p:nvSpPr>
        <p:spPr>
          <a:xfrm>
            <a:off x="723300" y="2328475"/>
            <a:ext cx="4359900" cy="1431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7" name="Shape 377"/>
        <p:cNvGrpSpPr/>
        <p:nvPr/>
      </p:nvGrpSpPr>
      <p:grpSpPr>
        <a:xfrm>
          <a:off x="0" y="0"/>
          <a:ext cx="0" cy="0"/>
          <a:chOff x="0" y="0"/>
          <a:chExt cx="0" cy="0"/>
        </a:xfrm>
      </p:grpSpPr>
      <p:sp>
        <p:nvSpPr>
          <p:cNvPr id="378" name="Google Shape;378;p31"/>
          <p:cNvSpPr/>
          <p:nvPr/>
        </p:nvSpPr>
        <p:spPr>
          <a:xfrm rot="2839443">
            <a:off x="-336718" y="2752984"/>
            <a:ext cx="6402141" cy="568918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accent1">
              <a:alpha val="305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
          <p:cNvSpPr/>
          <p:nvPr/>
        </p:nvSpPr>
        <p:spPr>
          <a:xfrm rot="-10285629">
            <a:off x="4072449" y="-374207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305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1"/>
          <p:cNvSpPr/>
          <p:nvPr/>
        </p:nvSpPr>
        <p:spPr>
          <a:xfrm flipH="1">
            <a:off x="7484803"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1"/>
          <p:cNvSpPr/>
          <p:nvPr/>
        </p:nvSpPr>
        <p:spPr>
          <a:xfrm flipH="1" rot="9555841">
            <a:off x="6141752" y="1808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1"/>
          <p:cNvSpPr/>
          <p:nvPr/>
        </p:nvSpPr>
        <p:spPr>
          <a:xfrm rot="-1478505">
            <a:off x="-4010126" y="-558136"/>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1"/>
          <p:cNvSpPr txBox="1"/>
          <p:nvPr>
            <p:ph type="title"/>
          </p:nvPr>
        </p:nvSpPr>
        <p:spPr>
          <a:xfrm>
            <a:off x="723300" y="1315950"/>
            <a:ext cx="2771700" cy="251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800"/>
              <a:buNone/>
              <a:defRPr sz="36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84" name="Google Shape;384;p31"/>
          <p:cNvSpPr/>
          <p:nvPr/>
        </p:nvSpPr>
        <p:spPr>
          <a:xfrm rot="9405665">
            <a:off x="-4305365" y="1281181"/>
            <a:ext cx="7310152" cy="6849835"/>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212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pic>
        <p:nvPicPr>
          <p:cNvPr id="42" name="Google Shape;42;p4"/>
          <p:cNvPicPr preferRelativeResize="0"/>
          <p:nvPr/>
        </p:nvPicPr>
        <p:blipFill>
          <a:blip r:embed="rId2">
            <a:alphaModFix/>
          </a:blip>
          <a:stretch>
            <a:fillRect/>
          </a:stretch>
        </p:blipFill>
        <p:spPr>
          <a:xfrm>
            <a:off x="7887278" y="-462775"/>
            <a:ext cx="1932701" cy="2533399"/>
          </a:xfrm>
          <a:prstGeom prst="rect">
            <a:avLst/>
          </a:prstGeom>
          <a:noFill/>
          <a:ln>
            <a:noFill/>
          </a:ln>
        </p:spPr>
      </p:pic>
      <p:sp>
        <p:nvSpPr>
          <p:cNvPr id="43" name="Google Shape;43;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 name="Google Shape;44;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SzPts val="1200"/>
              <a:buFont typeface="Nunito Light"/>
              <a:buChar char="●"/>
              <a:defRPr>
                <a:solidFill>
                  <a:schemeClr val="dk1"/>
                </a:solidFill>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pic>
        <p:nvPicPr>
          <p:cNvPr id="45" name="Google Shape;45;p4"/>
          <p:cNvPicPr preferRelativeResize="0"/>
          <p:nvPr/>
        </p:nvPicPr>
        <p:blipFill>
          <a:blip r:embed="rId3">
            <a:alphaModFix/>
          </a:blip>
          <a:stretch>
            <a:fillRect/>
          </a:stretch>
        </p:blipFill>
        <p:spPr>
          <a:xfrm>
            <a:off x="8021250" y="-492709"/>
            <a:ext cx="1932701" cy="1932676"/>
          </a:xfrm>
          <a:prstGeom prst="rect">
            <a:avLst/>
          </a:prstGeom>
          <a:noFill/>
          <a:ln>
            <a:noFill/>
          </a:ln>
        </p:spPr>
      </p:pic>
      <p:pic>
        <p:nvPicPr>
          <p:cNvPr id="46" name="Google Shape;46;p4"/>
          <p:cNvPicPr preferRelativeResize="0"/>
          <p:nvPr/>
        </p:nvPicPr>
        <p:blipFill>
          <a:blip r:embed="rId4">
            <a:alphaModFix/>
          </a:blip>
          <a:stretch>
            <a:fillRect/>
          </a:stretch>
        </p:blipFill>
        <p:spPr>
          <a:xfrm rot="574390">
            <a:off x="-1430876" y="3781325"/>
            <a:ext cx="2683749" cy="2683749"/>
          </a:xfrm>
          <a:prstGeom prst="rect">
            <a:avLst/>
          </a:prstGeom>
          <a:noFill/>
          <a:ln>
            <a:noFill/>
          </a:ln>
        </p:spPr>
      </p:pic>
      <p:pic>
        <p:nvPicPr>
          <p:cNvPr id="47" name="Google Shape;47;p4"/>
          <p:cNvPicPr preferRelativeResize="0"/>
          <p:nvPr/>
        </p:nvPicPr>
        <p:blipFill>
          <a:blip r:embed="rId5">
            <a:alphaModFix/>
          </a:blip>
          <a:stretch>
            <a:fillRect/>
          </a:stretch>
        </p:blipFill>
        <p:spPr>
          <a:xfrm>
            <a:off x="7241650" y="3030450"/>
            <a:ext cx="3416399" cy="3416399"/>
          </a:xfrm>
          <a:prstGeom prst="rect">
            <a:avLst/>
          </a:prstGeom>
          <a:noFill/>
          <a:ln>
            <a:noFill/>
          </a:ln>
        </p:spPr>
      </p:pic>
      <p:pic>
        <p:nvPicPr>
          <p:cNvPr id="48" name="Google Shape;48;p4"/>
          <p:cNvPicPr preferRelativeResize="0"/>
          <p:nvPr/>
        </p:nvPicPr>
        <p:blipFill>
          <a:blip r:embed="rId6">
            <a:alphaModFix/>
          </a:blip>
          <a:stretch>
            <a:fillRect/>
          </a:stretch>
        </p:blipFill>
        <p:spPr>
          <a:xfrm rot="1745319">
            <a:off x="-1259425" y="4619700"/>
            <a:ext cx="4210883" cy="1370449"/>
          </a:xfrm>
          <a:prstGeom prst="rect">
            <a:avLst/>
          </a:prstGeom>
          <a:noFill/>
          <a:ln>
            <a:noFill/>
          </a:ln>
        </p:spPr>
      </p:pic>
      <p:pic>
        <p:nvPicPr>
          <p:cNvPr id="49" name="Google Shape;49;p4"/>
          <p:cNvPicPr preferRelativeResize="0"/>
          <p:nvPr/>
        </p:nvPicPr>
        <p:blipFill rotWithShape="1">
          <a:blip r:embed="rId7">
            <a:alphaModFix/>
          </a:blip>
          <a:srcRect b="0" l="0" r="23289" t="0"/>
          <a:stretch/>
        </p:blipFill>
        <p:spPr>
          <a:xfrm rot="257739">
            <a:off x="-801804" y="2671381"/>
            <a:ext cx="1425606" cy="185843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5" name="Shape 385"/>
        <p:cNvGrpSpPr/>
        <p:nvPr/>
      </p:nvGrpSpPr>
      <p:grpSpPr>
        <a:xfrm>
          <a:off x="0" y="0"/>
          <a:ext cx="0" cy="0"/>
          <a:chOff x="0" y="0"/>
          <a:chExt cx="0" cy="0"/>
        </a:xfrm>
      </p:grpSpPr>
      <p:sp>
        <p:nvSpPr>
          <p:cNvPr id="386" name="Google Shape;386;p32"/>
          <p:cNvSpPr/>
          <p:nvPr/>
        </p:nvSpPr>
        <p:spPr>
          <a:xfrm rot="-10285629">
            <a:off x="5066449" y="-212437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2"/>
          <p:cNvSpPr/>
          <p:nvPr/>
        </p:nvSpPr>
        <p:spPr>
          <a:xfrm flipH="1">
            <a:off x="7942003"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2"/>
          <p:cNvSpPr/>
          <p:nvPr/>
        </p:nvSpPr>
        <p:spPr>
          <a:xfrm rot="2839443">
            <a:off x="-308418" y="2442034"/>
            <a:ext cx="6402141" cy="568918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2"/>
          <p:cNvSpPr/>
          <p:nvPr/>
        </p:nvSpPr>
        <p:spPr>
          <a:xfrm rot="9405665">
            <a:off x="-4305365" y="1281181"/>
            <a:ext cx="7310152" cy="6849835"/>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2"/>
          <p:cNvSpPr/>
          <p:nvPr/>
        </p:nvSpPr>
        <p:spPr>
          <a:xfrm rot="-1478505">
            <a:off x="-2334601" y="-1000036"/>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2"/>
          <p:cNvSpPr/>
          <p:nvPr/>
        </p:nvSpPr>
        <p:spPr>
          <a:xfrm flipH="1" rot="9555841">
            <a:off x="7023452" y="1808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2"/>
          <p:cNvSpPr txBox="1"/>
          <p:nvPr>
            <p:ph hasCustomPrompt="1" type="title"/>
          </p:nvPr>
        </p:nvSpPr>
        <p:spPr>
          <a:xfrm>
            <a:off x="1248600" y="1528200"/>
            <a:ext cx="6646800" cy="1536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None/>
              <a:defRPr sz="110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393" name="Google Shape;393;p32"/>
          <p:cNvSpPr txBox="1"/>
          <p:nvPr>
            <p:ph idx="1" type="subTitle"/>
          </p:nvPr>
        </p:nvSpPr>
        <p:spPr>
          <a:xfrm>
            <a:off x="1248450" y="3114175"/>
            <a:ext cx="66468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6"/>
        </a:solidFill>
      </p:bgPr>
    </p:bg>
    <p:spTree>
      <p:nvGrpSpPr>
        <p:cNvPr id="394" name="Shape 39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0">
    <p:spTree>
      <p:nvGrpSpPr>
        <p:cNvPr id="395" name="Shape 395"/>
        <p:cNvGrpSpPr/>
        <p:nvPr/>
      </p:nvGrpSpPr>
      <p:grpSpPr>
        <a:xfrm>
          <a:off x="0" y="0"/>
          <a:ext cx="0" cy="0"/>
          <a:chOff x="0" y="0"/>
          <a:chExt cx="0" cy="0"/>
        </a:xfrm>
      </p:grpSpPr>
      <p:sp>
        <p:nvSpPr>
          <p:cNvPr id="396" name="Google Shape;396;p34"/>
          <p:cNvSpPr/>
          <p:nvPr/>
        </p:nvSpPr>
        <p:spPr>
          <a:xfrm flipH="1" rot="-514371">
            <a:off x="4546199" y="581678"/>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4"/>
          <p:cNvSpPr/>
          <p:nvPr/>
        </p:nvSpPr>
        <p:spPr>
          <a:xfrm rot="10800000">
            <a:off x="6590028" y="-183052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4"/>
          <p:cNvSpPr/>
          <p:nvPr/>
        </p:nvSpPr>
        <p:spPr>
          <a:xfrm rot="1051413">
            <a:off x="5372927" y="-597860"/>
            <a:ext cx="8200944" cy="301569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4"/>
          <p:cNvSpPr/>
          <p:nvPr/>
        </p:nvSpPr>
        <p:spPr>
          <a:xfrm rot="6697654">
            <a:off x="-3373442" y="-4867145"/>
            <a:ext cx="9416338" cy="601377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4"/>
          <p:cNvSpPr/>
          <p:nvPr/>
        </p:nvSpPr>
        <p:spPr>
          <a:xfrm flipH="1" rot="9986681">
            <a:off x="-4180552" y="1043048"/>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4"/>
          <p:cNvSpPr txBox="1"/>
          <p:nvPr>
            <p:ph type="title"/>
          </p:nvPr>
        </p:nvSpPr>
        <p:spPr>
          <a:xfrm>
            <a:off x="3394963" y="1596925"/>
            <a:ext cx="3855600" cy="16101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02" name="Google Shape;402;p34"/>
          <p:cNvSpPr txBox="1"/>
          <p:nvPr>
            <p:ph hasCustomPrompt="1" idx="2" type="title"/>
          </p:nvPr>
        </p:nvSpPr>
        <p:spPr>
          <a:xfrm>
            <a:off x="1893438" y="1677639"/>
            <a:ext cx="1498200" cy="1123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6000"/>
              <a:buNone/>
              <a:defRPr sz="7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03" name="Google Shape;403;p34"/>
          <p:cNvSpPr txBox="1"/>
          <p:nvPr>
            <p:ph idx="1" type="subTitle"/>
          </p:nvPr>
        </p:nvSpPr>
        <p:spPr>
          <a:xfrm>
            <a:off x="3394963" y="3246489"/>
            <a:ext cx="2752500" cy="719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04" name="Google Shape;404;p34"/>
          <p:cNvSpPr/>
          <p:nvPr/>
        </p:nvSpPr>
        <p:spPr>
          <a:xfrm flipH="1" rot="10800000">
            <a:off x="779327" y="3478782"/>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1">
    <p:spTree>
      <p:nvGrpSpPr>
        <p:cNvPr id="405" name="Shape 405"/>
        <p:cNvGrpSpPr/>
        <p:nvPr/>
      </p:nvGrpSpPr>
      <p:grpSpPr>
        <a:xfrm>
          <a:off x="0" y="0"/>
          <a:ext cx="0" cy="0"/>
          <a:chOff x="0" y="0"/>
          <a:chExt cx="0" cy="0"/>
        </a:xfrm>
      </p:grpSpPr>
      <p:sp>
        <p:nvSpPr>
          <p:cNvPr id="406" name="Google Shape;406;p35"/>
          <p:cNvSpPr/>
          <p:nvPr/>
        </p:nvSpPr>
        <p:spPr>
          <a:xfrm rot="-10285629">
            <a:off x="4140874" y="-201512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5"/>
          <p:cNvSpPr/>
          <p:nvPr/>
        </p:nvSpPr>
        <p:spPr>
          <a:xfrm flipH="1">
            <a:off x="6818628" y="2586663"/>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p:nvPr/>
        </p:nvSpPr>
        <p:spPr>
          <a:xfrm flipH="1" rot="9748587">
            <a:off x="5601527" y="2021265"/>
            <a:ext cx="8200944" cy="301569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5"/>
          <p:cNvSpPr/>
          <p:nvPr/>
        </p:nvSpPr>
        <p:spPr>
          <a:xfrm flipH="1" rot="4102346">
            <a:off x="-2270967" y="3805847"/>
            <a:ext cx="9416338" cy="601377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5"/>
          <p:cNvSpPr/>
          <p:nvPr/>
        </p:nvSpPr>
        <p:spPr>
          <a:xfrm rot="813319">
            <a:off x="-3580677" y="-14257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5"/>
          <p:cNvSpPr txBox="1"/>
          <p:nvPr>
            <p:ph type="title"/>
          </p:nvPr>
        </p:nvSpPr>
        <p:spPr>
          <a:xfrm>
            <a:off x="1549950" y="1929275"/>
            <a:ext cx="6044100" cy="1610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2" name="Google Shape;412;p35"/>
          <p:cNvSpPr txBox="1"/>
          <p:nvPr>
            <p:ph hasCustomPrompt="1" idx="2" type="title"/>
          </p:nvPr>
        </p:nvSpPr>
        <p:spPr>
          <a:xfrm>
            <a:off x="3822900" y="845239"/>
            <a:ext cx="1498200" cy="11235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6000"/>
              <a:buNone/>
              <a:defRPr sz="7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13" name="Google Shape;413;p35"/>
          <p:cNvSpPr txBox="1"/>
          <p:nvPr>
            <p:ph idx="1" type="subTitle"/>
          </p:nvPr>
        </p:nvSpPr>
        <p:spPr>
          <a:xfrm>
            <a:off x="2414570" y="3578849"/>
            <a:ext cx="4314900" cy="7194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14" name="Google Shape;414;p35"/>
          <p:cNvSpPr/>
          <p:nvPr/>
        </p:nvSpPr>
        <p:spPr>
          <a:xfrm>
            <a:off x="3065327" y="-42009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35">
    <p:spTree>
      <p:nvGrpSpPr>
        <p:cNvPr id="415" name="Shape 415"/>
        <p:cNvGrpSpPr/>
        <p:nvPr/>
      </p:nvGrpSpPr>
      <p:grpSpPr>
        <a:xfrm>
          <a:off x="0" y="0"/>
          <a:ext cx="0" cy="0"/>
          <a:chOff x="0" y="0"/>
          <a:chExt cx="0" cy="0"/>
        </a:xfrm>
      </p:grpSpPr>
      <p:sp>
        <p:nvSpPr>
          <p:cNvPr id="416" name="Google Shape;416;p36"/>
          <p:cNvSpPr/>
          <p:nvPr/>
        </p:nvSpPr>
        <p:spPr>
          <a:xfrm rot="-10285629">
            <a:off x="4140874" y="-201512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6"/>
          <p:cNvSpPr/>
          <p:nvPr/>
        </p:nvSpPr>
        <p:spPr>
          <a:xfrm flipH="1">
            <a:off x="6818628" y="2586663"/>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6"/>
          <p:cNvSpPr/>
          <p:nvPr/>
        </p:nvSpPr>
        <p:spPr>
          <a:xfrm flipH="1" rot="9748587">
            <a:off x="5601527" y="2021265"/>
            <a:ext cx="8200944" cy="301569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6"/>
          <p:cNvSpPr/>
          <p:nvPr/>
        </p:nvSpPr>
        <p:spPr>
          <a:xfrm flipH="1" rot="4102346">
            <a:off x="-2270967" y="3805847"/>
            <a:ext cx="9416338" cy="601377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6"/>
          <p:cNvSpPr/>
          <p:nvPr/>
        </p:nvSpPr>
        <p:spPr>
          <a:xfrm rot="813319">
            <a:off x="-3580677" y="-14257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6"/>
          <p:cNvSpPr txBox="1"/>
          <p:nvPr>
            <p:ph type="title"/>
          </p:nvPr>
        </p:nvSpPr>
        <p:spPr>
          <a:xfrm>
            <a:off x="1309450" y="2081675"/>
            <a:ext cx="4314900" cy="16101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2" name="Google Shape;422;p36"/>
          <p:cNvSpPr txBox="1"/>
          <p:nvPr>
            <p:ph hasCustomPrompt="1" idx="2" type="title"/>
          </p:nvPr>
        </p:nvSpPr>
        <p:spPr>
          <a:xfrm>
            <a:off x="6066050" y="691889"/>
            <a:ext cx="1498200" cy="11235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6000"/>
              <a:buNone/>
              <a:defRPr sz="7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23" name="Google Shape;423;p36"/>
          <p:cNvSpPr txBox="1"/>
          <p:nvPr>
            <p:ph idx="1" type="subTitle"/>
          </p:nvPr>
        </p:nvSpPr>
        <p:spPr>
          <a:xfrm>
            <a:off x="1309450" y="3731249"/>
            <a:ext cx="4314900" cy="7194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24" name="Google Shape;424;p36"/>
          <p:cNvSpPr/>
          <p:nvPr/>
        </p:nvSpPr>
        <p:spPr>
          <a:xfrm>
            <a:off x="3065327" y="-42009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425" name="Shape 425"/>
        <p:cNvGrpSpPr/>
        <p:nvPr/>
      </p:nvGrpSpPr>
      <p:grpSpPr>
        <a:xfrm>
          <a:off x="0" y="0"/>
          <a:ext cx="0" cy="0"/>
          <a:chOff x="0" y="0"/>
          <a:chExt cx="0" cy="0"/>
        </a:xfrm>
      </p:grpSpPr>
      <p:sp>
        <p:nvSpPr>
          <p:cNvPr id="426" name="Google Shape;426;p37"/>
          <p:cNvSpPr/>
          <p:nvPr/>
        </p:nvSpPr>
        <p:spPr>
          <a:xfrm flipH="1" rot="9339447">
            <a:off x="-5157706" y="2195120"/>
            <a:ext cx="7471555" cy="4771732"/>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7"/>
          <p:cNvSpPr/>
          <p:nvPr/>
        </p:nvSpPr>
        <p:spPr>
          <a:xfrm>
            <a:off x="1118566" y="1549193"/>
            <a:ext cx="1350837" cy="973145"/>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7"/>
          <p:cNvSpPr/>
          <p:nvPr/>
        </p:nvSpPr>
        <p:spPr>
          <a:xfrm flipH="1">
            <a:off x="4816263" y="1549200"/>
            <a:ext cx="1350837" cy="973145"/>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7"/>
          <p:cNvSpPr/>
          <p:nvPr/>
        </p:nvSpPr>
        <p:spPr>
          <a:xfrm flipH="1">
            <a:off x="6912085" y="1489537"/>
            <a:ext cx="1162249" cy="1032817"/>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rgbClr val="AC9078">
              <a:alpha val="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7"/>
          <p:cNvSpPr/>
          <p:nvPr/>
        </p:nvSpPr>
        <p:spPr>
          <a:xfrm>
            <a:off x="3050700" y="1519363"/>
            <a:ext cx="1095097" cy="973144"/>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7"/>
          <p:cNvSpPr/>
          <p:nvPr/>
        </p:nvSpPr>
        <p:spPr>
          <a:xfrm rot="-10285603">
            <a:off x="7150321" y="-2266383"/>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7"/>
          <p:cNvSpPr/>
          <p:nvPr/>
        </p:nvSpPr>
        <p:spPr>
          <a:xfrm rot="649785">
            <a:off x="6848027" y="-2440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7"/>
          <p:cNvSpPr/>
          <p:nvPr/>
        </p:nvSpPr>
        <p:spPr>
          <a:xfrm rot="813319">
            <a:off x="-4299402" y="-47175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7"/>
          <p:cNvSpPr/>
          <p:nvPr/>
        </p:nvSpPr>
        <p:spPr>
          <a:xfrm rot="9089871">
            <a:off x="7049951" y="1893780"/>
            <a:ext cx="7826200" cy="287789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7"/>
          <p:cNvSpPr/>
          <p:nvPr/>
        </p:nvSpPr>
        <p:spPr>
          <a:xfrm rot="-576017">
            <a:off x="-4825529" y="-672274"/>
            <a:ext cx="7826074" cy="287784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7"/>
          <p:cNvSpPr txBox="1"/>
          <p:nvPr>
            <p:ph type="title"/>
          </p:nvPr>
        </p:nvSpPr>
        <p:spPr>
          <a:xfrm>
            <a:off x="732775" y="2632300"/>
            <a:ext cx="1836000" cy="8373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7" name="Google Shape;437;p37"/>
          <p:cNvSpPr txBox="1"/>
          <p:nvPr>
            <p:ph idx="1" type="subTitle"/>
          </p:nvPr>
        </p:nvSpPr>
        <p:spPr>
          <a:xfrm>
            <a:off x="732787" y="3511716"/>
            <a:ext cx="1836000" cy="83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38" name="Google Shape;438;p37"/>
          <p:cNvSpPr txBox="1"/>
          <p:nvPr>
            <p:ph hasCustomPrompt="1" idx="2" type="title"/>
          </p:nvPr>
        </p:nvSpPr>
        <p:spPr>
          <a:xfrm>
            <a:off x="732776" y="1811839"/>
            <a:ext cx="18360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39" name="Google Shape;439;p37"/>
          <p:cNvSpPr txBox="1"/>
          <p:nvPr>
            <p:ph idx="3" type="title"/>
          </p:nvPr>
        </p:nvSpPr>
        <p:spPr>
          <a:xfrm>
            <a:off x="2680250" y="2632300"/>
            <a:ext cx="1836000" cy="8373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0" name="Google Shape;440;p37"/>
          <p:cNvSpPr txBox="1"/>
          <p:nvPr>
            <p:ph idx="4" type="subTitle"/>
          </p:nvPr>
        </p:nvSpPr>
        <p:spPr>
          <a:xfrm>
            <a:off x="2680262" y="3511716"/>
            <a:ext cx="1836000" cy="83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41" name="Google Shape;441;p37"/>
          <p:cNvSpPr txBox="1"/>
          <p:nvPr>
            <p:ph idx="5" type="title"/>
          </p:nvPr>
        </p:nvSpPr>
        <p:spPr>
          <a:xfrm>
            <a:off x="4627725" y="2632300"/>
            <a:ext cx="1836000" cy="8373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2" name="Google Shape;442;p37"/>
          <p:cNvSpPr txBox="1"/>
          <p:nvPr>
            <p:ph idx="6" type="subTitle"/>
          </p:nvPr>
        </p:nvSpPr>
        <p:spPr>
          <a:xfrm>
            <a:off x="4627737" y="3511716"/>
            <a:ext cx="1836000" cy="83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43" name="Google Shape;443;p37"/>
          <p:cNvSpPr txBox="1"/>
          <p:nvPr>
            <p:ph idx="7" type="title"/>
          </p:nvPr>
        </p:nvSpPr>
        <p:spPr>
          <a:xfrm>
            <a:off x="6575200" y="2632300"/>
            <a:ext cx="1836000" cy="8373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4" name="Google Shape;444;p37"/>
          <p:cNvSpPr txBox="1"/>
          <p:nvPr>
            <p:ph idx="8" type="subTitle"/>
          </p:nvPr>
        </p:nvSpPr>
        <p:spPr>
          <a:xfrm>
            <a:off x="6575212" y="3511716"/>
            <a:ext cx="1836000" cy="83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45" name="Google Shape;445;p37"/>
          <p:cNvSpPr txBox="1"/>
          <p:nvPr>
            <p:ph hasCustomPrompt="1" idx="9" type="title"/>
          </p:nvPr>
        </p:nvSpPr>
        <p:spPr>
          <a:xfrm>
            <a:off x="2680246" y="1811839"/>
            <a:ext cx="18360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6" name="Google Shape;446;p37"/>
          <p:cNvSpPr txBox="1"/>
          <p:nvPr>
            <p:ph hasCustomPrompt="1" idx="13" type="title"/>
          </p:nvPr>
        </p:nvSpPr>
        <p:spPr>
          <a:xfrm>
            <a:off x="4627721" y="1811839"/>
            <a:ext cx="18360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7" name="Google Shape;447;p37"/>
          <p:cNvSpPr txBox="1"/>
          <p:nvPr>
            <p:ph hasCustomPrompt="1" idx="14" type="title"/>
          </p:nvPr>
        </p:nvSpPr>
        <p:spPr>
          <a:xfrm>
            <a:off x="6575196" y="1811839"/>
            <a:ext cx="18360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8" name="Google Shape;448;p37"/>
          <p:cNvSpPr txBox="1"/>
          <p:nvPr>
            <p:ph idx="15"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7">
    <p:spTree>
      <p:nvGrpSpPr>
        <p:cNvPr id="449" name="Shape 449"/>
        <p:cNvGrpSpPr/>
        <p:nvPr/>
      </p:nvGrpSpPr>
      <p:grpSpPr>
        <a:xfrm>
          <a:off x="0" y="0"/>
          <a:ext cx="0" cy="0"/>
          <a:chOff x="0" y="0"/>
          <a:chExt cx="0" cy="0"/>
        </a:xfrm>
      </p:grpSpPr>
      <p:sp>
        <p:nvSpPr>
          <p:cNvPr id="450" name="Google Shape;450;p38"/>
          <p:cNvSpPr/>
          <p:nvPr/>
        </p:nvSpPr>
        <p:spPr>
          <a:xfrm rot="-9339447">
            <a:off x="7118442" y="3216520"/>
            <a:ext cx="7471555" cy="4771732"/>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8"/>
          <p:cNvSpPr/>
          <p:nvPr/>
        </p:nvSpPr>
        <p:spPr>
          <a:xfrm flipH="1" rot="10285603">
            <a:off x="-6088365" y="-1617883"/>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8"/>
          <p:cNvSpPr/>
          <p:nvPr/>
        </p:nvSpPr>
        <p:spPr>
          <a:xfrm flipH="1" rot="-649785">
            <a:off x="-1251909" y="-487200"/>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8"/>
          <p:cNvSpPr/>
          <p:nvPr/>
        </p:nvSpPr>
        <p:spPr>
          <a:xfrm flipH="1" rot="-813319">
            <a:off x="7653159" y="-3566398"/>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8"/>
          <p:cNvSpPr/>
          <p:nvPr/>
        </p:nvSpPr>
        <p:spPr>
          <a:xfrm flipH="1" rot="-9989847">
            <a:off x="-4910832" y="2960605"/>
            <a:ext cx="7826215" cy="2877900"/>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8"/>
          <p:cNvSpPr/>
          <p:nvPr/>
        </p:nvSpPr>
        <p:spPr>
          <a:xfrm flipH="1" rot="-323977">
            <a:off x="6050295" y="-977077"/>
            <a:ext cx="7826148" cy="2877876"/>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8"/>
          <p:cNvSpPr txBox="1"/>
          <p:nvPr>
            <p:ph type="title"/>
          </p:nvPr>
        </p:nvSpPr>
        <p:spPr>
          <a:xfrm>
            <a:off x="1987675" y="1412700"/>
            <a:ext cx="2430000" cy="8373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57" name="Google Shape;457;p38"/>
          <p:cNvSpPr txBox="1"/>
          <p:nvPr>
            <p:ph idx="1" type="subTitle"/>
          </p:nvPr>
        </p:nvSpPr>
        <p:spPr>
          <a:xfrm>
            <a:off x="1987700" y="2292125"/>
            <a:ext cx="2430000" cy="61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8" name="Google Shape;458;p38"/>
          <p:cNvSpPr txBox="1"/>
          <p:nvPr>
            <p:ph hasCustomPrompt="1" idx="2" type="title"/>
          </p:nvPr>
        </p:nvSpPr>
        <p:spPr>
          <a:xfrm>
            <a:off x="845800" y="1888050"/>
            <a:ext cx="81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9" name="Google Shape;459;p38"/>
          <p:cNvSpPr txBox="1"/>
          <p:nvPr>
            <p:ph idx="3" type="title"/>
          </p:nvPr>
        </p:nvSpPr>
        <p:spPr>
          <a:xfrm>
            <a:off x="1928100" y="3162748"/>
            <a:ext cx="2430000" cy="8373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0" name="Google Shape;460;p38"/>
          <p:cNvSpPr txBox="1"/>
          <p:nvPr>
            <p:ph idx="4" type="subTitle"/>
          </p:nvPr>
        </p:nvSpPr>
        <p:spPr>
          <a:xfrm>
            <a:off x="1928125" y="4042172"/>
            <a:ext cx="2430000" cy="61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61" name="Google Shape;461;p38"/>
          <p:cNvSpPr txBox="1"/>
          <p:nvPr>
            <p:ph idx="5" type="title"/>
          </p:nvPr>
        </p:nvSpPr>
        <p:spPr>
          <a:xfrm>
            <a:off x="6000750" y="1412688"/>
            <a:ext cx="2430000" cy="8373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2" name="Google Shape;462;p38"/>
          <p:cNvSpPr txBox="1"/>
          <p:nvPr>
            <p:ph idx="6" type="subTitle"/>
          </p:nvPr>
        </p:nvSpPr>
        <p:spPr>
          <a:xfrm>
            <a:off x="6000775" y="2292102"/>
            <a:ext cx="2430000" cy="61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63" name="Google Shape;463;p38"/>
          <p:cNvSpPr txBox="1"/>
          <p:nvPr>
            <p:ph idx="7" type="title"/>
          </p:nvPr>
        </p:nvSpPr>
        <p:spPr>
          <a:xfrm>
            <a:off x="5981196" y="3162738"/>
            <a:ext cx="2430000" cy="8373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4" name="Google Shape;464;p38"/>
          <p:cNvSpPr txBox="1"/>
          <p:nvPr>
            <p:ph idx="8" type="subTitle"/>
          </p:nvPr>
        </p:nvSpPr>
        <p:spPr>
          <a:xfrm>
            <a:off x="5981200" y="4042161"/>
            <a:ext cx="2430000" cy="61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65" name="Google Shape;465;p38"/>
          <p:cNvSpPr txBox="1"/>
          <p:nvPr>
            <p:ph hasCustomPrompt="1" idx="9" type="title"/>
          </p:nvPr>
        </p:nvSpPr>
        <p:spPr>
          <a:xfrm>
            <a:off x="845798" y="3644250"/>
            <a:ext cx="81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6" name="Google Shape;466;p38"/>
          <p:cNvSpPr txBox="1"/>
          <p:nvPr>
            <p:ph hasCustomPrompt="1" idx="13" type="title"/>
          </p:nvPr>
        </p:nvSpPr>
        <p:spPr>
          <a:xfrm>
            <a:off x="4895098" y="1888050"/>
            <a:ext cx="81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7" name="Google Shape;467;p38"/>
          <p:cNvSpPr txBox="1"/>
          <p:nvPr>
            <p:ph hasCustomPrompt="1" idx="14" type="title"/>
          </p:nvPr>
        </p:nvSpPr>
        <p:spPr>
          <a:xfrm>
            <a:off x="4895098" y="3644250"/>
            <a:ext cx="81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8" name="Google Shape;468;p38"/>
          <p:cNvSpPr txBox="1"/>
          <p:nvPr>
            <p:ph idx="15"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469" name="Shape 469"/>
        <p:cNvGrpSpPr/>
        <p:nvPr/>
      </p:nvGrpSpPr>
      <p:grpSpPr>
        <a:xfrm>
          <a:off x="0" y="0"/>
          <a:ext cx="0" cy="0"/>
          <a:chOff x="0" y="0"/>
          <a:chExt cx="0" cy="0"/>
        </a:xfrm>
      </p:grpSpPr>
      <p:sp>
        <p:nvSpPr>
          <p:cNvPr id="470" name="Google Shape;470;p39"/>
          <p:cNvSpPr txBox="1"/>
          <p:nvPr>
            <p:ph type="title"/>
          </p:nvPr>
        </p:nvSpPr>
        <p:spPr>
          <a:xfrm>
            <a:off x="723300" y="3402013"/>
            <a:ext cx="3848700" cy="5319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25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471" name="Google Shape;471;p39"/>
          <p:cNvSpPr txBox="1"/>
          <p:nvPr>
            <p:ph idx="1" type="subTitle"/>
          </p:nvPr>
        </p:nvSpPr>
        <p:spPr>
          <a:xfrm>
            <a:off x="723350" y="822500"/>
            <a:ext cx="4902000" cy="207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25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32">
    <p:spTree>
      <p:nvGrpSpPr>
        <p:cNvPr id="472" name="Shape 472"/>
        <p:cNvGrpSpPr/>
        <p:nvPr/>
      </p:nvGrpSpPr>
      <p:grpSpPr>
        <a:xfrm>
          <a:off x="0" y="0"/>
          <a:ext cx="0" cy="0"/>
          <a:chOff x="0" y="0"/>
          <a:chExt cx="0" cy="0"/>
        </a:xfrm>
      </p:grpSpPr>
      <p:sp>
        <p:nvSpPr>
          <p:cNvPr id="473" name="Google Shape;473;p40"/>
          <p:cNvSpPr/>
          <p:nvPr/>
        </p:nvSpPr>
        <p:spPr>
          <a:xfrm flipH="1" rot="-7269862">
            <a:off x="1986429" y="-4605738"/>
            <a:ext cx="7471639" cy="4771786"/>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0"/>
          <p:cNvSpPr/>
          <p:nvPr/>
        </p:nvSpPr>
        <p:spPr>
          <a:xfrm rot="-10558870">
            <a:off x="5522782" y="-185325"/>
            <a:ext cx="6402110" cy="5689154"/>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66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0"/>
          <p:cNvSpPr/>
          <p:nvPr/>
        </p:nvSpPr>
        <p:spPr>
          <a:xfrm rot="6189239">
            <a:off x="4325710" y="1085979"/>
            <a:ext cx="7825966" cy="2877809"/>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0"/>
          <p:cNvSpPr/>
          <p:nvPr/>
        </p:nvSpPr>
        <p:spPr>
          <a:xfrm rot="514371">
            <a:off x="-5180633" y="-979678"/>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0"/>
          <p:cNvSpPr/>
          <p:nvPr/>
        </p:nvSpPr>
        <p:spPr>
          <a:xfrm rot="2141143">
            <a:off x="-1290068" y="-2916503"/>
            <a:ext cx="5766686" cy="3682912"/>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0"/>
          <p:cNvSpPr/>
          <p:nvPr/>
        </p:nvSpPr>
        <p:spPr>
          <a:xfrm rot="10800000">
            <a:off x="-126965" y="3402013"/>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0"/>
          <p:cNvSpPr/>
          <p:nvPr/>
        </p:nvSpPr>
        <p:spPr>
          <a:xfrm rot="-7948588">
            <a:off x="-5205140" y="1519073"/>
            <a:ext cx="8200910" cy="3015686"/>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0"/>
          <p:cNvSpPr txBox="1"/>
          <p:nvPr>
            <p:ph type="title"/>
          </p:nvPr>
        </p:nvSpPr>
        <p:spPr>
          <a:xfrm>
            <a:off x="2064826" y="3261285"/>
            <a:ext cx="5014500" cy="5319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25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481" name="Google Shape;481;p40"/>
          <p:cNvSpPr txBox="1"/>
          <p:nvPr>
            <p:ph idx="1" type="subTitle"/>
          </p:nvPr>
        </p:nvSpPr>
        <p:spPr>
          <a:xfrm>
            <a:off x="1378650" y="1348062"/>
            <a:ext cx="6386700" cy="141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3000"/>
              <a:buNone/>
              <a:defRPr sz="25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482" name="Shape 482"/>
        <p:cNvGrpSpPr/>
        <p:nvPr/>
      </p:nvGrpSpPr>
      <p:grpSpPr>
        <a:xfrm>
          <a:off x="0" y="0"/>
          <a:ext cx="0" cy="0"/>
          <a:chOff x="0" y="0"/>
          <a:chExt cx="0" cy="0"/>
        </a:xfrm>
      </p:grpSpPr>
      <p:sp>
        <p:nvSpPr>
          <p:cNvPr id="483" name="Google Shape;483;p41"/>
          <p:cNvSpPr/>
          <p:nvPr/>
        </p:nvSpPr>
        <p:spPr>
          <a:xfrm rot="-3394465">
            <a:off x="-2929870" y="34332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1"/>
          <p:cNvSpPr/>
          <p:nvPr/>
        </p:nvSpPr>
        <p:spPr>
          <a:xfrm flipH="1">
            <a:off x="-4081962" y="-12434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1"/>
          <p:cNvSpPr/>
          <p:nvPr/>
        </p:nvSpPr>
        <p:spPr>
          <a:xfrm flipH="1" rot="-3952094">
            <a:off x="-3954406" y="-32116"/>
            <a:ext cx="7826127" cy="287786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1"/>
          <p:cNvSpPr/>
          <p:nvPr/>
        </p:nvSpPr>
        <p:spPr>
          <a:xfrm rot="649760">
            <a:off x="-3199069" y="-713258"/>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1"/>
          <p:cNvSpPr/>
          <p:nvPr/>
        </p:nvSpPr>
        <p:spPr>
          <a:xfrm flipH="1" rot="-813319">
            <a:off x="4926200" y="-30743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1"/>
          <p:cNvSpPr/>
          <p:nvPr/>
        </p:nvSpPr>
        <p:spPr>
          <a:xfrm flipH="1" rot="10285603">
            <a:off x="6080701" y="375284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1"/>
          <p:cNvSpPr/>
          <p:nvPr/>
        </p:nvSpPr>
        <p:spPr>
          <a:xfrm flipH="1" rot="7426355">
            <a:off x="6582052" y="1132830"/>
            <a:ext cx="7826046" cy="287783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1"/>
          <p:cNvSpPr txBox="1"/>
          <p:nvPr>
            <p:ph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sp>
        <p:nvSpPr>
          <p:cNvPr id="51" name="Google Shape;51;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2" name="Google Shape;52;p5"/>
          <p:cNvSpPr txBox="1"/>
          <p:nvPr>
            <p:ph idx="1" type="subTitle"/>
          </p:nvPr>
        </p:nvSpPr>
        <p:spPr>
          <a:xfrm>
            <a:off x="4923136" y="2330799"/>
            <a:ext cx="25056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3" name="Google Shape;53;p5"/>
          <p:cNvSpPr txBox="1"/>
          <p:nvPr>
            <p:ph idx="2" type="subTitle"/>
          </p:nvPr>
        </p:nvSpPr>
        <p:spPr>
          <a:xfrm>
            <a:off x="1715263" y="2330799"/>
            <a:ext cx="25056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4" name="Google Shape;54;p5"/>
          <p:cNvSpPr txBox="1"/>
          <p:nvPr>
            <p:ph idx="3" type="subTitle"/>
          </p:nvPr>
        </p:nvSpPr>
        <p:spPr>
          <a:xfrm>
            <a:off x="1715375" y="1771890"/>
            <a:ext cx="25056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5" name="Google Shape;55;p5"/>
          <p:cNvSpPr txBox="1"/>
          <p:nvPr>
            <p:ph idx="4" type="subTitle"/>
          </p:nvPr>
        </p:nvSpPr>
        <p:spPr>
          <a:xfrm>
            <a:off x="4923250" y="1771890"/>
            <a:ext cx="25056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Gilda Display"/>
                <a:ea typeface="Gilda Display"/>
                <a:cs typeface="Gilda Display"/>
                <a:sym typeface="Gilda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56" name="Google Shape;56;p5"/>
          <p:cNvPicPr preferRelativeResize="0"/>
          <p:nvPr/>
        </p:nvPicPr>
        <p:blipFill>
          <a:blip r:embed="rId2">
            <a:alphaModFix/>
          </a:blip>
          <a:stretch>
            <a:fillRect/>
          </a:stretch>
        </p:blipFill>
        <p:spPr>
          <a:xfrm>
            <a:off x="-1199851" y="-146428"/>
            <a:ext cx="1722907" cy="1755601"/>
          </a:xfrm>
          <a:prstGeom prst="rect">
            <a:avLst/>
          </a:prstGeom>
          <a:noFill/>
          <a:ln>
            <a:noFill/>
          </a:ln>
        </p:spPr>
      </p:pic>
      <p:pic>
        <p:nvPicPr>
          <p:cNvPr id="57" name="Google Shape;57;p5"/>
          <p:cNvPicPr preferRelativeResize="0"/>
          <p:nvPr/>
        </p:nvPicPr>
        <p:blipFill>
          <a:blip r:embed="rId3">
            <a:alphaModFix/>
          </a:blip>
          <a:stretch>
            <a:fillRect/>
          </a:stretch>
        </p:blipFill>
        <p:spPr>
          <a:xfrm>
            <a:off x="523051" y="-1417875"/>
            <a:ext cx="2204174" cy="2156825"/>
          </a:xfrm>
          <a:prstGeom prst="rect">
            <a:avLst/>
          </a:prstGeom>
          <a:noFill/>
          <a:ln>
            <a:noFill/>
          </a:ln>
        </p:spPr>
      </p:pic>
      <p:pic>
        <p:nvPicPr>
          <p:cNvPr id="58" name="Google Shape;58;p5"/>
          <p:cNvPicPr preferRelativeResize="0"/>
          <p:nvPr/>
        </p:nvPicPr>
        <p:blipFill>
          <a:blip r:embed="rId4">
            <a:alphaModFix/>
          </a:blip>
          <a:stretch>
            <a:fillRect/>
          </a:stretch>
        </p:blipFill>
        <p:spPr>
          <a:xfrm>
            <a:off x="5224676" y="4676825"/>
            <a:ext cx="2204174" cy="2156825"/>
          </a:xfrm>
          <a:prstGeom prst="rect">
            <a:avLst/>
          </a:prstGeom>
          <a:noFill/>
          <a:ln>
            <a:noFill/>
          </a:ln>
        </p:spPr>
      </p:pic>
      <p:pic>
        <p:nvPicPr>
          <p:cNvPr id="59" name="Google Shape;59;p5"/>
          <p:cNvPicPr preferRelativeResize="0"/>
          <p:nvPr/>
        </p:nvPicPr>
        <p:blipFill>
          <a:blip r:embed="rId5">
            <a:alphaModFix/>
          </a:blip>
          <a:stretch>
            <a:fillRect/>
          </a:stretch>
        </p:blipFill>
        <p:spPr>
          <a:xfrm>
            <a:off x="6320724" y="4158897"/>
            <a:ext cx="1722907" cy="1755601"/>
          </a:xfrm>
          <a:prstGeom prst="rect">
            <a:avLst/>
          </a:prstGeom>
          <a:noFill/>
          <a:ln>
            <a:noFill/>
          </a:ln>
        </p:spPr>
      </p:pic>
      <p:pic>
        <p:nvPicPr>
          <p:cNvPr id="60" name="Google Shape;60;p5"/>
          <p:cNvPicPr preferRelativeResize="0"/>
          <p:nvPr/>
        </p:nvPicPr>
        <p:blipFill>
          <a:blip r:embed="rId6">
            <a:alphaModFix/>
          </a:blip>
          <a:stretch>
            <a:fillRect/>
          </a:stretch>
        </p:blipFill>
        <p:spPr>
          <a:xfrm>
            <a:off x="7849726" y="3958288"/>
            <a:ext cx="2204174" cy="2156825"/>
          </a:xfrm>
          <a:prstGeom prst="rect">
            <a:avLst/>
          </a:prstGeom>
          <a:noFill/>
          <a:ln>
            <a:noFill/>
          </a:ln>
        </p:spPr>
      </p:pic>
      <p:pic>
        <p:nvPicPr>
          <p:cNvPr id="61" name="Google Shape;61;p5"/>
          <p:cNvPicPr preferRelativeResize="0"/>
          <p:nvPr/>
        </p:nvPicPr>
        <p:blipFill>
          <a:blip r:embed="rId7">
            <a:alphaModFix/>
          </a:blip>
          <a:stretch>
            <a:fillRect/>
          </a:stretch>
        </p:blipFill>
        <p:spPr>
          <a:xfrm rot="3692964">
            <a:off x="321446" y="4248127"/>
            <a:ext cx="2607384" cy="2358794"/>
          </a:xfrm>
          <a:prstGeom prst="rect">
            <a:avLst/>
          </a:prstGeom>
          <a:noFill/>
          <a:ln>
            <a:noFill/>
          </a:ln>
        </p:spPr>
      </p:pic>
      <p:pic>
        <p:nvPicPr>
          <p:cNvPr id="62" name="Google Shape;62;p5"/>
          <p:cNvPicPr preferRelativeResize="0"/>
          <p:nvPr/>
        </p:nvPicPr>
        <p:blipFill>
          <a:blip r:embed="rId7">
            <a:alphaModFix/>
          </a:blip>
          <a:stretch>
            <a:fillRect/>
          </a:stretch>
        </p:blipFill>
        <p:spPr>
          <a:xfrm rot="-7198375">
            <a:off x="8086208" y="70327"/>
            <a:ext cx="2607384" cy="2358794"/>
          </a:xfrm>
          <a:prstGeom prst="rect">
            <a:avLst/>
          </a:prstGeom>
          <a:noFill/>
          <a:ln>
            <a:noFill/>
          </a:ln>
        </p:spPr>
      </p:pic>
      <p:pic>
        <p:nvPicPr>
          <p:cNvPr id="63" name="Google Shape;63;p5"/>
          <p:cNvPicPr preferRelativeResize="0"/>
          <p:nvPr/>
        </p:nvPicPr>
        <p:blipFill>
          <a:blip r:embed="rId8">
            <a:alphaModFix/>
          </a:blip>
          <a:stretch>
            <a:fillRect/>
          </a:stretch>
        </p:blipFill>
        <p:spPr>
          <a:xfrm rot="864948">
            <a:off x="-505826" y="2585469"/>
            <a:ext cx="1396207" cy="2551252"/>
          </a:xfrm>
          <a:prstGeom prst="rect">
            <a:avLst/>
          </a:prstGeom>
          <a:noFill/>
          <a:ln>
            <a:noFill/>
          </a:ln>
        </p:spPr>
      </p:pic>
      <p:pic>
        <p:nvPicPr>
          <p:cNvPr id="64" name="Google Shape;64;p5"/>
          <p:cNvPicPr preferRelativeResize="0"/>
          <p:nvPr/>
        </p:nvPicPr>
        <p:blipFill>
          <a:blip r:embed="rId8">
            <a:alphaModFix/>
          </a:blip>
          <a:stretch>
            <a:fillRect/>
          </a:stretch>
        </p:blipFill>
        <p:spPr>
          <a:xfrm rot="10800000">
            <a:off x="6803024" y="-912698"/>
            <a:ext cx="1336001" cy="2441248"/>
          </a:xfrm>
          <a:prstGeom prst="rect">
            <a:avLst/>
          </a:prstGeom>
          <a:noFill/>
          <a:ln>
            <a:noFill/>
          </a:ln>
        </p:spPr>
      </p:pic>
      <p:pic>
        <p:nvPicPr>
          <p:cNvPr id="65" name="Google Shape;65;p5"/>
          <p:cNvPicPr preferRelativeResize="0"/>
          <p:nvPr/>
        </p:nvPicPr>
        <p:blipFill rotWithShape="1">
          <a:blip r:embed="rId9">
            <a:alphaModFix/>
          </a:blip>
          <a:srcRect b="0" l="26879" r="0" t="0"/>
          <a:stretch/>
        </p:blipFill>
        <p:spPr>
          <a:xfrm rot="679069">
            <a:off x="7442683" y="2964462"/>
            <a:ext cx="1651383" cy="2036799"/>
          </a:xfrm>
          <a:prstGeom prst="rect">
            <a:avLst/>
          </a:prstGeom>
          <a:noFill/>
          <a:ln>
            <a:noFill/>
          </a:ln>
        </p:spPr>
      </p:pic>
      <p:pic>
        <p:nvPicPr>
          <p:cNvPr id="66" name="Google Shape;66;p5"/>
          <p:cNvPicPr preferRelativeResize="0"/>
          <p:nvPr/>
        </p:nvPicPr>
        <p:blipFill rotWithShape="1">
          <a:blip r:embed="rId9">
            <a:alphaModFix/>
          </a:blip>
          <a:srcRect b="0" l="26879" r="0" t="0"/>
          <a:stretch/>
        </p:blipFill>
        <p:spPr>
          <a:xfrm rot="-10799993">
            <a:off x="158782" y="-185049"/>
            <a:ext cx="1702532" cy="2099900"/>
          </a:xfrm>
          <a:prstGeom prst="rect">
            <a:avLst/>
          </a:prstGeom>
          <a:noFill/>
          <a:ln>
            <a:noFill/>
          </a:ln>
        </p:spPr>
      </p:pic>
      <p:pic>
        <p:nvPicPr>
          <p:cNvPr id="67" name="Google Shape;67;p5"/>
          <p:cNvPicPr preferRelativeResize="0"/>
          <p:nvPr/>
        </p:nvPicPr>
        <p:blipFill>
          <a:blip r:embed="rId10">
            <a:alphaModFix/>
          </a:blip>
          <a:stretch>
            <a:fillRect/>
          </a:stretch>
        </p:blipFill>
        <p:spPr>
          <a:xfrm rot="5157596">
            <a:off x="-2224088" y="799238"/>
            <a:ext cx="4210884" cy="1370449"/>
          </a:xfrm>
          <a:prstGeom prst="rect">
            <a:avLst/>
          </a:prstGeom>
          <a:noFill/>
          <a:ln>
            <a:noFill/>
          </a:ln>
        </p:spPr>
      </p:pic>
      <p:pic>
        <p:nvPicPr>
          <p:cNvPr id="68" name="Google Shape;68;p5"/>
          <p:cNvPicPr preferRelativeResize="0"/>
          <p:nvPr/>
        </p:nvPicPr>
        <p:blipFill>
          <a:blip r:embed="rId11">
            <a:alphaModFix/>
          </a:blip>
          <a:stretch>
            <a:fillRect/>
          </a:stretch>
        </p:blipFill>
        <p:spPr>
          <a:xfrm rot="2134840">
            <a:off x="7985465" y="1343498"/>
            <a:ext cx="1932700" cy="2533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6">
    <p:spTree>
      <p:nvGrpSpPr>
        <p:cNvPr id="491" name="Shape 491"/>
        <p:cNvGrpSpPr/>
        <p:nvPr/>
      </p:nvGrpSpPr>
      <p:grpSpPr>
        <a:xfrm>
          <a:off x="0" y="0"/>
          <a:ext cx="0" cy="0"/>
          <a:chOff x="0" y="0"/>
          <a:chExt cx="0" cy="0"/>
        </a:xfrm>
      </p:grpSpPr>
      <p:sp>
        <p:nvSpPr>
          <p:cNvPr id="492" name="Google Shape;492;p42"/>
          <p:cNvSpPr/>
          <p:nvPr/>
        </p:nvSpPr>
        <p:spPr>
          <a:xfrm rot="-3394465">
            <a:off x="-3638445" y="4611893"/>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2"/>
          <p:cNvSpPr/>
          <p:nvPr/>
        </p:nvSpPr>
        <p:spPr>
          <a:xfrm flipH="1">
            <a:off x="-5015862" y="-4052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2"/>
          <p:cNvSpPr/>
          <p:nvPr/>
        </p:nvSpPr>
        <p:spPr>
          <a:xfrm flipH="1" rot="-3052073">
            <a:off x="-4888312" y="1110880"/>
            <a:ext cx="7826119" cy="287786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2"/>
          <p:cNvSpPr/>
          <p:nvPr/>
        </p:nvSpPr>
        <p:spPr>
          <a:xfrm rot="649760">
            <a:off x="-4262669" y="1892117"/>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2"/>
          <p:cNvSpPr/>
          <p:nvPr/>
        </p:nvSpPr>
        <p:spPr>
          <a:xfrm flipH="1" rot="-813319">
            <a:off x="4754300" y="-2305086"/>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2"/>
          <p:cNvSpPr/>
          <p:nvPr/>
        </p:nvSpPr>
        <p:spPr>
          <a:xfrm flipH="1" rot="10285603">
            <a:off x="4790126" y="3666917"/>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2"/>
          <p:cNvSpPr/>
          <p:nvPr/>
        </p:nvSpPr>
        <p:spPr>
          <a:xfrm flipH="1" rot="4726292">
            <a:off x="5414633" y="2626082"/>
            <a:ext cx="7826019" cy="287782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2"/>
          <p:cNvSpPr txBox="1"/>
          <p:nvPr>
            <p:ph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3">
    <p:spTree>
      <p:nvGrpSpPr>
        <p:cNvPr id="500" name="Shape 500"/>
        <p:cNvGrpSpPr/>
        <p:nvPr/>
      </p:nvGrpSpPr>
      <p:grpSpPr>
        <a:xfrm>
          <a:off x="0" y="0"/>
          <a:ext cx="0" cy="0"/>
          <a:chOff x="0" y="0"/>
          <a:chExt cx="0" cy="0"/>
        </a:xfrm>
      </p:grpSpPr>
      <p:sp>
        <p:nvSpPr>
          <p:cNvPr id="501" name="Google Shape;501;p43"/>
          <p:cNvSpPr txBox="1"/>
          <p:nvPr>
            <p:ph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5">
    <p:spTree>
      <p:nvGrpSpPr>
        <p:cNvPr id="502" name="Shape 502"/>
        <p:cNvGrpSpPr/>
        <p:nvPr/>
      </p:nvGrpSpPr>
      <p:grpSpPr>
        <a:xfrm>
          <a:off x="0" y="0"/>
          <a:ext cx="0" cy="0"/>
          <a:chOff x="0" y="0"/>
          <a:chExt cx="0" cy="0"/>
        </a:xfrm>
      </p:grpSpPr>
      <p:sp>
        <p:nvSpPr>
          <p:cNvPr id="503" name="Google Shape;503;p44"/>
          <p:cNvSpPr/>
          <p:nvPr/>
        </p:nvSpPr>
        <p:spPr>
          <a:xfrm rot="-10285629">
            <a:off x="5066449" y="-212437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4"/>
          <p:cNvSpPr/>
          <p:nvPr/>
        </p:nvSpPr>
        <p:spPr>
          <a:xfrm flipH="1">
            <a:off x="7942003"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4"/>
          <p:cNvSpPr/>
          <p:nvPr/>
        </p:nvSpPr>
        <p:spPr>
          <a:xfrm rot="2839443">
            <a:off x="-308418" y="2442034"/>
            <a:ext cx="6402141" cy="568918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4"/>
          <p:cNvSpPr/>
          <p:nvPr/>
        </p:nvSpPr>
        <p:spPr>
          <a:xfrm rot="9405665">
            <a:off x="-4305365" y="1281181"/>
            <a:ext cx="7310152" cy="6849835"/>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4"/>
          <p:cNvSpPr/>
          <p:nvPr/>
        </p:nvSpPr>
        <p:spPr>
          <a:xfrm rot="-1478505">
            <a:off x="-2334601" y="-1000036"/>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4"/>
          <p:cNvSpPr/>
          <p:nvPr/>
        </p:nvSpPr>
        <p:spPr>
          <a:xfrm flipH="1" rot="9555841">
            <a:off x="7023452" y="1808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4"/>
          <p:cNvSpPr txBox="1"/>
          <p:nvPr>
            <p:ph type="title"/>
          </p:nvPr>
        </p:nvSpPr>
        <p:spPr>
          <a:xfrm>
            <a:off x="1749775" y="1339400"/>
            <a:ext cx="5644500" cy="1535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800"/>
              <a:buNone/>
              <a:defRPr sz="112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10" name="Google Shape;510;p44"/>
          <p:cNvSpPr txBox="1"/>
          <p:nvPr>
            <p:ph idx="1" type="subTitle"/>
          </p:nvPr>
        </p:nvSpPr>
        <p:spPr>
          <a:xfrm>
            <a:off x="2153800" y="2874400"/>
            <a:ext cx="4836900" cy="92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511" name="Shape 511"/>
        <p:cNvGrpSpPr/>
        <p:nvPr/>
      </p:nvGrpSpPr>
      <p:grpSpPr>
        <a:xfrm>
          <a:off x="0" y="0"/>
          <a:ext cx="0" cy="0"/>
          <a:chOff x="0" y="0"/>
          <a:chExt cx="0" cy="0"/>
        </a:xfrm>
      </p:grpSpPr>
      <p:sp>
        <p:nvSpPr>
          <p:cNvPr id="512" name="Google Shape;512;p45"/>
          <p:cNvSpPr/>
          <p:nvPr/>
        </p:nvSpPr>
        <p:spPr>
          <a:xfrm flipH="1" rot="4102360">
            <a:off x="-2758583" y="4129685"/>
            <a:ext cx="7471578" cy="47717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5"/>
          <p:cNvSpPr/>
          <p:nvPr/>
        </p:nvSpPr>
        <p:spPr>
          <a:xfrm rot="813319">
            <a:off x="-4313552" y="-17370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5"/>
          <p:cNvSpPr txBox="1"/>
          <p:nvPr>
            <p:ph idx="1" type="subTitle"/>
          </p:nvPr>
        </p:nvSpPr>
        <p:spPr>
          <a:xfrm>
            <a:off x="723300" y="3021075"/>
            <a:ext cx="3394200" cy="113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15" name="Google Shape;515;p45"/>
          <p:cNvSpPr txBox="1"/>
          <p:nvPr>
            <p:ph type="title"/>
          </p:nvPr>
        </p:nvSpPr>
        <p:spPr>
          <a:xfrm flipH="1">
            <a:off x="719825" y="986925"/>
            <a:ext cx="2888400" cy="19173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516" name="Shape 516"/>
        <p:cNvGrpSpPr/>
        <p:nvPr/>
      </p:nvGrpSpPr>
      <p:grpSpPr>
        <a:xfrm>
          <a:off x="0" y="0"/>
          <a:ext cx="0" cy="0"/>
          <a:chOff x="0" y="0"/>
          <a:chExt cx="0" cy="0"/>
        </a:xfrm>
      </p:grpSpPr>
      <p:sp>
        <p:nvSpPr>
          <p:cNvPr id="517" name="Google Shape;517;p46"/>
          <p:cNvSpPr/>
          <p:nvPr/>
        </p:nvSpPr>
        <p:spPr>
          <a:xfrm rot="-10285629">
            <a:off x="4140874" y="-201512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6"/>
          <p:cNvSpPr/>
          <p:nvPr/>
        </p:nvSpPr>
        <p:spPr>
          <a:xfrm flipH="1" rot="4102346">
            <a:off x="-2270967" y="3805847"/>
            <a:ext cx="9416338" cy="601377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6"/>
          <p:cNvSpPr/>
          <p:nvPr/>
        </p:nvSpPr>
        <p:spPr>
          <a:xfrm rot="813319">
            <a:off x="-3580677" y="-14257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6"/>
          <p:cNvSpPr/>
          <p:nvPr/>
        </p:nvSpPr>
        <p:spPr>
          <a:xfrm>
            <a:off x="3065327" y="-42009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6"/>
          <p:cNvSpPr txBox="1"/>
          <p:nvPr>
            <p:ph idx="1" type="subTitle"/>
          </p:nvPr>
        </p:nvSpPr>
        <p:spPr>
          <a:xfrm>
            <a:off x="723300" y="2291463"/>
            <a:ext cx="3035100" cy="138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22" name="Google Shape;522;p46"/>
          <p:cNvSpPr txBox="1"/>
          <p:nvPr>
            <p:ph type="title"/>
          </p:nvPr>
        </p:nvSpPr>
        <p:spPr>
          <a:xfrm flipH="1">
            <a:off x="719825" y="1463638"/>
            <a:ext cx="3035100" cy="7110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23" name="Google Shape;523;p46"/>
          <p:cNvSpPr/>
          <p:nvPr/>
        </p:nvSpPr>
        <p:spPr>
          <a:xfrm flipH="1" rot="-649760">
            <a:off x="-3395808" y="4514617"/>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8">
    <p:spTree>
      <p:nvGrpSpPr>
        <p:cNvPr id="524" name="Shape 524"/>
        <p:cNvGrpSpPr/>
        <p:nvPr/>
      </p:nvGrpSpPr>
      <p:grpSpPr>
        <a:xfrm>
          <a:off x="0" y="0"/>
          <a:ext cx="0" cy="0"/>
          <a:chOff x="0" y="0"/>
          <a:chExt cx="0" cy="0"/>
        </a:xfrm>
      </p:grpSpPr>
      <p:sp>
        <p:nvSpPr>
          <p:cNvPr id="525" name="Google Shape;525;p47"/>
          <p:cNvSpPr/>
          <p:nvPr/>
        </p:nvSpPr>
        <p:spPr>
          <a:xfrm rot="-3394465">
            <a:off x="-4398774" y="4211443"/>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7"/>
          <p:cNvSpPr/>
          <p:nvPr/>
        </p:nvSpPr>
        <p:spPr>
          <a:xfrm flipH="1">
            <a:off x="-5015841" y="-12434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7"/>
          <p:cNvSpPr/>
          <p:nvPr/>
        </p:nvSpPr>
        <p:spPr>
          <a:xfrm flipH="1" rot="-3952094">
            <a:off x="-4776410" y="665034"/>
            <a:ext cx="7826127" cy="287786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7"/>
          <p:cNvSpPr/>
          <p:nvPr/>
        </p:nvSpPr>
        <p:spPr>
          <a:xfrm rot="649760">
            <a:off x="-4213998" y="535117"/>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7"/>
          <p:cNvSpPr/>
          <p:nvPr/>
        </p:nvSpPr>
        <p:spPr>
          <a:xfrm flipH="1" rot="-813319">
            <a:off x="4527346" y="-3414798"/>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7"/>
          <p:cNvSpPr/>
          <p:nvPr/>
        </p:nvSpPr>
        <p:spPr>
          <a:xfrm flipH="1" rot="10285603">
            <a:off x="4806347" y="336374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7"/>
          <p:cNvSpPr/>
          <p:nvPr/>
        </p:nvSpPr>
        <p:spPr>
          <a:xfrm flipH="1" rot="5626330">
            <a:off x="3918525" y="675664"/>
            <a:ext cx="7826010" cy="287782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7"/>
          <p:cNvSpPr txBox="1"/>
          <p:nvPr>
            <p:ph idx="1" type="body"/>
          </p:nvPr>
        </p:nvSpPr>
        <p:spPr>
          <a:xfrm>
            <a:off x="1514900" y="1868725"/>
            <a:ext cx="3850500" cy="23526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400"/>
            </a:lvl1pPr>
            <a:lvl2pPr indent="-330200" lvl="1" marL="914400" rtl="0">
              <a:lnSpc>
                <a:spcPct val="100000"/>
              </a:lnSpc>
              <a:spcBef>
                <a:spcPts val="0"/>
              </a:spcBef>
              <a:spcAft>
                <a:spcPts val="0"/>
              </a:spcAft>
              <a:buSzPts val="1600"/>
              <a:buFont typeface="Nunito Light"/>
              <a:buChar char="○"/>
              <a:defRPr/>
            </a:lvl2pPr>
            <a:lvl3pPr indent="-323850" lvl="2" marL="1371600" rtl="0">
              <a:lnSpc>
                <a:spcPct val="100000"/>
              </a:lnSpc>
              <a:spcBef>
                <a:spcPts val="1600"/>
              </a:spcBef>
              <a:spcAft>
                <a:spcPts val="0"/>
              </a:spcAft>
              <a:buSzPts val="1500"/>
              <a:buFont typeface="Nunito Light"/>
              <a:buChar char="■"/>
              <a:defRPr/>
            </a:lvl3pPr>
            <a:lvl4pPr indent="-323850" lvl="3" marL="1828800" rtl="0">
              <a:lnSpc>
                <a:spcPct val="100000"/>
              </a:lnSpc>
              <a:spcBef>
                <a:spcPts val="1600"/>
              </a:spcBef>
              <a:spcAft>
                <a:spcPts val="0"/>
              </a:spcAft>
              <a:buSzPts val="1500"/>
              <a:buFont typeface="Nunito Light"/>
              <a:buChar char="●"/>
              <a:defRPr/>
            </a:lvl4pPr>
            <a:lvl5pPr indent="-330200" lvl="4" marL="2286000" rtl="0">
              <a:lnSpc>
                <a:spcPct val="100000"/>
              </a:lnSpc>
              <a:spcBef>
                <a:spcPts val="1600"/>
              </a:spcBef>
              <a:spcAft>
                <a:spcPts val="0"/>
              </a:spcAft>
              <a:buSzPts val="1600"/>
              <a:buFont typeface="Nunito Light"/>
              <a:buChar char="○"/>
              <a:defRPr/>
            </a:lvl5pPr>
            <a:lvl6pPr indent="-330200" lvl="5" marL="2743200" rtl="0">
              <a:lnSpc>
                <a:spcPct val="100000"/>
              </a:lnSpc>
              <a:spcBef>
                <a:spcPts val="1600"/>
              </a:spcBef>
              <a:spcAft>
                <a:spcPts val="0"/>
              </a:spcAft>
              <a:buSzPts val="1600"/>
              <a:buFont typeface="Nunito Light"/>
              <a:buChar char="■"/>
              <a:defRPr/>
            </a:lvl6pPr>
            <a:lvl7pPr indent="-311150" lvl="6" marL="3200400" rtl="0">
              <a:lnSpc>
                <a:spcPct val="100000"/>
              </a:lnSpc>
              <a:spcBef>
                <a:spcPts val="1600"/>
              </a:spcBef>
              <a:spcAft>
                <a:spcPts val="0"/>
              </a:spcAft>
              <a:buSzPts val="1300"/>
              <a:buFont typeface="Nunito Light"/>
              <a:buChar char="●"/>
              <a:defRPr/>
            </a:lvl7pPr>
            <a:lvl8pPr indent="-311150" lvl="7" marL="3657600" rtl="0">
              <a:lnSpc>
                <a:spcPct val="100000"/>
              </a:lnSpc>
              <a:spcBef>
                <a:spcPts val="1600"/>
              </a:spcBef>
              <a:spcAft>
                <a:spcPts val="0"/>
              </a:spcAft>
              <a:buSzPts val="1300"/>
              <a:buFont typeface="Nunito Light"/>
              <a:buChar char="○"/>
              <a:defRPr/>
            </a:lvl8pPr>
            <a:lvl9pPr indent="-330200" lvl="8" marL="4114800" rtl="0">
              <a:lnSpc>
                <a:spcPct val="100000"/>
              </a:lnSpc>
              <a:spcBef>
                <a:spcPts val="1600"/>
              </a:spcBef>
              <a:spcAft>
                <a:spcPts val="1600"/>
              </a:spcAft>
              <a:buSzPts val="1600"/>
              <a:buFont typeface="Nunito Light"/>
              <a:buChar char="■"/>
              <a:defRPr/>
            </a:lvl9pPr>
          </a:lstStyle>
          <a:p/>
        </p:txBody>
      </p:sp>
      <p:sp>
        <p:nvSpPr>
          <p:cNvPr id="533" name="Google Shape;533;p47"/>
          <p:cNvSpPr txBox="1"/>
          <p:nvPr>
            <p:ph type="title"/>
          </p:nvPr>
        </p:nvSpPr>
        <p:spPr>
          <a:xfrm>
            <a:off x="1514900" y="922175"/>
            <a:ext cx="4812300" cy="900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5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3">
    <p:spTree>
      <p:nvGrpSpPr>
        <p:cNvPr id="534" name="Shape 534"/>
        <p:cNvGrpSpPr/>
        <p:nvPr/>
      </p:nvGrpSpPr>
      <p:grpSpPr>
        <a:xfrm>
          <a:off x="0" y="0"/>
          <a:ext cx="0" cy="0"/>
          <a:chOff x="0" y="0"/>
          <a:chExt cx="0" cy="0"/>
        </a:xfrm>
      </p:grpSpPr>
      <p:sp>
        <p:nvSpPr>
          <p:cNvPr id="535" name="Google Shape;535;p48"/>
          <p:cNvSpPr/>
          <p:nvPr/>
        </p:nvSpPr>
        <p:spPr>
          <a:xfrm flipH="1" rot="7585667">
            <a:off x="-5466599" y="794591"/>
            <a:ext cx="9471614" cy="6049076"/>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8"/>
          <p:cNvSpPr/>
          <p:nvPr/>
        </p:nvSpPr>
        <p:spPr>
          <a:xfrm rot="-5902333">
            <a:off x="3975367" y="2957142"/>
            <a:ext cx="9416513" cy="6013886"/>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8"/>
          <p:cNvSpPr/>
          <p:nvPr/>
        </p:nvSpPr>
        <p:spPr>
          <a:xfrm flipH="1" rot="-2613329">
            <a:off x="5160201" y="-3949042"/>
            <a:ext cx="6402056" cy="5689105"/>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8"/>
          <p:cNvSpPr/>
          <p:nvPr/>
        </p:nvSpPr>
        <p:spPr>
          <a:xfrm flipH="1" rot="-2700000">
            <a:off x="-4428810" y="-2266646"/>
            <a:ext cx="7065482" cy="539636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8"/>
          <p:cNvSpPr txBox="1"/>
          <p:nvPr>
            <p:ph idx="1" type="subTitle"/>
          </p:nvPr>
        </p:nvSpPr>
        <p:spPr>
          <a:xfrm>
            <a:off x="4959025" y="2291463"/>
            <a:ext cx="3035100" cy="138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40" name="Google Shape;540;p48"/>
          <p:cNvSpPr txBox="1"/>
          <p:nvPr>
            <p:ph type="title"/>
          </p:nvPr>
        </p:nvSpPr>
        <p:spPr>
          <a:xfrm flipH="1">
            <a:off x="4955550" y="1463638"/>
            <a:ext cx="3035100" cy="711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41" name="Google Shape;541;p48"/>
          <p:cNvSpPr/>
          <p:nvPr/>
        </p:nvSpPr>
        <p:spPr>
          <a:xfrm rot="-1150203">
            <a:off x="7474328" y="896864"/>
            <a:ext cx="4974547" cy="149039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25">
    <p:spTree>
      <p:nvGrpSpPr>
        <p:cNvPr id="542" name="Shape 542"/>
        <p:cNvGrpSpPr/>
        <p:nvPr/>
      </p:nvGrpSpPr>
      <p:grpSpPr>
        <a:xfrm>
          <a:off x="0" y="0"/>
          <a:ext cx="0" cy="0"/>
          <a:chOff x="0" y="0"/>
          <a:chExt cx="0" cy="0"/>
        </a:xfrm>
      </p:grpSpPr>
      <p:sp>
        <p:nvSpPr>
          <p:cNvPr id="543" name="Google Shape;543;p49"/>
          <p:cNvSpPr txBox="1"/>
          <p:nvPr>
            <p:ph idx="1" type="subTitle"/>
          </p:nvPr>
        </p:nvSpPr>
        <p:spPr>
          <a:xfrm>
            <a:off x="4349577" y="2925675"/>
            <a:ext cx="4081200" cy="113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44" name="Google Shape;544;p49"/>
          <p:cNvSpPr txBox="1"/>
          <p:nvPr>
            <p:ph type="title"/>
          </p:nvPr>
        </p:nvSpPr>
        <p:spPr>
          <a:xfrm flipH="1">
            <a:off x="4349575" y="1266675"/>
            <a:ext cx="4081200" cy="15423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45" name="Google Shape;545;p49"/>
          <p:cNvSpPr/>
          <p:nvPr/>
        </p:nvSpPr>
        <p:spPr>
          <a:xfrm flipH="1" rot="4102360">
            <a:off x="4431017" y="3716310"/>
            <a:ext cx="7471578" cy="47717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9"/>
          <p:cNvSpPr/>
          <p:nvPr/>
        </p:nvSpPr>
        <p:spPr>
          <a:xfrm rot="813319">
            <a:off x="4927123" y="-2579698"/>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28">
    <p:spTree>
      <p:nvGrpSpPr>
        <p:cNvPr id="547" name="Shape 547"/>
        <p:cNvGrpSpPr/>
        <p:nvPr/>
      </p:nvGrpSpPr>
      <p:grpSpPr>
        <a:xfrm>
          <a:off x="0" y="0"/>
          <a:ext cx="0" cy="0"/>
          <a:chOff x="0" y="0"/>
          <a:chExt cx="0" cy="0"/>
        </a:xfrm>
      </p:grpSpPr>
      <p:sp>
        <p:nvSpPr>
          <p:cNvPr id="548" name="Google Shape;548;p50"/>
          <p:cNvSpPr/>
          <p:nvPr/>
        </p:nvSpPr>
        <p:spPr>
          <a:xfrm rot="3214333">
            <a:off x="-5499024" y="-2387504"/>
            <a:ext cx="9471614" cy="6049076"/>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0"/>
          <p:cNvSpPr/>
          <p:nvPr/>
        </p:nvSpPr>
        <p:spPr>
          <a:xfrm flipH="1" rot="-4897667">
            <a:off x="4234767" y="-2245089"/>
            <a:ext cx="9416513" cy="6013886"/>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0"/>
          <p:cNvSpPr/>
          <p:nvPr/>
        </p:nvSpPr>
        <p:spPr>
          <a:xfrm rot="-8186671">
            <a:off x="3376801" y="4110400"/>
            <a:ext cx="6402056" cy="5689105"/>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0"/>
          <p:cNvSpPr/>
          <p:nvPr/>
        </p:nvSpPr>
        <p:spPr>
          <a:xfrm rot="-8100000">
            <a:off x="-4461235" y="1326447"/>
            <a:ext cx="7065482" cy="539636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0"/>
          <p:cNvSpPr txBox="1"/>
          <p:nvPr>
            <p:ph idx="1" type="subTitle"/>
          </p:nvPr>
        </p:nvSpPr>
        <p:spPr>
          <a:xfrm>
            <a:off x="1536900" y="2291463"/>
            <a:ext cx="3035100" cy="138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53" name="Google Shape;553;p50"/>
          <p:cNvSpPr/>
          <p:nvPr/>
        </p:nvSpPr>
        <p:spPr>
          <a:xfrm flipH="1" rot="-9649797">
            <a:off x="6371853" y="4455308"/>
            <a:ext cx="4974547" cy="149039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0"/>
          <p:cNvSpPr txBox="1"/>
          <p:nvPr>
            <p:ph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38">
    <p:spTree>
      <p:nvGrpSpPr>
        <p:cNvPr id="555" name="Shape 555"/>
        <p:cNvGrpSpPr/>
        <p:nvPr/>
      </p:nvGrpSpPr>
      <p:grpSpPr>
        <a:xfrm>
          <a:off x="0" y="0"/>
          <a:ext cx="0" cy="0"/>
          <a:chOff x="0" y="0"/>
          <a:chExt cx="0" cy="0"/>
        </a:xfrm>
      </p:grpSpPr>
      <p:sp>
        <p:nvSpPr>
          <p:cNvPr id="556" name="Google Shape;556;p51"/>
          <p:cNvSpPr/>
          <p:nvPr/>
        </p:nvSpPr>
        <p:spPr>
          <a:xfrm flipH="1" rot="3394465">
            <a:off x="3077084" y="34332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51"/>
          <p:cNvSpPr/>
          <p:nvPr/>
        </p:nvSpPr>
        <p:spPr>
          <a:xfrm>
            <a:off x="5867027" y="-12434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1"/>
          <p:cNvSpPr/>
          <p:nvPr/>
        </p:nvSpPr>
        <p:spPr>
          <a:xfrm rot="3952094">
            <a:off x="4681686" y="-32116"/>
            <a:ext cx="7826127" cy="287786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51"/>
          <p:cNvSpPr/>
          <p:nvPr/>
        </p:nvSpPr>
        <p:spPr>
          <a:xfrm flipH="1" rot="-649760">
            <a:off x="7075142" y="-713258"/>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51"/>
          <p:cNvSpPr/>
          <p:nvPr/>
        </p:nvSpPr>
        <p:spPr>
          <a:xfrm rot="813319">
            <a:off x="-2477752" y="-30743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1"/>
          <p:cNvSpPr/>
          <p:nvPr/>
        </p:nvSpPr>
        <p:spPr>
          <a:xfrm rot="-10285603">
            <a:off x="-4701904" y="375284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1"/>
          <p:cNvSpPr/>
          <p:nvPr/>
        </p:nvSpPr>
        <p:spPr>
          <a:xfrm rot="-7426355">
            <a:off x="-4666092" y="1132830"/>
            <a:ext cx="7826046" cy="287783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1"/>
          <p:cNvSpPr txBox="1"/>
          <p:nvPr>
            <p:ph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64" name="Google Shape;564;p51"/>
          <p:cNvSpPr txBox="1"/>
          <p:nvPr>
            <p:ph idx="1" type="body"/>
          </p:nvPr>
        </p:nvSpPr>
        <p:spPr>
          <a:xfrm>
            <a:off x="1545450" y="1330100"/>
            <a:ext cx="6053100" cy="3375900"/>
          </a:xfrm>
          <a:prstGeom prst="rect">
            <a:avLst/>
          </a:prstGeom>
        </p:spPr>
        <p:txBody>
          <a:bodyPr anchorCtr="0" anchor="t" bIns="91425" lIns="91425" spcFirstLastPara="1" rIns="91425" wrap="square" tIns="91425">
            <a:noAutofit/>
          </a:bodyPr>
          <a:lstStyle>
            <a:lvl1pPr indent="-330200" lvl="0" marL="457200" rtl="0" algn="ctr">
              <a:lnSpc>
                <a:spcPct val="100000"/>
              </a:lnSpc>
              <a:spcBef>
                <a:spcPts val="0"/>
              </a:spcBef>
              <a:spcAft>
                <a:spcPts val="0"/>
              </a:spcAft>
              <a:buSzPts val="1600"/>
              <a:buChar char="●"/>
              <a:defRPr/>
            </a:lvl1pPr>
            <a:lvl2pPr indent="-330200" lvl="1" marL="914400" rtl="0" algn="ctr">
              <a:lnSpc>
                <a:spcPct val="100000"/>
              </a:lnSpc>
              <a:spcBef>
                <a:spcPts val="0"/>
              </a:spcBef>
              <a:spcAft>
                <a:spcPts val="0"/>
              </a:spcAft>
              <a:buSzPts val="1600"/>
              <a:buChar char="○"/>
              <a:defRPr/>
            </a:lvl2pPr>
            <a:lvl3pPr indent="-330200" lvl="2" marL="1371600" rtl="0" algn="ctr">
              <a:lnSpc>
                <a:spcPct val="100000"/>
              </a:lnSpc>
              <a:spcBef>
                <a:spcPts val="1600"/>
              </a:spcBef>
              <a:spcAft>
                <a:spcPts val="0"/>
              </a:spcAft>
              <a:buSzPts val="1600"/>
              <a:buChar char="■"/>
              <a:defRPr/>
            </a:lvl3pPr>
            <a:lvl4pPr indent="-330200" lvl="3" marL="1828800" rtl="0" algn="ctr">
              <a:lnSpc>
                <a:spcPct val="100000"/>
              </a:lnSpc>
              <a:spcBef>
                <a:spcPts val="1600"/>
              </a:spcBef>
              <a:spcAft>
                <a:spcPts val="0"/>
              </a:spcAft>
              <a:buSzPts val="1600"/>
              <a:buChar char="●"/>
              <a:defRPr/>
            </a:lvl4pPr>
            <a:lvl5pPr indent="-330200" lvl="4" marL="2286000" rtl="0" algn="ctr">
              <a:lnSpc>
                <a:spcPct val="100000"/>
              </a:lnSpc>
              <a:spcBef>
                <a:spcPts val="1600"/>
              </a:spcBef>
              <a:spcAft>
                <a:spcPts val="0"/>
              </a:spcAft>
              <a:buSzPts val="1600"/>
              <a:buChar char="○"/>
              <a:defRPr/>
            </a:lvl5pPr>
            <a:lvl6pPr indent="-330200" lvl="5" marL="2743200" rtl="0" algn="ctr">
              <a:lnSpc>
                <a:spcPct val="100000"/>
              </a:lnSpc>
              <a:spcBef>
                <a:spcPts val="1600"/>
              </a:spcBef>
              <a:spcAft>
                <a:spcPts val="0"/>
              </a:spcAft>
              <a:buSzPts val="1600"/>
              <a:buChar char="■"/>
              <a:defRPr/>
            </a:lvl6pPr>
            <a:lvl7pPr indent="-330200" lvl="6" marL="3200400" rtl="0" algn="ctr">
              <a:lnSpc>
                <a:spcPct val="100000"/>
              </a:lnSpc>
              <a:spcBef>
                <a:spcPts val="1600"/>
              </a:spcBef>
              <a:spcAft>
                <a:spcPts val="0"/>
              </a:spcAft>
              <a:buSzPts val="1600"/>
              <a:buChar char="●"/>
              <a:defRPr/>
            </a:lvl7pPr>
            <a:lvl8pPr indent="-330200" lvl="7" marL="3657600" rtl="0" algn="ctr">
              <a:lnSpc>
                <a:spcPct val="100000"/>
              </a:lnSpc>
              <a:spcBef>
                <a:spcPts val="1600"/>
              </a:spcBef>
              <a:spcAft>
                <a:spcPts val="0"/>
              </a:spcAft>
              <a:buSzPts val="1600"/>
              <a:buChar char="○"/>
              <a:defRPr/>
            </a:lvl8pPr>
            <a:lvl9pPr indent="-330200" lvl="8" marL="4114800" rtl="0" algn="ctr">
              <a:lnSpc>
                <a:spcPct val="100000"/>
              </a:lnSpc>
              <a:spcBef>
                <a:spcPts val="1600"/>
              </a:spcBef>
              <a:spcAft>
                <a:spcPts val="1600"/>
              </a:spcAft>
              <a:buSzPts val="16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pic>
        <p:nvPicPr>
          <p:cNvPr id="70" name="Google Shape;70;p6"/>
          <p:cNvPicPr preferRelativeResize="0"/>
          <p:nvPr/>
        </p:nvPicPr>
        <p:blipFill>
          <a:blip r:embed="rId2">
            <a:alphaModFix/>
          </a:blip>
          <a:stretch>
            <a:fillRect/>
          </a:stretch>
        </p:blipFill>
        <p:spPr>
          <a:xfrm rot="-4351910">
            <a:off x="5579976" y="-1545288"/>
            <a:ext cx="1830875" cy="1932901"/>
          </a:xfrm>
          <a:prstGeom prst="rect">
            <a:avLst/>
          </a:prstGeom>
          <a:noFill/>
          <a:ln>
            <a:noFill/>
          </a:ln>
        </p:spPr>
      </p:pic>
      <p:pic>
        <p:nvPicPr>
          <p:cNvPr id="71" name="Google Shape;71;p6"/>
          <p:cNvPicPr preferRelativeResize="0"/>
          <p:nvPr/>
        </p:nvPicPr>
        <p:blipFill>
          <a:blip r:embed="rId3">
            <a:alphaModFix/>
          </a:blip>
          <a:stretch>
            <a:fillRect/>
          </a:stretch>
        </p:blipFill>
        <p:spPr>
          <a:xfrm>
            <a:off x="-955378" y="4431100"/>
            <a:ext cx="1942651" cy="1614026"/>
          </a:xfrm>
          <a:prstGeom prst="rect">
            <a:avLst/>
          </a:prstGeom>
          <a:noFill/>
          <a:ln>
            <a:noFill/>
          </a:ln>
        </p:spPr>
      </p:pic>
      <p:pic>
        <p:nvPicPr>
          <p:cNvPr id="72" name="Google Shape;72;p6"/>
          <p:cNvPicPr preferRelativeResize="0"/>
          <p:nvPr/>
        </p:nvPicPr>
        <p:blipFill>
          <a:blip r:embed="rId4">
            <a:alphaModFix/>
          </a:blip>
          <a:stretch>
            <a:fillRect/>
          </a:stretch>
        </p:blipFill>
        <p:spPr>
          <a:xfrm rot="3442427">
            <a:off x="8020815" y="-563798"/>
            <a:ext cx="2007096" cy="1878921"/>
          </a:xfrm>
          <a:prstGeom prst="rect">
            <a:avLst/>
          </a:prstGeom>
          <a:noFill/>
          <a:ln>
            <a:noFill/>
          </a:ln>
        </p:spPr>
      </p:pic>
      <p:pic>
        <p:nvPicPr>
          <p:cNvPr id="73" name="Google Shape;73;p6"/>
          <p:cNvPicPr preferRelativeResize="0"/>
          <p:nvPr/>
        </p:nvPicPr>
        <p:blipFill>
          <a:blip r:embed="rId5">
            <a:alphaModFix/>
          </a:blip>
          <a:stretch>
            <a:fillRect/>
          </a:stretch>
        </p:blipFill>
        <p:spPr>
          <a:xfrm rot="-5243090">
            <a:off x="-529276" y="-190237"/>
            <a:ext cx="2055476" cy="1463725"/>
          </a:xfrm>
          <a:prstGeom prst="rect">
            <a:avLst/>
          </a:prstGeom>
          <a:noFill/>
          <a:ln>
            <a:noFill/>
          </a:ln>
        </p:spPr>
      </p:pic>
      <p:pic>
        <p:nvPicPr>
          <p:cNvPr id="74" name="Google Shape;74;p6"/>
          <p:cNvPicPr preferRelativeResize="0"/>
          <p:nvPr/>
        </p:nvPicPr>
        <p:blipFill>
          <a:blip r:embed="rId6">
            <a:alphaModFix/>
          </a:blip>
          <a:stretch>
            <a:fillRect/>
          </a:stretch>
        </p:blipFill>
        <p:spPr>
          <a:xfrm rot="-1012004">
            <a:off x="157785" y="-637799"/>
            <a:ext cx="1472186" cy="1902801"/>
          </a:xfrm>
          <a:prstGeom prst="rect">
            <a:avLst/>
          </a:prstGeom>
          <a:noFill/>
          <a:ln>
            <a:noFill/>
          </a:ln>
        </p:spPr>
      </p:pic>
      <p:pic>
        <p:nvPicPr>
          <p:cNvPr id="75" name="Google Shape;75;p6"/>
          <p:cNvPicPr preferRelativeResize="0"/>
          <p:nvPr/>
        </p:nvPicPr>
        <p:blipFill>
          <a:blip r:embed="rId6">
            <a:alphaModFix/>
          </a:blip>
          <a:stretch>
            <a:fillRect/>
          </a:stretch>
        </p:blipFill>
        <p:spPr>
          <a:xfrm rot="-10287650">
            <a:off x="8515836" y="3512664"/>
            <a:ext cx="1472186" cy="1902800"/>
          </a:xfrm>
          <a:prstGeom prst="rect">
            <a:avLst/>
          </a:prstGeom>
          <a:noFill/>
          <a:ln>
            <a:noFill/>
          </a:ln>
        </p:spPr>
      </p:pic>
      <p:pic>
        <p:nvPicPr>
          <p:cNvPr id="76" name="Google Shape;76;p6"/>
          <p:cNvPicPr preferRelativeResize="0"/>
          <p:nvPr/>
        </p:nvPicPr>
        <p:blipFill rotWithShape="1">
          <a:blip r:embed="rId7">
            <a:alphaModFix/>
          </a:blip>
          <a:srcRect b="0" l="23307" r="0" t="6803"/>
          <a:stretch/>
        </p:blipFill>
        <p:spPr>
          <a:xfrm rot="-10517438">
            <a:off x="-632200" y="3339946"/>
            <a:ext cx="1126618" cy="1553165"/>
          </a:xfrm>
          <a:prstGeom prst="rect">
            <a:avLst/>
          </a:prstGeom>
          <a:noFill/>
          <a:ln>
            <a:noFill/>
          </a:ln>
        </p:spPr>
      </p:pic>
      <p:pic>
        <p:nvPicPr>
          <p:cNvPr id="77" name="Google Shape;77;p6"/>
          <p:cNvPicPr preferRelativeResize="0"/>
          <p:nvPr/>
        </p:nvPicPr>
        <p:blipFill>
          <a:blip r:embed="rId8">
            <a:alphaModFix/>
          </a:blip>
          <a:stretch>
            <a:fillRect/>
          </a:stretch>
        </p:blipFill>
        <p:spPr>
          <a:xfrm rot="1536688">
            <a:off x="-646351" y="4661014"/>
            <a:ext cx="4383194" cy="1391150"/>
          </a:xfrm>
          <a:prstGeom prst="rect">
            <a:avLst/>
          </a:prstGeom>
          <a:noFill/>
          <a:ln>
            <a:noFill/>
          </a:ln>
        </p:spPr>
      </p:pic>
      <p:pic>
        <p:nvPicPr>
          <p:cNvPr id="78" name="Google Shape;78;p6"/>
          <p:cNvPicPr preferRelativeResize="0"/>
          <p:nvPr/>
        </p:nvPicPr>
        <p:blipFill>
          <a:blip r:embed="rId9">
            <a:alphaModFix/>
          </a:blip>
          <a:stretch>
            <a:fillRect/>
          </a:stretch>
        </p:blipFill>
        <p:spPr>
          <a:xfrm>
            <a:off x="5298750" y="-1169011"/>
            <a:ext cx="3292355" cy="1614025"/>
          </a:xfrm>
          <a:prstGeom prst="rect">
            <a:avLst/>
          </a:prstGeom>
          <a:noFill/>
          <a:ln>
            <a:noFill/>
          </a:ln>
        </p:spPr>
      </p:pic>
      <p:sp>
        <p:nvSpPr>
          <p:cNvPr id="79" name="Google Shape;79;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80" name="Google Shape;80;p6"/>
          <p:cNvPicPr preferRelativeResize="0"/>
          <p:nvPr/>
        </p:nvPicPr>
        <p:blipFill rotWithShape="1">
          <a:blip r:embed="rId10">
            <a:alphaModFix/>
          </a:blip>
          <a:srcRect b="0" l="23307" r="0" t="6803"/>
          <a:stretch/>
        </p:blipFill>
        <p:spPr>
          <a:xfrm rot="881884">
            <a:off x="7282975" y="-400916"/>
            <a:ext cx="1126617" cy="155316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565" name="Shape 565"/>
        <p:cNvGrpSpPr/>
        <p:nvPr/>
      </p:nvGrpSpPr>
      <p:grpSpPr>
        <a:xfrm>
          <a:off x="0" y="0"/>
          <a:ext cx="0" cy="0"/>
          <a:chOff x="0" y="0"/>
          <a:chExt cx="0" cy="0"/>
        </a:xfrm>
      </p:grpSpPr>
      <p:sp>
        <p:nvSpPr>
          <p:cNvPr id="566" name="Google Shape;566;p52"/>
          <p:cNvSpPr/>
          <p:nvPr/>
        </p:nvSpPr>
        <p:spPr>
          <a:xfrm flipH="1" rot="-859945">
            <a:off x="5665328" y="3096461"/>
            <a:ext cx="4772748" cy="4241345"/>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52"/>
          <p:cNvSpPr/>
          <p:nvPr/>
        </p:nvSpPr>
        <p:spPr>
          <a:xfrm>
            <a:off x="-4528356"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52"/>
          <p:cNvSpPr/>
          <p:nvPr/>
        </p:nvSpPr>
        <p:spPr>
          <a:xfrm flipH="1" rot="-9405665">
            <a:off x="6846081" y="1281156"/>
            <a:ext cx="7310152" cy="6849835"/>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2"/>
          <p:cNvSpPr/>
          <p:nvPr/>
        </p:nvSpPr>
        <p:spPr>
          <a:xfrm flipH="1" rot="1478505">
            <a:off x="1794833" y="-2111786"/>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52"/>
          <p:cNvSpPr/>
          <p:nvPr/>
        </p:nvSpPr>
        <p:spPr>
          <a:xfrm flipH="1" rot="9524149">
            <a:off x="-6659422" y="-2925302"/>
            <a:ext cx="9471569" cy="60490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52"/>
          <p:cNvSpPr/>
          <p:nvPr/>
        </p:nvSpPr>
        <p:spPr>
          <a:xfrm rot="-9555841">
            <a:off x="-6785773" y="1808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2"/>
          <p:cNvSpPr txBox="1"/>
          <p:nvPr>
            <p:ph type="title"/>
          </p:nvPr>
        </p:nvSpPr>
        <p:spPr>
          <a:xfrm>
            <a:off x="1699900" y="2520537"/>
            <a:ext cx="27369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73" name="Google Shape;573;p52"/>
          <p:cNvSpPr txBox="1"/>
          <p:nvPr>
            <p:ph idx="1" type="subTitle"/>
          </p:nvPr>
        </p:nvSpPr>
        <p:spPr>
          <a:xfrm>
            <a:off x="1699975" y="3065348"/>
            <a:ext cx="2736900" cy="103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74" name="Google Shape;574;p52"/>
          <p:cNvSpPr txBox="1"/>
          <p:nvPr>
            <p:ph idx="2" type="title"/>
          </p:nvPr>
        </p:nvSpPr>
        <p:spPr>
          <a:xfrm>
            <a:off x="4707338" y="2520537"/>
            <a:ext cx="27366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75" name="Google Shape;575;p52"/>
          <p:cNvSpPr txBox="1"/>
          <p:nvPr>
            <p:ph idx="3" type="subTitle"/>
          </p:nvPr>
        </p:nvSpPr>
        <p:spPr>
          <a:xfrm>
            <a:off x="4707501" y="3065348"/>
            <a:ext cx="2736600" cy="103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76" name="Google Shape;576;p52"/>
          <p:cNvSpPr txBox="1"/>
          <p:nvPr>
            <p:ph idx="4"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9">
    <p:spTree>
      <p:nvGrpSpPr>
        <p:cNvPr id="577" name="Shape 577"/>
        <p:cNvGrpSpPr/>
        <p:nvPr/>
      </p:nvGrpSpPr>
      <p:grpSpPr>
        <a:xfrm>
          <a:off x="0" y="0"/>
          <a:ext cx="0" cy="0"/>
          <a:chOff x="0" y="0"/>
          <a:chExt cx="0" cy="0"/>
        </a:xfrm>
      </p:grpSpPr>
      <p:sp>
        <p:nvSpPr>
          <p:cNvPr id="578" name="Google Shape;578;p53"/>
          <p:cNvSpPr txBox="1"/>
          <p:nvPr>
            <p:ph type="title"/>
          </p:nvPr>
        </p:nvSpPr>
        <p:spPr>
          <a:xfrm flipH="1">
            <a:off x="720000" y="438912"/>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79" name="Google Shape;579;p53"/>
          <p:cNvSpPr txBox="1"/>
          <p:nvPr>
            <p:ph idx="2" type="title"/>
          </p:nvPr>
        </p:nvSpPr>
        <p:spPr>
          <a:xfrm>
            <a:off x="4572012" y="3186751"/>
            <a:ext cx="23253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80" name="Google Shape;580;p53"/>
          <p:cNvSpPr txBox="1"/>
          <p:nvPr>
            <p:ph idx="1" type="subTitle"/>
          </p:nvPr>
        </p:nvSpPr>
        <p:spPr>
          <a:xfrm>
            <a:off x="4572037" y="3694826"/>
            <a:ext cx="2325300" cy="62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81" name="Google Shape;581;p53"/>
          <p:cNvSpPr txBox="1"/>
          <p:nvPr>
            <p:ph idx="3" type="title"/>
          </p:nvPr>
        </p:nvSpPr>
        <p:spPr>
          <a:xfrm>
            <a:off x="4572000" y="1747851"/>
            <a:ext cx="23253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82" name="Google Shape;582;p53"/>
          <p:cNvSpPr txBox="1"/>
          <p:nvPr>
            <p:ph idx="4" type="subTitle"/>
          </p:nvPr>
        </p:nvSpPr>
        <p:spPr>
          <a:xfrm>
            <a:off x="4572025" y="2255926"/>
            <a:ext cx="2325300" cy="62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83" name="Google Shape;583;p53"/>
          <p:cNvSpPr/>
          <p:nvPr/>
        </p:nvSpPr>
        <p:spPr>
          <a:xfrm flipH="1" rot="-813319">
            <a:off x="7030742" y="-14257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31">
    <p:spTree>
      <p:nvGrpSpPr>
        <p:cNvPr id="584" name="Shape 584"/>
        <p:cNvGrpSpPr/>
        <p:nvPr/>
      </p:nvGrpSpPr>
      <p:grpSpPr>
        <a:xfrm>
          <a:off x="0" y="0"/>
          <a:ext cx="0" cy="0"/>
          <a:chOff x="0" y="0"/>
          <a:chExt cx="0" cy="0"/>
        </a:xfrm>
      </p:grpSpPr>
      <p:sp>
        <p:nvSpPr>
          <p:cNvPr id="585" name="Google Shape;585;p54"/>
          <p:cNvSpPr/>
          <p:nvPr/>
        </p:nvSpPr>
        <p:spPr>
          <a:xfrm rot="-9940055">
            <a:off x="6313853" y="-2245551"/>
            <a:ext cx="4772748" cy="4241345"/>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4"/>
          <p:cNvSpPr/>
          <p:nvPr/>
        </p:nvSpPr>
        <p:spPr>
          <a:xfrm flipH="1" rot="10800000">
            <a:off x="-4512131" y="0"/>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4"/>
          <p:cNvSpPr/>
          <p:nvPr/>
        </p:nvSpPr>
        <p:spPr>
          <a:xfrm rot="405705">
            <a:off x="6781192" y="537430"/>
            <a:ext cx="7309974" cy="6849668"/>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4"/>
          <p:cNvSpPr/>
          <p:nvPr/>
        </p:nvSpPr>
        <p:spPr>
          <a:xfrm rot="10221505">
            <a:off x="2162666" y="4072255"/>
            <a:ext cx="7826058" cy="2877843"/>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4"/>
          <p:cNvSpPr/>
          <p:nvPr/>
        </p:nvSpPr>
        <p:spPr>
          <a:xfrm rot="1275851">
            <a:off x="-7113372" y="1815710"/>
            <a:ext cx="9471569" cy="60490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54"/>
          <p:cNvSpPr/>
          <p:nvPr/>
        </p:nvSpPr>
        <p:spPr>
          <a:xfrm flipH="1" rot="-1244159">
            <a:off x="-7039848" y="-79298"/>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4"/>
          <p:cNvSpPr txBox="1"/>
          <p:nvPr>
            <p:ph type="title"/>
          </p:nvPr>
        </p:nvSpPr>
        <p:spPr>
          <a:xfrm>
            <a:off x="2014775" y="1710525"/>
            <a:ext cx="51141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92" name="Google Shape;592;p54"/>
          <p:cNvSpPr txBox="1"/>
          <p:nvPr>
            <p:ph idx="1" type="subTitle"/>
          </p:nvPr>
        </p:nvSpPr>
        <p:spPr>
          <a:xfrm>
            <a:off x="2014925" y="2255348"/>
            <a:ext cx="51141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93" name="Google Shape;593;p54"/>
          <p:cNvSpPr txBox="1"/>
          <p:nvPr>
            <p:ph idx="2" type="title"/>
          </p:nvPr>
        </p:nvSpPr>
        <p:spPr>
          <a:xfrm>
            <a:off x="2014780" y="3258850"/>
            <a:ext cx="51138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94" name="Google Shape;594;p54"/>
          <p:cNvSpPr txBox="1"/>
          <p:nvPr>
            <p:ph idx="3" type="subTitle"/>
          </p:nvPr>
        </p:nvSpPr>
        <p:spPr>
          <a:xfrm>
            <a:off x="2015075" y="3803672"/>
            <a:ext cx="51138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595" name="Google Shape;595;p54"/>
          <p:cNvSpPr txBox="1"/>
          <p:nvPr>
            <p:ph idx="4"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596" name="Shape 596"/>
        <p:cNvGrpSpPr/>
        <p:nvPr/>
      </p:nvGrpSpPr>
      <p:grpSpPr>
        <a:xfrm>
          <a:off x="0" y="0"/>
          <a:ext cx="0" cy="0"/>
          <a:chOff x="0" y="0"/>
          <a:chExt cx="0" cy="0"/>
        </a:xfrm>
      </p:grpSpPr>
      <p:sp>
        <p:nvSpPr>
          <p:cNvPr id="597" name="Google Shape;597;p55"/>
          <p:cNvSpPr/>
          <p:nvPr/>
        </p:nvSpPr>
        <p:spPr>
          <a:xfrm rot="-10285629">
            <a:off x="6057524" y="-212437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5"/>
          <p:cNvSpPr/>
          <p:nvPr/>
        </p:nvSpPr>
        <p:spPr>
          <a:xfrm flipH="1">
            <a:off x="7942003"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5"/>
          <p:cNvSpPr/>
          <p:nvPr/>
        </p:nvSpPr>
        <p:spPr>
          <a:xfrm rot="2839443">
            <a:off x="-308418" y="2442034"/>
            <a:ext cx="6402141" cy="568918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5"/>
          <p:cNvSpPr/>
          <p:nvPr/>
        </p:nvSpPr>
        <p:spPr>
          <a:xfrm rot="9405665">
            <a:off x="-4880740" y="1281181"/>
            <a:ext cx="7310152" cy="6849835"/>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5"/>
          <p:cNvSpPr/>
          <p:nvPr/>
        </p:nvSpPr>
        <p:spPr>
          <a:xfrm rot="-1478505">
            <a:off x="-2334601" y="-1000036"/>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5"/>
          <p:cNvSpPr/>
          <p:nvPr/>
        </p:nvSpPr>
        <p:spPr>
          <a:xfrm flipH="1" rot="9555841">
            <a:off x="7801702" y="1808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5"/>
          <p:cNvSpPr txBox="1"/>
          <p:nvPr>
            <p:ph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04" name="Google Shape;604;p55"/>
          <p:cNvSpPr txBox="1"/>
          <p:nvPr>
            <p:ph idx="2" type="title"/>
          </p:nvPr>
        </p:nvSpPr>
        <p:spPr>
          <a:xfrm>
            <a:off x="1164025" y="1617575"/>
            <a:ext cx="20457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05" name="Google Shape;605;p55"/>
          <p:cNvSpPr txBox="1"/>
          <p:nvPr>
            <p:ph idx="1" type="subTitle"/>
          </p:nvPr>
        </p:nvSpPr>
        <p:spPr>
          <a:xfrm>
            <a:off x="1164075" y="2151959"/>
            <a:ext cx="2045700" cy="99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606" name="Google Shape;606;p55"/>
          <p:cNvSpPr txBox="1"/>
          <p:nvPr>
            <p:ph idx="3" type="title"/>
          </p:nvPr>
        </p:nvSpPr>
        <p:spPr>
          <a:xfrm>
            <a:off x="3549063" y="1617575"/>
            <a:ext cx="20457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07" name="Google Shape;607;p55"/>
          <p:cNvSpPr txBox="1"/>
          <p:nvPr>
            <p:ph idx="4" type="subTitle"/>
          </p:nvPr>
        </p:nvSpPr>
        <p:spPr>
          <a:xfrm>
            <a:off x="3549150" y="2151959"/>
            <a:ext cx="2045700" cy="99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608" name="Google Shape;608;p55"/>
          <p:cNvSpPr txBox="1"/>
          <p:nvPr>
            <p:ph idx="5" type="title"/>
          </p:nvPr>
        </p:nvSpPr>
        <p:spPr>
          <a:xfrm>
            <a:off x="5934100" y="1617575"/>
            <a:ext cx="20457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09" name="Google Shape;609;p55"/>
          <p:cNvSpPr txBox="1"/>
          <p:nvPr>
            <p:ph idx="6" type="subTitle"/>
          </p:nvPr>
        </p:nvSpPr>
        <p:spPr>
          <a:xfrm>
            <a:off x="5934225" y="2151959"/>
            <a:ext cx="2045700" cy="99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2">
    <p:spTree>
      <p:nvGrpSpPr>
        <p:cNvPr id="610" name="Shape 610"/>
        <p:cNvGrpSpPr/>
        <p:nvPr/>
      </p:nvGrpSpPr>
      <p:grpSpPr>
        <a:xfrm>
          <a:off x="0" y="0"/>
          <a:ext cx="0" cy="0"/>
          <a:chOff x="0" y="0"/>
          <a:chExt cx="0" cy="0"/>
        </a:xfrm>
      </p:grpSpPr>
      <p:sp>
        <p:nvSpPr>
          <p:cNvPr id="611" name="Google Shape;611;p56"/>
          <p:cNvSpPr/>
          <p:nvPr/>
        </p:nvSpPr>
        <p:spPr>
          <a:xfrm flipH="1" rot="10285629">
            <a:off x="-7063092" y="-2367548"/>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6"/>
          <p:cNvSpPr/>
          <p:nvPr/>
        </p:nvSpPr>
        <p:spPr>
          <a:xfrm>
            <a:off x="-4432130" y="168593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6"/>
          <p:cNvSpPr/>
          <p:nvPr/>
        </p:nvSpPr>
        <p:spPr>
          <a:xfrm flipH="1" rot="-2839443">
            <a:off x="2550622" y="3252659"/>
            <a:ext cx="6402141" cy="568918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6"/>
          <p:cNvSpPr/>
          <p:nvPr/>
        </p:nvSpPr>
        <p:spPr>
          <a:xfrm flipH="1" rot="-10305679">
            <a:off x="6458116" y="671626"/>
            <a:ext cx="7310080" cy="6849767"/>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6"/>
          <p:cNvSpPr/>
          <p:nvPr/>
        </p:nvSpPr>
        <p:spPr>
          <a:xfrm flipH="1" rot="1478505">
            <a:off x="3777012" y="-1076247"/>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6"/>
          <p:cNvSpPr/>
          <p:nvPr/>
        </p:nvSpPr>
        <p:spPr>
          <a:xfrm rot="-9555841">
            <a:off x="-6505500" y="24943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6"/>
          <p:cNvSpPr txBox="1"/>
          <p:nvPr>
            <p:ph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18" name="Google Shape;618;p56"/>
          <p:cNvSpPr txBox="1"/>
          <p:nvPr>
            <p:ph idx="2" type="title"/>
          </p:nvPr>
        </p:nvSpPr>
        <p:spPr>
          <a:xfrm>
            <a:off x="1164025" y="2912975"/>
            <a:ext cx="20457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19" name="Google Shape;619;p56"/>
          <p:cNvSpPr txBox="1"/>
          <p:nvPr>
            <p:ph idx="1" type="subTitle"/>
          </p:nvPr>
        </p:nvSpPr>
        <p:spPr>
          <a:xfrm>
            <a:off x="1164075" y="3447359"/>
            <a:ext cx="2045700" cy="99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620" name="Google Shape;620;p56"/>
          <p:cNvSpPr txBox="1"/>
          <p:nvPr>
            <p:ph idx="3" type="title"/>
          </p:nvPr>
        </p:nvSpPr>
        <p:spPr>
          <a:xfrm>
            <a:off x="3549063" y="2379575"/>
            <a:ext cx="20457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1" name="Google Shape;621;p56"/>
          <p:cNvSpPr txBox="1"/>
          <p:nvPr>
            <p:ph idx="4" type="subTitle"/>
          </p:nvPr>
        </p:nvSpPr>
        <p:spPr>
          <a:xfrm>
            <a:off x="3549150" y="2913959"/>
            <a:ext cx="2045700" cy="99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622" name="Google Shape;622;p56"/>
          <p:cNvSpPr txBox="1"/>
          <p:nvPr>
            <p:ph idx="5" type="title"/>
          </p:nvPr>
        </p:nvSpPr>
        <p:spPr>
          <a:xfrm>
            <a:off x="5934100" y="2912975"/>
            <a:ext cx="20457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3" name="Google Shape;623;p56"/>
          <p:cNvSpPr txBox="1"/>
          <p:nvPr>
            <p:ph idx="6" type="subTitle"/>
          </p:nvPr>
        </p:nvSpPr>
        <p:spPr>
          <a:xfrm>
            <a:off x="5934225" y="3447359"/>
            <a:ext cx="2045700" cy="99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4">
    <p:spTree>
      <p:nvGrpSpPr>
        <p:cNvPr id="624" name="Shape 624"/>
        <p:cNvGrpSpPr/>
        <p:nvPr/>
      </p:nvGrpSpPr>
      <p:grpSpPr>
        <a:xfrm>
          <a:off x="0" y="0"/>
          <a:ext cx="0" cy="0"/>
          <a:chOff x="0" y="0"/>
          <a:chExt cx="0" cy="0"/>
        </a:xfrm>
      </p:grpSpPr>
      <p:sp>
        <p:nvSpPr>
          <p:cNvPr id="625" name="Google Shape;625;p57"/>
          <p:cNvSpPr txBox="1"/>
          <p:nvPr>
            <p:ph type="title"/>
          </p:nvPr>
        </p:nvSpPr>
        <p:spPr>
          <a:xfrm>
            <a:off x="2077025" y="1518376"/>
            <a:ext cx="18150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6" name="Google Shape;626;p57"/>
          <p:cNvSpPr txBox="1"/>
          <p:nvPr>
            <p:ph idx="1" type="subTitle"/>
          </p:nvPr>
        </p:nvSpPr>
        <p:spPr>
          <a:xfrm>
            <a:off x="2077175" y="2063201"/>
            <a:ext cx="5909100" cy="41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627" name="Google Shape;627;p57"/>
          <p:cNvSpPr txBox="1"/>
          <p:nvPr>
            <p:ph idx="2" type="title"/>
          </p:nvPr>
        </p:nvSpPr>
        <p:spPr>
          <a:xfrm>
            <a:off x="2077027" y="2577126"/>
            <a:ext cx="18150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8" name="Google Shape;628;p57"/>
          <p:cNvSpPr txBox="1"/>
          <p:nvPr>
            <p:ph idx="3" type="subTitle"/>
          </p:nvPr>
        </p:nvSpPr>
        <p:spPr>
          <a:xfrm>
            <a:off x="2077350" y="3121951"/>
            <a:ext cx="5908800" cy="41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629" name="Google Shape;629;p57"/>
          <p:cNvSpPr txBox="1"/>
          <p:nvPr>
            <p:ph idx="4"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30" name="Google Shape;630;p57"/>
          <p:cNvSpPr/>
          <p:nvPr/>
        </p:nvSpPr>
        <p:spPr>
          <a:xfrm flipH="1" rot="10285629">
            <a:off x="-6531342" y="-2121798"/>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7"/>
          <p:cNvSpPr/>
          <p:nvPr/>
        </p:nvSpPr>
        <p:spPr>
          <a:xfrm>
            <a:off x="-4516430"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7"/>
          <p:cNvSpPr/>
          <p:nvPr/>
        </p:nvSpPr>
        <p:spPr>
          <a:xfrm flipH="1" rot="-2839443">
            <a:off x="877472" y="3220259"/>
            <a:ext cx="6402141" cy="568918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7"/>
          <p:cNvSpPr/>
          <p:nvPr/>
        </p:nvSpPr>
        <p:spPr>
          <a:xfrm flipH="1" rot="-10305679">
            <a:off x="6411091" y="301976"/>
            <a:ext cx="7310080" cy="6849767"/>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7"/>
          <p:cNvSpPr/>
          <p:nvPr/>
        </p:nvSpPr>
        <p:spPr>
          <a:xfrm flipH="1" rot="3278516">
            <a:off x="4649136" y="-366101"/>
            <a:ext cx="7826271" cy="287792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7"/>
          <p:cNvSpPr/>
          <p:nvPr/>
        </p:nvSpPr>
        <p:spPr>
          <a:xfrm rot="-9555841">
            <a:off x="-6466450" y="2570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7"/>
          <p:cNvSpPr txBox="1"/>
          <p:nvPr>
            <p:ph idx="5" type="title"/>
          </p:nvPr>
        </p:nvSpPr>
        <p:spPr>
          <a:xfrm>
            <a:off x="2077027" y="3635876"/>
            <a:ext cx="18150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37" name="Google Shape;637;p57"/>
          <p:cNvSpPr txBox="1"/>
          <p:nvPr>
            <p:ph idx="6" type="subTitle"/>
          </p:nvPr>
        </p:nvSpPr>
        <p:spPr>
          <a:xfrm>
            <a:off x="2077350" y="4180701"/>
            <a:ext cx="5908800" cy="41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638" name="Shape 638"/>
        <p:cNvGrpSpPr/>
        <p:nvPr/>
      </p:nvGrpSpPr>
      <p:grpSpPr>
        <a:xfrm>
          <a:off x="0" y="0"/>
          <a:ext cx="0" cy="0"/>
          <a:chOff x="0" y="0"/>
          <a:chExt cx="0" cy="0"/>
        </a:xfrm>
      </p:grpSpPr>
      <p:sp>
        <p:nvSpPr>
          <p:cNvPr id="639" name="Google Shape;639;p58"/>
          <p:cNvSpPr/>
          <p:nvPr/>
        </p:nvSpPr>
        <p:spPr>
          <a:xfrm flipH="1" rot="4102360">
            <a:off x="-2512533" y="4030635"/>
            <a:ext cx="7471578" cy="47717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8"/>
          <p:cNvSpPr/>
          <p:nvPr/>
        </p:nvSpPr>
        <p:spPr>
          <a:xfrm rot="813319">
            <a:off x="-4129602" y="-17370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66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8"/>
          <p:cNvSpPr/>
          <p:nvPr/>
        </p:nvSpPr>
        <p:spPr>
          <a:xfrm flipH="1" rot="3394465">
            <a:off x="5593334" y="21714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2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8"/>
          <p:cNvSpPr/>
          <p:nvPr/>
        </p:nvSpPr>
        <p:spPr>
          <a:xfrm rot="-10285603">
            <a:off x="6336471" y="-2917283"/>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8"/>
          <p:cNvSpPr/>
          <p:nvPr/>
        </p:nvSpPr>
        <p:spPr>
          <a:xfrm rot="-2238616">
            <a:off x="-4635728" y="470344"/>
            <a:ext cx="7826078" cy="2877850"/>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8"/>
          <p:cNvSpPr txBox="1"/>
          <p:nvPr>
            <p:ph type="title"/>
          </p:nvPr>
        </p:nvSpPr>
        <p:spPr>
          <a:xfrm>
            <a:off x="5664001" y="1703625"/>
            <a:ext cx="22272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45" name="Google Shape;645;p58"/>
          <p:cNvSpPr txBox="1"/>
          <p:nvPr>
            <p:ph idx="1" type="subTitle"/>
          </p:nvPr>
        </p:nvSpPr>
        <p:spPr>
          <a:xfrm>
            <a:off x="5664053" y="2135500"/>
            <a:ext cx="25086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46" name="Google Shape;646;p58"/>
          <p:cNvSpPr txBox="1"/>
          <p:nvPr>
            <p:ph idx="2" type="title"/>
          </p:nvPr>
        </p:nvSpPr>
        <p:spPr>
          <a:xfrm>
            <a:off x="5664001" y="3198000"/>
            <a:ext cx="22272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47" name="Google Shape;647;p58"/>
          <p:cNvSpPr txBox="1"/>
          <p:nvPr>
            <p:ph idx="3" type="subTitle"/>
          </p:nvPr>
        </p:nvSpPr>
        <p:spPr>
          <a:xfrm>
            <a:off x="5664025" y="3629875"/>
            <a:ext cx="25086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48" name="Google Shape;648;p58"/>
          <p:cNvSpPr txBox="1"/>
          <p:nvPr>
            <p:ph idx="4" type="title"/>
          </p:nvPr>
        </p:nvSpPr>
        <p:spPr>
          <a:xfrm>
            <a:off x="1252726" y="1703625"/>
            <a:ext cx="2227200" cy="4875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500"/>
              <a:buNone/>
              <a:defRPr sz="2000">
                <a:latin typeface="Kulim Park"/>
                <a:ea typeface="Kulim Park"/>
                <a:cs typeface="Kulim Park"/>
                <a:sym typeface="Kulim Park"/>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p:txBody>
      </p:sp>
      <p:sp>
        <p:nvSpPr>
          <p:cNvPr id="649" name="Google Shape;649;p58"/>
          <p:cNvSpPr txBox="1"/>
          <p:nvPr>
            <p:ph idx="5" type="subTitle"/>
          </p:nvPr>
        </p:nvSpPr>
        <p:spPr>
          <a:xfrm>
            <a:off x="971503" y="2135500"/>
            <a:ext cx="2508600" cy="661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atin typeface="Manrope"/>
                <a:ea typeface="Manrope"/>
                <a:cs typeface="Manrope"/>
                <a:sym typeface="Manrope"/>
              </a:defRPr>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650" name="Google Shape;650;p58"/>
          <p:cNvSpPr txBox="1"/>
          <p:nvPr>
            <p:ph idx="6" type="title"/>
          </p:nvPr>
        </p:nvSpPr>
        <p:spPr>
          <a:xfrm>
            <a:off x="1252726" y="3198000"/>
            <a:ext cx="2227200" cy="4875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500"/>
              <a:buNone/>
              <a:defRPr sz="2000">
                <a:latin typeface="Kulim Park"/>
                <a:ea typeface="Kulim Park"/>
                <a:cs typeface="Kulim Park"/>
                <a:sym typeface="Kulim Park"/>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p:txBody>
      </p:sp>
      <p:sp>
        <p:nvSpPr>
          <p:cNvPr id="651" name="Google Shape;651;p58"/>
          <p:cNvSpPr txBox="1"/>
          <p:nvPr>
            <p:ph idx="7" type="subTitle"/>
          </p:nvPr>
        </p:nvSpPr>
        <p:spPr>
          <a:xfrm>
            <a:off x="971475" y="3629875"/>
            <a:ext cx="2508600" cy="661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atin typeface="Manrope"/>
                <a:ea typeface="Manrope"/>
                <a:cs typeface="Manrope"/>
                <a:sym typeface="Manrope"/>
              </a:defRPr>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652" name="Google Shape;652;p58"/>
          <p:cNvSpPr txBox="1"/>
          <p:nvPr>
            <p:ph idx="8"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653" name="Shape 653"/>
        <p:cNvGrpSpPr/>
        <p:nvPr/>
      </p:nvGrpSpPr>
      <p:grpSpPr>
        <a:xfrm>
          <a:off x="0" y="0"/>
          <a:ext cx="0" cy="0"/>
          <a:chOff x="0" y="0"/>
          <a:chExt cx="0" cy="0"/>
        </a:xfrm>
      </p:grpSpPr>
      <p:sp>
        <p:nvSpPr>
          <p:cNvPr id="654" name="Google Shape;654;p59"/>
          <p:cNvSpPr/>
          <p:nvPr/>
        </p:nvSpPr>
        <p:spPr>
          <a:xfrm flipH="1" rot="3394465">
            <a:off x="5593334" y="21714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2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9"/>
          <p:cNvSpPr/>
          <p:nvPr/>
        </p:nvSpPr>
        <p:spPr>
          <a:xfrm rot="-10285603">
            <a:off x="5869521" y="-2917283"/>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9"/>
          <p:cNvSpPr txBox="1"/>
          <p:nvPr>
            <p:ph type="title"/>
          </p:nvPr>
        </p:nvSpPr>
        <p:spPr>
          <a:xfrm flipH="1">
            <a:off x="3993600" y="437700"/>
            <a:ext cx="4410900" cy="6579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57" name="Google Shape;657;p59"/>
          <p:cNvSpPr txBox="1"/>
          <p:nvPr>
            <p:ph idx="2" type="title"/>
          </p:nvPr>
        </p:nvSpPr>
        <p:spPr>
          <a:xfrm>
            <a:off x="4157088" y="2211700"/>
            <a:ext cx="1454400" cy="929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58" name="Google Shape;658;p59"/>
          <p:cNvSpPr txBox="1"/>
          <p:nvPr>
            <p:ph idx="1" type="subTitle"/>
          </p:nvPr>
        </p:nvSpPr>
        <p:spPr>
          <a:xfrm>
            <a:off x="5964350" y="2211700"/>
            <a:ext cx="2440500" cy="92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59" name="Google Shape;659;p59"/>
          <p:cNvSpPr txBox="1"/>
          <p:nvPr>
            <p:ph idx="3" type="title"/>
          </p:nvPr>
        </p:nvSpPr>
        <p:spPr>
          <a:xfrm>
            <a:off x="4157088" y="3465525"/>
            <a:ext cx="1454400" cy="929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60" name="Google Shape;660;p59"/>
          <p:cNvSpPr txBox="1"/>
          <p:nvPr>
            <p:ph idx="4" type="subTitle"/>
          </p:nvPr>
        </p:nvSpPr>
        <p:spPr>
          <a:xfrm>
            <a:off x="5964350" y="3465525"/>
            <a:ext cx="2440500" cy="92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24">
    <p:spTree>
      <p:nvGrpSpPr>
        <p:cNvPr id="661" name="Shape 661"/>
        <p:cNvGrpSpPr/>
        <p:nvPr/>
      </p:nvGrpSpPr>
      <p:grpSpPr>
        <a:xfrm>
          <a:off x="0" y="0"/>
          <a:ext cx="0" cy="0"/>
          <a:chOff x="0" y="0"/>
          <a:chExt cx="0" cy="0"/>
        </a:xfrm>
      </p:grpSpPr>
      <p:sp>
        <p:nvSpPr>
          <p:cNvPr id="662" name="Google Shape;662;p60"/>
          <p:cNvSpPr/>
          <p:nvPr/>
        </p:nvSpPr>
        <p:spPr>
          <a:xfrm rot="-4102360">
            <a:off x="4113422" y="4765435"/>
            <a:ext cx="7471578" cy="47717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60"/>
          <p:cNvSpPr/>
          <p:nvPr/>
        </p:nvSpPr>
        <p:spPr>
          <a:xfrm flipH="1" rot="-813319">
            <a:off x="7043160" y="-1608948"/>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66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60"/>
          <p:cNvSpPr/>
          <p:nvPr/>
        </p:nvSpPr>
        <p:spPr>
          <a:xfrm rot="-3394465">
            <a:off x="-4084285" y="336016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2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0"/>
          <p:cNvSpPr/>
          <p:nvPr/>
        </p:nvSpPr>
        <p:spPr>
          <a:xfrm flipH="1" rot="10285603">
            <a:off x="-4881689" y="-1508408"/>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0"/>
          <p:cNvSpPr/>
          <p:nvPr/>
        </p:nvSpPr>
        <p:spPr>
          <a:xfrm flipH="1" rot="6738480">
            <a:off x="5484634" y="1473878"/>
            <a:ext cx="7826261" cy="287791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0"/>
          <p:cNvSpPr txBox="1"/>
          <p:nvPr>
            <p:ph type="title"/>
          </p:nvPr>
        </p:nvSpPr>
        <p:spPr>
          <a:xfrm>
            <a:off x="4633263" y="2692525"/>
            <a:ext cx="17886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68" name="Google Shape;668;p60"/>
          <p:cNvSpPr txBox="1"/>
          <p:nvPr>
            <p:ph idx="1" type="subTitle"/>
          </p:nvPr>
        </p:nvSpPr>
        <p:spPr>
          <a:xfrm>
            <a:off x="4633297" y="3124400"/>
            <a:ext cx="1788600" cy="84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69" name="Google Shape;669;p60"/>
          <p:cNvSpPr txBox="1"/>
          <p:nvPr>
            <p:ph idx="2" type="title"/>
          </p:nvPr>
        </p:nvSpPr>
        <p:spPr>
          <a:xfrm>
            <a:off x="6544613" y="2692525"/>
            <a:ext cx="17886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70" name="Google Shape;670;p60"/>
          <p:cNvSpPr txBox="1"/>
          <p:nvPr>
            <p:ph idx="3" type="subTitle"/>
          </p:nvPr>
        </p:nvSpPr>
        <p:spPr>
          <a:xfrm>
            <a:off x="6544625" y="3124400"/>
            <a:ext cx="1788600" cy="84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71" name="Google Shape;671;p60"/>
          <p:cNvSpPr txBox="1"/>
          <p:nvPr>
            <p:ph idx="4" type="title"/>
          </p:nvPr>
        </p:nvSpPr>
        <p:spPr>
          <a:xfrm>
            <a:off x="2721863" y="2692525"/>
            <a:ext cx="17886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p:txBody>
      </p:sp>
      <p:sp>
        <p:nvSpPr>
          <p:cNvPr id="672" name="Google Shape;672;p60"/>
          <p:cNvSpPr txBox="1"/>
          <p:nvPr>
            <p:ph idx="5" type="subTitle"/>
          </p:nvPr>
        </p:nvSpPr>
        <p:spPr>
          <a:xfrm>
            <a:off x="2722019" y="3124400"/>
            <a:ext cx="1788600" cy="84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673" name="Google Shape;673;p60"/>
          <p:cNvSpPr txBox="1"/>
          <p:nvPr>
            <p:ph idx="6" type="title"/>
          </p:nvPr>
        </p:nvSpPr>
        <p:spPr>
          <a:xfrm>
            <a:off x="810613" y="2692525"/>
            <a:ext cx="17886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p:txBody>
      </p:sp>
      <p:sp>
        <p:nvSpPr>
          <p:cNvPr id="674" name="Google Shape;674;p60"/>
          <p:cNvSpPr txBox="1"/>
          <p:nvPr>
            <p:ph idx="7" type="subTitle"/>
          </p:nvPr>
        </p:nvSpPr>
        <p:spPr>
          <a:xfrm>
            <a:off x="810750" y="3124400"/>
            <a:ext cx="1788600" cy="84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675" name="Google Shape;675;p60"/>
          <p:cNvSpPr txBox="1"/>
          <p:nvPr>
            <p:ph idx="8"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676" name="Shape 676"/>
        <p:cNvGrpSpPr/>
        <p:nvPr/>
      </p:nvGrpSpPr>
      <p:grpSpPr>
        <a:xfrm>
          <a:off x="0" y="0"/>
          <a:ext cx="0" cy="0"/>
          <a:chOff x="0" y="0"/>
          <a:chExt cx="0" cy="0"/>
        </a:xfrm>
      </p:grpSpPr>
      <p:sp>
        <p:nvSpPr>
          <p:cNvPr id="677" name="Google Shape;677;p61"/>
          <p:cNvSpPr/>
          <p:nvPr/>
        </p:nvSpPr>
        <p:spPr>
          <a:xfrm rot="-10285629">
            <a:off x="6057524" y="-212437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1"/>
          <p:cNvSpPr/>
          <p:nvPr/>
        </p:nvSpPr>
        <p:spPr>
          <a:xfrm flipH="1">
            <a:off x="7942003" y="1004988"/>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1"/>
          <p:cNvSpPr/>
          <p:nvPr/>
        </p:nvSpPr>
        <p:spPr>
          <a:xfrm rot="2839443">
            <a:off x="-308418" y="2442034"/>
            <a:ext cx="6402141" cy="568918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1"/>
          <p:cNvSpPr/>
          <p:nvPr/>
        </p:nvSpPr>
        <p:spPr>
          <a:xfrm rot="9405665">
            <a:off x="-5036390" y="1932081"/>
            <a:ext cx="7310152" cy="6849835"/>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1"/>
          <p:cNvSpPr/>
          <p:nvPr/>
        </p:nvSpPr>
        <p:spPr>
          <a:xfrm rot="-1478505">
            <a:off x="-435239" y="-2304911"/>
            <a:ext cx="7826136" cy="2877871"/>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1"/>
          <p:cNvSpPr/>
          <p:nvPr/>
        </p:nvSpPr>
        <p:spPr>
          <a:xfrm flipH="1" rot="9555841">
            <a:off x="8042252" y="1808506"/>
            <a:ext cx="8200942" cy="301569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1"/>
          <p:cNvSpPr txBox="1"/>
          <p:nvPr>
            <p:ph type="title"/>
          </p:nvPr>
        </p:nvSpPr>
        <p:spPr>
          <a:xfrm>
            <a:off x="1465625" y="1627425"/>
            <a:ext cx="2746500" cy="460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84" name="Google Shape;684;p61"/>
          <p:cNvSpPr txBox="1"/>
          <p:nvPr>
            <p:ph idx="1" type="subTitle"/>
          </p:nvPr>
        </p:nvSpPr>
        <p:spPr>
          <a:xfrm>
            <a:off x="1465675" y="2087600"/>
            <a:ext cx="2746500" cy="46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85" name="Google Shape;685;p61"/>
          <p:cNvSpPr txBox="1"/>
          <p:nvPr>
            <p:ph idx="2" type="title"/>
          </p:nvPr>
        </p:nvSpPr>
        <p:spPr>
          <a:xfrm>
            <a:off x="1465625" y="2665450"/>
            <a:ext cx="2746500" cy="460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86" name="Google Shape;686;p61"/>
          <p:cNvSpPr txBox="1"/>
          <p:nvPr>
            <p:ph idx="3" type="subTitle"/>
          </p:nvPr>
        </p:nvSpPr>
        <p:spPr>
          <a:xfrm>
            <a:off x="1465675" y="3124625"/>
            <a:ext cx="2746500" cy="46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87" name="Google Shape;687;p61"/>
          <p:cNvSpPr txBox="1"/>
          <p:nvPr>
            <p:ph idx="4" type="title"/>
          </p:nvPr>
        </p:nvSpPr>
        <p:spPr>
          <a:xfrm>
            <a:off x="1465625" y="3703475"/>
            <a:ext cx="2746500" cy="460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88" name="Google Shape;688;p61"/>
          <p:cNvSpPr txBox="1"/>
          <p:nvPr>
            <p:ph idx="5" type="subTitle"/>
          </p:nvPr>
        </p:nvSpPr>
        <p:spPr>
          <a:xfrm>
            <a:off x="1465675" y="4162650"/>
            <a:ext cx="2746500" cy="46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89" name="Google Shape;689;p61"/>
          <p:cNvSpPr txBox="1"/>
          <p:nvPr>
            <p:ph idx="6" type="title"/>
          </p:nvPr>
        </p:nvSpPr>
        <p:spPr>
          <a:xfrm>
            <a:off x="5348850" y="1627425"/>
            <a:ext cx="2746500" cy="460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90" name="Google Shape;690;p61"/>
          <p:cNvSpPr txBox="1"/>
          <p:nvPr>
            <p:ph idx="7" type="subTitle"/>
          </p:nvPr>
        </p:nvSpPr>
        <p:spPr>
          <a:xfrm>
            <a:off x="5348900" y="2087600"/>
            <a:ext cx="2746500" cy="46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91" name="Google Shape;691;p61"/>
          <p:cNvSpPr txBox="1"/>
          <p:nvPr>
            <p:ph idx="8" type="title"/>
          </p:nvPr>
        </p:nvSpPr>
        <p:spPr>
          <a:xfrm>
            <a:off x="5348850" y="2665450"/>
            <a:ext cx="2746500" cy="460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92" name="Google Shape;692;p61"/>
          <p:cNvSpPr txBox="1"/>
          <p:nvPr>
            <p:ph idx="9" type="subTitle"/>
          </p:nvPr>
        </p:nvSpPr>
        <p:spPr>
          <a:xfrm>
            <a:off x="5348900" y="3124625"/>
            <a:ext cx="2746500" cy="46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93" name="Google Shape;693;p61"/>
          <p:cNvSpPr txBox="1"/>
          <p:nvPr>
            <p:ph idx="13" type="title"/>
          </p:nvPr>
        </p:nvSpPr>
        <p:spPr>
          <a:xfrm>
            <a:off x="5348850" y="3703475"/>
            <a:ext cx="2746500" cy="460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94" name="Google Shape;694;p61"/>
          <p:cNvSpPr txBox="1"/>
          <p:nvPr>
            <p:ph idx="14" type="subTitle"/>
          </p:nvPr>
        </p:nvSpPr>
        <p:spPr>
          <a:xfrm>
            <a:off x="5348900" y="4162650"/>
            <a:ext cx="2746500" cy="46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695" name="Google Shape;695;p61"/>
          <p:cNvSpPr txBox="1"/>
          <p:nvPr>
            <p:ph idx="15" type="title"/>
          </p:nvPr>
        </p:nvSpPr>
        <p:spPr>
          <a:xfrm>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7"/>
          <p:cNvSpPr txBox="1"/>
          <p:nvPr>
            <p:ph type="title"/>
          </p:nvPr>
        </p:nvSpPr>
        <p:spPr>
          <a:xfrm>
            <a:off x="888175" y="1183150"/>
            <a:ext cx="42948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3" name="Google Shape;83;p7"/>
          <p:cNvSpPr txBox="1"/>
          <p:nvPr>
            <p:ph idx="1" type="subTitle"/>
          </p:nvPr>
        </p:nvSpPr>
        <p:spPr>
          <a:xfrm>
            <a:off x="888175" y="1796075"/>
            <a:ext cx="4294800" cy="229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Font typeface="Nunito Light"/>
              <a:buChar char="●"/>
              <a:defRPr/>
            </a:lvl1pPr>
            <a:lvl2pPr lvl="1" rtl="0" algn="ctr">
              <a:lnSpc>
                <a:spcPct val="100000"/>
              </a:lnSpc>
              <a:spcBef>
                <a:spcPts val="0"/>
              </a:spcBef>
              <a:spcAft>
                <a:spcPts val="0"/>
              </a:spcAft>
              <a:buClr>
                <a:srgbClr val="E76A28"/>
              </a:buClr>
              <a:buSzPts val="1200"/>
              <a:buFont typeface="Nunito Light"/>
              <a:buChar char="○"/>
              <a:defRPr/>
            </a:lvl2pPr>
            <a:lvl3pPr lvl="2" rtl="0" algn="ctr">
              <a:lnSpc>
                <a:spcPct val="100000"/>
              </a:lnSpc>
              <a:spcBef>
                <a:spcPts val="1600"/>
              </a:spcBef>
              <a:spcAft>
                <a:spcPts val="0"/>
              </a:spcAft>
              <a:buClr>
                <a:srgbClr val="E76A28"/>
              </a:buClr>
              <a:buSzPts val="1200"/>
              <a:buFont typeface="Nunito Light"/>
              <a:buChar char="■"/>
              <a:defRPr/>
            </a:lvl3pPr>
            <a:lvl4pPr lvl="3" rtl="0" algn="ctr">
              <a:lnSpc>
                <a:spcPct val="100000"/>
              </a:lnSpc>
              <a:spcBef>
                <a:spcPts val="1600"/>
              </a:spcBef>
              <a:spcAft>
                <a:spcPts val="0"/>
              </a:spcAft>
              <a:buClr>
                <a:srgbClr val="E76A28"/>
              </a:buClr>
              <a:buSzPts val="1200"/>
              <a:buFont typeface="Nunito Light"/>
              <a:buChar char="●"/>
              <a:defRPr/>
            </a:lvl4pPr>
            <a:lvl5pPr lvl="4" rtl="0" algn="ctr">
              <a:lnSpc>
                <a:spcPct val="100000"/>
              </a:lnSpc>
              <a:spcBef>
                <a:spcPts val="1600"/>
              </a:spcBef>
              <a:spcAft>
                <a:spcPts val="0"/>
              </a:spcAft>
              <a:buClr>
                <a:srgbClr val="E76A28"/>
              </a:buClr>
              <a:buSzPts val="1200"/>
              <a:buFont typeface="Nunito Light"/>
              <a:buChar char="○"/>
              <a:defRPr/>
            </a:lvl5pPr>
            <a:lvl6pPr lvl="5" rtl="0" algn="ctr">
              <a:lnSpc>
                <a:spcPct val="100000"/>
              </a:lnSpc>
              <a:spcBef>
                <a:spcPts val="1600"/>
              </a:spcBef>
              <a:spcAft>
                <a:spcPts val="0"/>
              </a:spcAft>
              <a:buClr>
                <a:srgbClr val="999999"/>
              </a:buClr>
              <a:buSzPts val="1200"/>
              <a:buFont typeface="Nunito Light"/>
              <a:buChar char="■"/>
              <a:defRPr/>
            </a:lvl6pPr>
            <a:lvl7pPr lvl="6" rtl="0" algn="ctr">
              <a:lnSpc>
                <a:spcPct val="100000"/>
              </a:lnSpc>
              <a:spcBef>
                <a:spcPts val="1600"/>
              </a:spcBef>
              <a:spcAft>
                <a:spcPts val="0"/>
              </a:spcAft>
              <a:buClr>
                <a:srgbClr val="999999"/>
              </a:buClr>
              <a:buSzPts val="1200"/>
              <a:buFont typeface="Nunito Light"/>
              <a:buChar char="●"/>
              <a:defRPr/>
            </a:lvl7pPr>
            <a:lvl8pPr lvl="7" rtl="0" algn="ctr">
              <a:lnSpc>
                <a:spcPct val="100000"/>
              </a:lnSpc>
              <a:spcBef>
                <a:spcPts val="1600"/>
              </a:spcBef>
              <a:spcAft>
                <a:spcPts val="0"/>
              </a:spcAft>
              <a:buClr>
                <a:srgbClr val="999999"/>
              </a:buClr>
              <a:buSzPts val="1200"/>
              <a:buFont typeface="Nunito Light"/>
              <a:buChar char="○"/>
              <a:defRPr/>
            </a:lvl8pPr>
            <a:lvl9pPr lvl="8" rtl="0" algn="ctr">
              <a:lnSpc>
                <a:spcPct val="100000"/>
              </a:lnSpc>
              <a:spcBef>
                <a:spcPts val="1600"/>
              </a:spcBef>
              <a:spcAft>
                <a:spcPts val="1600"/>
              </a:spcAft>
              <a:buClr>
                <a:srgbClr val="999999"/>
              </a:buClr>
              <a:buSzPts val="1200"/>
              <a:buFont typeface="Nunito Light"/>
              <a:buChar char="■"/>
              <a:defRPr/>
            </a:lvl9pPr>
          </a:lstStyle>
          <a:p/>
        </p:txBody>
      </p:sp>
      <p:sp>
        <p:nvSpPr>
          <p:cNvPr id="84" name="Google Shape;84;p7"/>
          <p:cNvSpPr/>
          <p:nvPr>
            <p:ph idx="2" type="pic"/>
          </p:nvPr>
        </p:nvSpPr>
        <p:spPr>
          <a:xfrm>
            <a:off x="5643775" y="587125"/>
            <a:ext cx="2561400" cy="3735600"/>
          </a:xfrm>
          <a:prstGeom prst="rect">
            <a:avLst/>
          </a:prstGeom>
          <a:noFill/>
          <a:ln>
            <a:noFill/>
          </a:ln>
        </p:spPr>
      </p:sp>
      <p:pic>
        <p:nvPicPr>
          <p:cNvPr id="85" name="Google Shape;85;p7"/>
          <p:cNvPicPr preferRelativeResize="0"/>
          <p:nvPr/>
        </p:nvPicPr>
        <p:blipFill rotWithShape="1">
          <a:blip r:embed="rId2">
            <a:alphaModFix/>
          </a:blip>
          <a:srcRect b="0" l="0" r="0" t="23236"/>
          <a:stretch/>
        </p:blipFill>
        <p:spPr>
          <a:xfrm rot="-2008778">
            <a:off x="6384170" y="3479512"/>
            <a:ext cx="4451089" cy="3416876"/>
          </a:xfrm>
          <a:prstGeom prst="rect">
            <a:avLst/>
          </a:prstGeom>
          <a:noFill/>
          <a:ln>
            <a:noFill/>
          </a:ln>
        </p:spPr>
      </p:pic>
      <p:pic>
        <p:nvPicPr>
          <p:cNvPr id="86" name="Google Shape;86;p7"/>
          <p:cNvPicPr preferRelativeResize="0"/>
          <p:nvPr/>
        </p:nvPicPr>
        <p:blipFill rotWithShape="1">
          <a:blip r:embed="rId3">
            <a:alphaModFix/>
          </a:blip>
          <a:srcRect b="14763" l="2962" r="17609" t="12222"/>
          <a:stretch/>
        </p:blipFill>
        <p:spPr>
          <a:xfrm rot="1493477">
            <a:off x="-1034125" y="3734871"/>
            <a:ext cx="2787000" cy="2561855"/>
          </a:xfrm>
          <a:prstGeom prst="rect">
            <a:avLst/>
          </a:prstGeom>
          <a:noFill/>
          <a:ln>
            <a:noFill/>
          </a:ln>
        </p:spPr>
      </p:pic>
      <p:pic>
        <p:nvPicPr>
          <p:cNvPr id="87" name="Google Shape;87;p7"/>
          <p:cNvPicPr preferRelativeResize="0"/>
          <p:nvPr/>
        </p:nvPicPr>
        <p:blipFill>
          <a:blip r:embed="rId4">
            <a:alphaModFix/>
          </a:blip>
          <a:stretch>
            <a:fillRect/>
          </a:stretch>
        </p:blipFill>
        <p:spPr>
          <a:xfrm>
            <a:off x="811975" y="3838275"/>
            <a:ext cx="2355051" cy="2355051"/>
          </a:xfrm>
          <a:prstGeom prst="rect">
            <a:avLst/>
          </a:prstGeom>
          <a:noFill/>
          <a:ln>
            <a:noFill/>
          </a:ln>
        </p:spPr>
      </p:pic>
      <p:pic>
        <p:nvPicPr>
          <p:cNvPr id="88" name="Google Shape;88;p7"/>
          <p:cNvPicPr preferRelativeResize="0"/>
          <p:nvPr/>
        </p:nvPicPr>
        <p:blipFill>
          <a:blip r:embed="rId5">
            <a:alphaModFix/>
          </a:blip>
          <a:stretch>
            <a:fillRect/>
          </a:stretch>
        </p:blipFill>
        <p:spPr>
          <a:xfrm rot="-2463304">
            <a:off x="-1967701" y="-972201"/>
            <a:ext cx="4071449" cy="1995950"/>
          </a:xfrm>
          <a:prstGeom prst="rect">
            <a:avLst/>
          </a:prstGeom>
          <a:noFill/>
          <a:ln>
            <a:noFill/>
          </a:ln>
        </p:spPr>
      </p:pic>
      <p:pic>
        <p:nvPicPr>
          <p:cNvPr id="89" name="Google Shape;89;p7"/>
          <p:cNvPicPr preferRelativeResize="0"/>
          <p:nvPr/>
        </p:nvPicPr>
        <p:blipFill>
          <a:blip r:embed="rId6">
            <a:alphaModFix/>
          </a:blip>
          <a:stretch>
            <a:fillRect/>
          </a:stretch>
        </p:blipFill>
        <p:spPr>
          <a:xfrm flipH="1">
            <a:off x="1373950" y="4559563"/>
            <a:ext cx="4702925" cy="1492624"/>
          </a:xfrm>
          <a:prstGeom prst="rect">
            <a:avLst/>
          </a:prstGeom>
          <a:noFill/>
          <a:ln>
            <a:noFill/>
          </a:ln>
        </p:spPr>
      </p:pic>
      <p:pic>
        <p:nvPicPr>
          <p:cNvPr id="90" name="Google Shape;90;p7"/>
          <p:cNvPicPr preferRelativeResize="0"/>
          <p:nvPr/>
        </p:nvPicPr>
        <p:blipFill rotWithShape="1">
          <a:blip r:embed="rId7">
            <a:alphaModFix/>
          </a:blip>
          <a:srcRect b="0" l="26879" r="0" t="0"/>
          <a:stretch/>
        </p:blipFill>
        <p:spPr>
          <a:xfrm rot="-468178">
            <a:off x="-674967" y="2641125"/>
            <a:ext cx="1702532" cy="20998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7_1">
    <p:spTree>
      <p:nvGrpSpPr>
        <p:cNvPr id="696" name="Shape 696"/>
        <p:cNvGrpSpPr/>
        <p:nvPr/>
      </p:nvGrpSpPr>
      <p:grpSpPr>
        <a:xfrm>
          <a:off x="0" y="0"/>
          <a:ext cx="0" cy="0"/>
          <a:chOff x="0" y="0"/>
          <a:chExt cx="0" cy="0"/>
        </a:xfrm>
      </p:grpSpPr>
      <p:sp>
        <p:nvSpPr>
          <p:cNvPr id="697" name="Google Shape;697;p62"/>
          <p:cNvSpPr/>
          <p:nvPr/>
        </p:nvSpPr>
        <p:spPr>
          <a:xfrm flipH="1" rot="9339447">
            <a:off x="-5157706" y="2195120"/>
            <a:ext cx="7471555" cy="4771732"/>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2"/>
          <p:cNvSpPr/>
          <p:nvPr/>
        </p:nvSpPr>
        <p:spPr>
          <a:xfrm rot="-10285603">
            <a:off x="7150321" y="-2266383"/>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2"/>
          <p:cNvSpPr/>
          <p:nvPr/>
        </p:nvSpPr>
        <p:spPr>
          <a:xfrm rot="649785">
            <a:off x="6848027" y="-2440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62"/>
          <p:cNvSpPr/>
          <p:nvPr/>
        </p:nvSpPr>
        <p:spPr>
          <a:xfrm rot="813319">
            <a:off x="-4299402" y="-47175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62"/>
          <p:cNvSpPr/>
          <p:nvPr/>
        </p:nvSpPr>
        <p:spPr>
          <a:xfrm rot="9089871">
            <a:off x="7049951" y="1893780"/>
            <a:ext cx="7826200" cy="287789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2"/>
          <p:cNvSpPr/>
          <p:nvPr/>
        </p:nvSpPr>
        <p:spPr>
          <a:xfrm rot="-576017">
            <a:off x="-4825529" y="-672274"/>
            <a:ext cx="7826074" cy="287784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62"/>
          <p:cNvSpPr txBox="1"/>
          <p:nvPr>
            <p:ph type="title"/>
          </p:nvPr>
        </p:nvSpPr>
        <p:spPr>
          <a:xfrm>
            <a:off x="721076" y="1932225"/>
            <a:ext cx="22272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04" name="Google Shape;704;p62"/>
          <p:cNvSpPr txBox="1"/>
          <p:nvPr>
            <p:ph idx="1" type="subTitle"/>
          </p:nvPr>
        </p:nvSpPr>
        <p:spPr>
          <a:xfrm>
            <a:off x="721125" y="2287900"/>
            <a:ext cx="2227200" cy="66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05" name="Google Shape;705;p62"/>
          <p:cNvSpPr txBox="1"/>
          <p:nvPr>
            <p:ph idx="2" type="title"/>
          </p:nvPr>
        </p:nvSpPr>
        <p:spPr>
          <a:xfrm>
            <a:off x="721076" y="3841025"/>
            <a:ext cx="22272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06" name="Google Shape;706;p62"/>
          <p:cNvSpPr txBox="1"/>
          <p:nvPr>
            <p:ph idx="3" type="subTitle"/>
          </p:nvPr>
        </p:nvSpPr>
        <p:spPr>
          <a:xfrm>
            <a:off x="721100" y="4196700"/>
            <a:ext cx="2227200" cy="66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07" name="Google Shape;707;p62"/>
          <p:cNvSpPr txBox="1"/>
          <p:nvPr>
            <p:ph idx="4" type="title"/>
          </p:nvPr>
        </p:nvSpPr>
        <p:spPr>
          <a:xfrm>
            <a:off x="3458376" y="1932225"/>
            <a:ext cx="22272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08" name="Google Shape;708;p62"/>
          <p:cNvSpPr txBox="1"/>
          <p:nvPr>
            <p:ph idx="5" type="subTitle"/>
          </p:nvPr>
        </p:nvSpPr>
        <p:spPr>
          <a:xfrm>
            <a:off x="3458425" y="2287900"/>
            <a:ext cx="2227200" cy="66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09" name="Google Shape;709;p62"/>
          <p:cNvSpPr txBox="1"/>
          <p:nvPr>
            <p:ph idx="6" type="title"/>
          </p:nvPr>
        </p:nvSpPr>
        <p:spPr>
          <a:xfrm>
            <a:off x="3458376" y="3841025"/>
            <a:ext cx="22272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10" name="Google Shape;710;p62"/>
          <p:cNvSpPr txBox="1"/>
          <p:nvPr>
            <p:ph idx="7" type="subTitle"/>
          </p:nvPr>
        </p:nvSpPr>
        <p:spPr>
          <a:xfrm>
            <a:off x="3458400" y="4196700"/>
            <a:ext cx="2227200" cy="66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11" name="Google Shape;711;p62"/>
          <p:cNvSpPr txBox="1"/>
          <p:nvPr>
            <p:ph idx="8" type="title"/>
          </p:nvPr>
        </p:nvSpPr>
        <p:spPr>
          <a:xfrm>
            <a:off x="6195726" y="1932225"/>
            <a:ext cx="22272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12" name="Google Shape;712;p62"/>
          <p:cNvSpPr txBox="1"/>
          <p:nvPr>
            <p:ph idx="9" type="subTitle"/>
          </p:nvPr>
        </p:nvSpPr>
        <p:spPr>
          <a:xfrm>
            <a:off x="6195775" y="2287900"/>
            <a:ext cx="2227200" cy="66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13" name="Google Shape;713;p62"/>
          <p:cNvSpPr txBox="1"/>
          <p:nvPr>
            <p:ph idx="13" type="title"/>
          </p:nvPr>
        </p:nvSpPr>
        <p:spPr>
          <a:xfrm>
            <a:off x="6195726" y="3841025"/>
            <a:ext cx="2227200" cy="487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14" name="Google Shape;714;p62"/>
          <p:cNvSpPr txBox="1"/>
          <p:nvPr>
            <p:ph idx="14" type="subTitle"/>
          </p:nvPr>
        </p:nvSpPr>
        <p:spPr>
          <a:xfrm>
            <a:off x="6195750" y="4196700"/>
            <a:ext cx="2227200" cy="66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15" name="Google Shape;715;p62"/>
          <p:cNvSpPr txBox="1"/>
          <p:nvPr>
            <p:ph idx="15"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CUSTOM_27">
    <p:spTree>
      <p:nvGrpSpPr>
        <p:cNvPr id="716" name="Shape 716"/>
        <p:cNvGrpSpPr/>
        <p:nvPr/>
      </p:nvGrpSpPr>
      <p:grpSpPr>
        <a:xfrm>
          <a:off x="0" y="0"/>
          <a:ext cx="0" cy="0"/>
          <a:chOff x="0" y="0"/>
          <a:chExt cx="0" cy="0"/>
        </a:xfrm>
      </p:grpSpPr>
      <p:sp>
        <p:nvSpPr>
          <p:cNvPr id="717" name="Google Shape;717;p63"/>
          <p:cNvSpPr/>
          <p:nvPr/>
        </p:nvSpPr>
        <p:spPr>
          <a:xfrm rot="-9339447">
            <a:off x="6847042" y="2970420"/>
            <a:ext cx="7471555" cy="4771732"/>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3"/>
          <p:cNvSpPr/>
          <p:nvPr/>
        </p:nvSpPr>
        <p:spPr>
          <a:xfrm flipH="1" rot="10285603">
            <a:off x="-5277715" y="-2464108"/>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63"/>
          <p:cNvSpPr/>
          <p:nvPr/>
        </p:nvSpPr>
        <p:spPr>
          <a:xfrm flipH="1" rot="-649785">
            <a:off x="-4089159" y="1056050"/>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63"/>
          <p:cNvSpPr/>
          <p:nvPr/>
        </p:nvSpPr>
        <p:spPr>
          <a:xfrm flipH="1" rot="-813319">
            <a:off x="7695609" y="-352217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63"/>
          <p:cNvSpPr/>
          <p:nvPr/>
        </p:nvSpPr>
        <p:spPr>
          <a:xfrm flipH="1" rot="-9089871">
            <a:off x="-5596635" y="1893780"/>
            <a:ext cx="7826200" cy="287789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63"/>
          <p:cNvSpPr/>
          <p:nvPr/>
        </p:nvSpPr>
        <p:spPr>
          <a:xfrm flipH="1" rot="1476017">
            <a:off x="6812373" y="775527"/>
            <a:ext cx="7826071" cy="287784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63"/>
          <p:cNvSpPr txBox="1"/>
          <p:nvPr>
            <p:ph type="title"/>
          </p:nvPr>
        </p:nvSpPr>
        <p:spPr>
          <a:xfrm>
            <a:off x="1242888" y="1932225"/>
            <a:ext cx="18747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24" name="Google Shape;724;p63"/>
          <p:cNvSpPr txBox="1"/>
          <p:nvPr>
            <p:ph idx="1" type="subTitle"/>
          </p:nvPr>
        </p:nvSpPr>
        <p:spPr>
          <a:xfrm>
            <a:off x="1242930" y="2287900"/>
            <a:ext cx="18747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25" name="Google Shape;725;p63"/>
          <p:cNvSpPr txBox="1"/>
          <p:nvPr>
            <p:ph idx="2" type="title"/>
          </p:nvPr>
        </p:nvSpPr>
        <p:spPr>
          <a:xfrm>
            <a:off x="1242889" y="3588576"/>
            <a:ext cx="18747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26" name="Google Shape;726;p63"/>
          <p:cNvSpPr txBox="1"/>
          <p:nvPr>
            <p:ph idx="3" type="subTitle"/>
          </p:nvPr>
        </p:nvSpPr>
        <p:spPr>
          <a:xfrm>
            <a:off x="1242909" y="3944251"/>
            <a:ext cx="18747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27" name="Google Shape;727;p63"/>
          <p:cNvSpPr txBox="1"/>
          <p:nvPr>
            <p:ph idx="4" type="title"/>
          </p:nvPr>
        </p:nvSpPr>
        <p:spPr>
          <a:xfrm>
            <a:off x="3973163" y="1932225"/>
            <a:ext cx="18747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28" name="Google Shape;728;p63"/>
          <p:cNvSpPr txBox="1"/>
          <p:nvPr>
            <p:ph idx="5" type="subTitle"/>
          </p:nvPr>
        </p:nvSpPr>
        <p:spPr>
          <a:xfrm>
            <a:off x="3973205" y="2287900"/>
            <a:ext cx="18747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29" name="Google Shape;729;p63"/>
          <p:cNvSpPr txBox="1"/>
          <p:nvPr>
            <p:ph idx="6" type="title"/>
          </p:nvPr>
        </p:nvSpPr>
        <p:spPr>
          <a:xfrm>
            <a:off x="3973164" y="3588576"/>
            <a:ext cx="18747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30" name="Google Shape;730;p63"/>
          <p:cNvSpPr txBox="1"/>
          <p:nvPr>
            <p:ph idx="7" type="subTitle"/>
          </p:nvPr>
        </p:nvSpPr>
        <p:spPr>
          <a:xfrm>
            <a:off x="3973184" y="3944251"/>
            <a:ext cx="18747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31" name="Google Shape;731;p63"/>
          <p:cNvSpPr txBox="1"/>
          <p:nvPr>
            <p:ph idx="8" type="title"/>
          </p:nvPr>
        </p:nvSpPr>
        <p:spPr>
          <a:xfrm>
            <a:off x="6703489" y="1932225"/>
            <a:ext cx="18747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32" name="Google Shape;732;p63"/>
          <p:cNvSpPr txBox="1"/>
          <p:nvPr>
            <p:ph idx="9" type="subTitle"/>
          </p:nvPr>
        </p:nvSpPr>
        <p:spPr>
          <a:xfrm>
            <a:off x="6703530" y="2287900"/>
            <a:ext cx="18747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33" name="Google Shape;733;p63"/>
          <p:cNvSpPr txBox="1"/>
          <p:nvPr>
            <p:ph idx="13" type="title"/>
          </p:nvPr>
        </p:nvSpPr>
        <p:spPr>
          <a:xfrm>
            <a:off x="6703489" y="3588576"/>
            <a:ext cx="1874700" cy="487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34" name="Google Shape;734;p63"/>
          <p:cNvSpPr txBox="1"/>
          <p:nvPr>
            <p:ph idx="14" type="subTitle"/>
          </p:nvPr>
        </p:nvSpPr>
        <p:spPr>
          <a:xfrm>
            <a:off x="6703509" y="3944251"/>
            <a:ext cx="1874700" cy="66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
        <p:nvSpPr>
          <p:cNvPr id="735" name="Google Shape;735;p63"/>
          <p:cNvSpPr txBox="1"/>
          <p:nvPr>
            <p:ph idx="15"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736" name="Shape 736"/>
        <p:cNvGrpSpPr/>
        <p:nvPr/>
      </p:nvGrpSpPr>
      <p:grpSpPr>
        <a:xfrm>
          <a:off x="0" y="0"/>
          <a:ext cx="0" cy="0"/>
          <a:chOff x="0" y="0"/>
          <a:chExt cx="0" cy="0"/>
        </a:xfrm>
      </p:grpSpPr>
      <p:sp>
        <p:nvSpPr>
          <p:cNvPr id="737" name="Google Shape;737;p64"/>
          <p:cNvSpPr/>
          <p:nvPr/>
        </p:nvSpPr>
        <p:spPr>
          <a:xfrm rot="813319">
            <a:off x="-2477752" y="-30743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4"/>
          <p:cNvSpPr/>
          <p:nvPr/>
        </p:nvSpPr>
        <p:spPr>
          <a:xfrm flipH="1" rot="3394465">
            <a:off x="3077084" y="34332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64"/>
          <p:cNvSpPr/>
          <p:nvPr/>
        </p:nvSpPr>
        <p:spPr>
          <a:xfrm>
            <a:off x="5315177" y="-12434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64"/>
          <p:cNvSpPr/>
          <p:nvPr/>
        </p:nvSpPr>
        <p:spPr>
          <a:xfrm rot="3406877">
            <a:off x="3098060" y="-32126"/>
            <a:ext cx="7826090" cy="287785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64"/>
          <p:cNvSpPr/>
          <p:nvPr/>
        </p:nvSpPr>
        <p:spPr>
          <a:xfrm flipH="1" rot="-649760">
            <a:off x="7075142" y="-713258"/>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64"/>
          <p:cNvSpPr/>
          <p:nvPr/>
        </p:nvSpPr>
        <p:spPr>
          <a:xfrm rot="-10285603">
            <a:off x="-4701904" y="288969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64"/>
          <p:cNvSpPr txBox="1"/>
          <p:nvPr>
            <p:ph hasCustomPrompt="1" type="title"/>
          </p:nvPr>
        </p:nvSpPr>
        <p:spPr>
          <a:xfrm>
            <a:off x="723300" y="751975"/>
            <a:ext cx="4696800" cy="1323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6000"/>
              <a:buNone/>
              <a:defRPr sz="73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744" name="Google Shape;744;p64"/>
          <p:cNvSpPr txBox="1"/>
          <p:nvPr>
            <p:ph idx="1" type="subTitle"/>
          </p:nvPr>
        </p:nvSpPr>
        <p:spPr>
          <a:xfrm>
            <a:off x="723300" y="2038177"/>
            <a:ext cx="4696800" cy="50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PT Sans"/>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Font typeface="PT Sans"/>
              <a:buNone/>
              <a:defRPr>
                <a:latin typeface="PT Sans"/>
                <a:ea typeface="PT Sans"/>
                <a:cs typeface="PT Sans"/>
                <a:sym typeface="PT Sans"/>
              </a:defRPr>
            </a:lvl4pPr>
            <a:lvl5pPr lvl="4" rtl="0">
              <a:lnSpc>
                <a:spcPct val="100000"/>
              </a:lnSpc>
              <a:spcBef>
                <a:spcPts val="0"/>
              </a:spcBef>
              <a:spcAft>
                <a:spcPts val="0"/>
              </a:spcAft>
              <a:buSzPts val="1600"/>
              <a:buFont typeface="PT Sans"/>
              <a:buNone/>
              <a:defRPr>
                <a:latin typeface="PT Sans"/>
                <a:ea typeface="PT Sans"/>
                <a:cs typeface="PT Sans"/>
                <a:sym typeface="PT Sans"/>
              </a:defRPr>
            </a:lvl5pPr>
            <a:lvl6pPr lvl="5" rtl="0">
              <a:lnSpc>
                <a:spcPct val="100000"/>
              </a:lnSpc>
              <a:spcBef>
                <a:spcPts val="0"/>
              </a:spcBef>
              <a:spcAft>
                <a:spcPts val="0"/>
              </a:spcAft>
              <a:buSzPts val="1600"/>
              <a:buFont typeface="PT Sans"/>
              <a:buNone/>
              <a:defRPr>
                <a:latin typeface="PT Sans"/>
                <a:ea typeface="PT Sans"/>
                <a:cs typeface="PT Sans"/>
                <a:sym typeface="PT Sans"/>
              </a:defRPr>
            </a:lvl6pPr>
            <a:lvl7pPr lvl="6" rtl="0">
              <a:lnSpc>
                <a:spcPct val="100000"/>
              </a:lnSpc>
              <a:spcBef>
                <a:spcPts val="0"/>
              </a:spcBef>
              <a:spcAft>
                <a:spcPts val="0"/>
              </a:spcAft>
              <a:buSzPts val="1600"/>
              <a:buFont typeface="PT Sans"/>
              <a:buNone/>
              <a:defRPr>
                <a:latin typeface="PT Sans"/>
                <a:ea typeface="PT Sans"/>
                <a:cs typeface="PT Sans"/>
                <a:sym typeface="PT Sans"/>
              </a:defRPr>
            </a:lvl7pPr>
            <a:lvl8pPr lvl="7" rtl="0">
              <a:lnSpc>
                <a:spcPct val="100000"/>
              </a:lnSpc>
              <a:spcBef>
                <a:spcPts val="0"/>
              </a:spcBef>
              <a:spcAft>
                <a:spcPts val="0"/>
              </a:spcAft>
              <a:buSzPts val="1600"/>
              <a:buFont typeface="PT Sans"/>
              <a:buNone/>
              <a:defRPr>
                <a:latin typeface="PT Sans"/>
                <a:ea typeface="PT Sans"/>
                <a:cs typeface="PT Sans"/>
                <a:sym typeface="PT Sans"/>
              </a:defRPr>
            </a:lvl8pPr>
            <a:lvl9pPr lvl="8" rtl="0">
              <a:lnSpc>
                <a:spcPct val="100000"/>
              </a:lnSpc>
              <a:spcBef>
                <a:spcPts val="0"/>
              </a:spcBef>
              <a:spcAft>
                <a:spcPts val="0"/>
              </a:spcAft>
              <a:buSzPts val="1600"/>
              <a:buFont typeface="PT Sans"/>
              <a:buNone/>
              <a:defRPr>
                <a:latin typeface="PT Sans"/>
                <a:ea typeface="PT Sans"/>
                <a:cs typeface="PT Sans"/>
                <a:sym typeface="PT Sans"/>
              </a:defRPr>
            </a:lvl9pPr>
          </a:lstStyle>
          <a:p/>
        </p:txBody>
      </p:sp>
      <p:sp>
        <p:nvSpPr>
          <p:cNvPr id="745" name="Google Shape;745;p64"/>
          <p:cNvSpPr txBox="1"/>
          <p:nvPr>
            <p:ph hasCustomPrompt="1" idx="2" type="title"/>
          </p:nvPr>
        </p:nvSpPr>
        <p:spPr>
          <a:xfrm>
            <a:off x="723300" y="2598825"/>
            <a:ext cx="4696800" cy="1323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6000"/>
              <a:buNone/>
              <a:defRPr sz="73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746" name="Google Shape;746;p64"/>
          <p:cNvSpPr txBox="1"/>
          <p:nvPr>
            <p:ph idx="3" type="subTitle"/>
          </p:nvPr>
        </p:nvSpPr>
        <p:spPr>
          <a:xfrm>
            <a:off x="723300" y="3889928"/>
            <a:ext cx="4696800" cy="50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PT Sans"/>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Font typeface="PT Sans"/>
              <a:buNone/>
              <a:defRPr>
                <a:latin typeface="PT Sans"/>
                <a:ea typeface="PT Sans"/>
                <a:cs typeface="PT Sans"/>
                <a:sym typeface="PT Sans"/>
              </a:defRPr>
            </a:lvl4pPr>
            <a:lvl5pPr lvl="4" rtl="0">
              <a:lnSpc>
                <a:spcPct val="100000"/>
              </a:lnSpc>
              <a:spcBef>
                <a:spcPts val="0"/>
              </a:spcBef>
              <a:spcAft>
                <a:spcPts val="0"/>
              </a:spcAft>
              <a:buSzPts val="1600"/>
              <a:buFont typeface="PT Sans"/>
              <a:buNone/>
              <a:defRPr>
                <a:latin typeface="PT Sans"/>
                <a:ea typeface="PT Sans"/>
                <a:cs typeface="PT Sans"/>
                <a:sym typeface="PT Sans"/>
              </a:defRPr>
            </a:lvl5pPr>
            <a:lvl6pPr lvl="5" rtl="0">
              <a:lnSpc>
                <a:spcPct val="100000"/>
              </a:lnSpc>
              <a:spcBef>
                <a:spcPts val="0"/>
              </a:spcBef>
              <a:spcAft>
                <a:spcPts val="0"/>
              </a:spcAft>
              <a:buSzPts val="1600"/>
              <a:buFont typeface="PT Sans"/>
              <a:buNone/>
              <a:defRPr>
                <a:latin typeface="PT Sans"/>
                <a:ea typeface="PT Sans"/>
                <a:cs typeface="PT Sans"/>
                <a:sym typeface="PT Sans"/>
              </a:defRPr>
            </a:lvl6pPr>
            <a:lvl7pPr lvl="6" rtl="0">
              <a:lnSpc>
                <a:spcPct val="100000"/>
              </a:lnSpc>
              <a:spcBef>
                <a:spcPts val="0"/>
              </a:spcBef>
              <a:spcAft>
                <a:spcPts val="0"/>
              </a:spcAft>
              <a:buSzPts val="1600"/>
              <a:buFont typeface="PT Sans"/>
              <a:buNone/>
              <a:defRPr>
                <a:latin typeface="PT Sans"/>
                <a:ea typeface="PT Sans"/>
                <a:cs typeface="PT Sans"/>
                <a:sym typeface="PT Sans"/>
              </a:defRPr>
            </a:lvl7pPr>
            <a:lvl8pPr lvl="7" rtl="0">
              <a:lnSpc>
                <a:spcPct val="100000"/>
              </a:lnSpc>
              <a:spcBef>
                <a:spcPts val="0"/>
              </a:spcBef>
              <a:spcAft>
                <a:spcPts val="0"/>
              </a:spcAft>
              <a:buSzPts val="1600"/>
              <a:buFont typeface="PT Sans"/>
              <a:buNone/>
              <a:defRPr>
                <a:latin typeface="PT Sans"/>
                <a:ea typeface="PT Sans"/>
                <a:cs typeface="PT Sans"/>
                <a:sym typeface="PT Sans"/>
              </a:defRPr>
            </a:lvl8pPr>
            <a:lvl9pPr lvl="8" rtl="0">
              <a:lnSpc>
                <a:spcPct val="100000"/>
              </a:lnSpc>
              <a:spcBef>
                <a:spcPts val="0"/>
              </a:spcBef>
              <a:spcAft>
                <a:spcPts val="0"/>
              </a:spcAft>
              <a:buSzPts val="1600"/>
              <a:buFont typeface="PT Sans"/>
              <a:buNone/>
              <a:defRPr>
                <a:latin typeface="PT Sans"/>
                <a:ea typeface="PT Sans"/>
                <a:cs typeface="PT Sans"/>
                <a:sym typeface="PT Sans"/>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9">
    <p:spTree>
      <p:nvGrpSpPr>
        <p:cNvPr id="747" name="Shape 747"/>
        <p:cNvGrpSpPr/>
        <p:nvPr/>
      </p:nvGrpSpPr>
      <p:grpSpPr>
        <a:xfrm>
          <a:off x="0" y="0"/>
          <a:ext cx="0" cy="0"/>
          <a:chOff x="0" y="0"/>
          <a:chExt cx="0" cy="0"/>
        </a:xfrm>
      </p:grpSpPr>
      <p:sp>
        <p:nvSpPr>
          <p:cNvPr id="748" name="Google Shape;748;p65"/>
          <p:cNvSpPr/>
          <p:nvPr/>
        </p:nvSpPr>
        <p:spPr>
          <a:xfrm flipH="1" rot="-813319">
            <a:off x="4461871" y="-38204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65"/>
          <p:cNvSpPr/>
          <p:nvPr/>
        </p:nvSpPr>
        <p:spPr>
          <a:xfrm rot="-3394465">
            <a:off x="-4415599" y="34332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65"/>
          <p:cNvSpPr/>
          <p:nvPr/>
        </p:nvSpPr>
        <p:spPr>
          <a:xfrm flipH="1">
            <a:off x="-3718816" y="-232974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65"/>
          <p:cNvSpPr/>
          <p:nvPr/>
        </p:nvSpPr>
        <p:spPr>
          <a:xfrm flipH="1" rot="-3406877">
            <a:off x="4741603" y="2701799"/>
            <a:ext cx="7826090" cy="287785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65"/>
          <p:cNvSpPr/>
          <p:nvPr/>
        </p:nvSpPr>
        <p:spPr>
          <a:xfrm rot="649760">
            <a:off x="-3160798" y="3729042"/>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65"/>
          <p:cNvSpPr/>
          <p:nvPr/>
        </p:nvSpPr>
        <p:spPr>
          <a:xfrm flipH="1" rot="10285603">
            <a:off x="4594972" y="288969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65"/>
          <p:cNvSpPr txBox="1"/>
          <p:nvPr>
            <p:ph hasCustomPrompt="1" type="title"/>
          </p:nvPr>
        </p:nvSpPr>
        <p:spPr>
          <a:xfrm>
            <a:off x="2223600" y="539500"/>
            <a:ext cx="4696800" cy="855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55" name="Google Shape;755;p65"/>
          <p:cNvSpPr txBox="1"/>
          <p:nvPr>
            <p:ph idx="1" type="subTitle"/>
          </p:nvPr>
        </p:nvSpPr>
        <p:spPr>
          <a:xfrm>
            <a:off x="2223600" y="1437838"/>
            <a:ext cx="4696800" cy="34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Font typeface="PT Sans"/>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Font typeface="PT Sans"/>
              <a:buNone/>
              <a:defRPr>
                <a:latin typeface="PT Sans"/>
                <a:ea typeface="PT Sans"/>
                <a:cs typeface="PT Sans"/>
                <a:sym typeface="PT Sans"/>
              </a:defRPr>
            </a:lvl4pPr>
            <a:lvl5pPr lvl="4" rtl="0" algn="ctr">
              <a:lnSpc>
                <a:spcPct val="100000"/>
              </a:lnSpc>
              <a:spcBef>
                <a:spcPts val="0"/>
              </a:spcBef>
              <a:spcAft>
                <a:spcPts val="0"/>
              </a:spcAft>
              <a:buSzPts val="1600"/>
              <a:buFont typeface="PT Sans"/>
              <a:buNone/>
              <a:defRPr>
                <a:latin typeface="PT Sans"/>
                <a:ea typeface="PT Sans"/>
                <a:cs typeface="PT Sans"/>
                <a:sym typeface="PT Sans"/>
              </a:defRPr>
            </a:lvl5pPr>
            <a:lvl6pPr lvl="5" rtl="0" algn="ctr">
              <a:lnSpc>
                <a:spcPct val="100000"/>
              </a:lnSpc>
              <a:spcBef>
                <a:spcPts val="0"/>
              </a:spcBef>
              <a:spcAft>
                <a:spcPts val="0"/>
              </a:spcAft>
              <a:buSzPts val="1600"/>
              <a:buFont typeface="PT Sans"/>
              <a:buNone/>
              <a:defRPr>
                <a:latin typeface="PT Sans"/>
                <a:ea typeface="PT Sans"/>
                <a:cs typeface="PT Sans"/>
                <a:sym typeface="PT Sans"/>
              </a:defRPr>
            </a:lvl6pPr>
            <a:lvl7pPr lvl="6" rtl="0" algn="ctr">
              <a:lnSpc>
                <a:spcPct val="100000"/>
              </a:lnSpc>
              <a:spcBef>
                <a:spcPts val="0"/>
              </a:spcBef>
              <a:spcAft>
                <a:spcPts val="0"/>
              </a:spcAft>
              <a:buSzPts val="1600"/>
              <a:buFont typeface="PT Sans"/>
              <a:buNone/>
              <a:defRPr>
                <a:latin typeface="PT Sans"/>
                <a:ea typeface="PT Sans"/>
                <a:cs typeface="PT Sans"/>
                <a:sym typeface="PT Sans"/>
              </a:defRPr>
            </a:lvl7pPr>
            <a:lvl8pPr lvl="7" rtl="0" algn="ctr">
              <a:lnSpc>
                <a:spcPct val="100000"/>
              </a:lnSpc>
              <a:spcBef>
                <a:spcPts val="0"/>
              </a:spcBef>
              <a:spcAft>
                <a:spcPts val="0"/>
              </a:spcAft>
              <a:buSzPts val="1600"/>
              <a:buFont typeface="PT Sans"/>
              <a:buNone/>
              <a:defRPr>
                <a:latin typeface="PT Sans"/>
                <a:ea typeface="PT Sans"/>
                <a:cs typeface="PT Sans"/>
                <a:sym typeface="PT Sans"/>
              </a:defRPr>
            </a:lvl8pPr>
            <a:lvl9pPr lvl="8" rtl="0" algn="ctr">
              <a:lnSpc>
                <a:spcPct val="100000"/>
              </a:lnSpc>
              <a:spcBef>
                <a:spcPts val="0"/>
              </a:spcBef>
              <a:spcAft>
                <a:spcPts val="0"/>
              </a:spcAft>
              <a:buSzPts val="1600"/>
              <a:buFont typeface="PT Sans"/>
              <a:buNone/>
              <a:defRPr>
                <a:latin typeface="PT Sans"/>
                <a:ea typeface="PT Sans"/>
                <a:cs typeface="PT Sans"/>
                <a:sym typeface="PT Sans"/>
              </a:defRPr>
            </a:lvl9pPr>
          </a:lstStyle>
          <a:p/>
        </p:txBody>
      </p:sp>
      <p:sp>
        <p:nvSpPr>
          <p:cNvPr id="756" name="Google Shape;756;p65"/>
          <p:cNvSpPr txBox="1"/>
          <p:nvPr>
            <p:ph hasCustomPrompt="1" idx="2" type="title"/>
          </p:nvPr>
        </p:nvSpPr>
        <p:spPr>
          <a:xfrm>
            <a:off x="2223600" y="3354350"/>
            <a:ext cx="4696800" cy="855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57" name="Google Shape;757;p65"/>
          <p:cNvSpPr txBox="1"/>
          <p:nvPr>
            <p:ph idx="3" type="subTitle"/>
          </p:nvPr>
        </p:nvSpPr>
        <p:spPr>
          <a:xfrm>
            <a:off x="2223600" y="4257426"/>
            <a:ext cx="4696800" cy="34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Font typeface="PT Sans"/>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Font typeface="PT Sans"/>
              <a:buNone/>
              <a:defRPr>
                <a:latin typeface="PT Sans"/>
                <a:ea typeface="PT Sans"/>
                <a:cs typeface="PT Sans"/>
                <a:sym typeface="PT Sans"/>
              </a:defRPr>
            </a:lvl4pPr>
            <a:lvl5pPr lvl="4" rtl="0" algn="ctr">
              <a:lnSpc>
                <a:spcPct val="100000"/>
              </a:lnSpc>
              <a:spcBef>
                <a:spcPts val="0"/>
              </a:spcBef>
              <a:spcAft>
                <a:spcPts val="0"/>
              </a:spcAft>
              <a:buSzPts val="1600"/>
              <a:buFont typeface="PT Sans"/>
              <a:buNone/>
              <a:defRPr>
                <a:latin typeface="PT Sans"/>
                <a:ea typeface="PT Sans"/>
                <a:cs typeface="PT Sans"/>
                <a:sym typeface="PT Sans"/>
              </a:defRPr>
            </a:lvl5pPr>
            <a:lvl6pPr lvl="5" rtl="0" algn="ctr">
              <a:lnSpc>
                <a:spcPct val="100000"/>
              </a:lnSpc>
              <a:spcBef>
                <a:spcPts val="0"/>
              </a:spcBef>
              <a:spcAft>
                <a:spcPts val="0"/>
              </a:spcAft>
              <a:buSzPts val="1600"/>
              <a:buFont typeface="PT Sans"/>
              <a:buNone/>
              <a:defRPr>
                <a:latin typeface="PT Sans"/>
                <a:ea typeface="PT Sans"/>
                <a:cs typeface="PT Sans"/>
                <a:sym typeface="PT Sans"/>
              </a:defRPr>
            </a:lvl6pPr>
            <a:lvl7pPr lvl="6" rtl="0" algn="ctr">
              <a:lnSpc>
                <a:spcPct val="100000"/>
              </a:lnSpc>
              <a:spcBef>
                <a:spcPts val="0"/>
              </a:spcBef>
              <a:spcAft>
                <a:spcPts val="0"/>
              </a:spcAft>
              <a:buSzPts val="1600"/>
              <a:buFont typeface="PT Sans"/>
              <a:buNone/>
              <a:defRPr>
                <a:latin typeface="PT Sans"/>
                <a:ea typeface="PT Sans"/>
                <a:cs typeface="PT Sans"/>
                <a:sym typeface="PT Sans"/>
              </a:defRPr>
            </a:lvl7pPr>
            <a:lvl8pPr lvl="7" rtl="0" algn="ctr">
              <a:lnSpc>
                <a:spcPct val="100000"/>
              </a:lnSpc>
              <a:spcBef>
                <a:spcPts val="0"/>
              </a:spcBef>
              <a:spcAft>
                <a:spcPts val="0"/>
              </a:spcAft>
              <a:buSzPts val="1600"/>
              <a:buFont typeface="PT Sans"/>
              <a:buNone/>
              <a:defRPr>
                <a:latin typeface="PT Sans"/>
                <a:ea typeface="PT Sans"/>
                <a:cs typeface="PT Sans"/>
                <a:sym typeface="PT Sans"/>
              </a:defRPr>
            </a:lvl8pPr>
            <a:lvl9pPr lvl="8" rtl="0" algn="ctr">
              <a:lnSpc>
                <a:spcPct val="100000"/>
              </a:lnSpc>
              <a:spcBef>
                <a:spcPts val="0"/>
              </a:spcBef>
              <a:spcAft>
                <a:spcPts val="0"/>
              </a:spcAft>
              <a:buSzPts val="1600"/>
              <a:buFont typeface="PT Sans"/>
              <a:buNone/>
              <a:defRPr>
                <a:latin typeface="PT Sans"/>
                <a:ea typeface="PT Sans"/>
                <a:cs typeface="PT Sans"/>
                <a:sym typeface="PT Sans"/>
              </a:defRPr>
            </a:lvl9pPr>
          </a:lstStyle>
          <a:p/>
        </p:txBody>
      </p:sp>
      <p:sp>
        <p:nvSpPr>
          <p:cNvPr id="758" name="Google Shape;758;p65"/>
          <p:cNvSpPr txBox="1"/>
          <p:nvPr>
            <p:ph hasCustomPrompt="1" idx="4" type="title"/>
          </p:nvPr>
        </p:nvSpPr>
        <p:spPr>
          <a:xfrm>
            <a:off x="2223600" y="1944550"/>
            <a:ext cx="4696800" cy="855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59" name="Google Shape;759;p65"/>
          <p:cNvSpPr txBox="1"/>
          <p:nvPr>
            <p:ph idx="5" type="subTitle"/>
          </p:nvPr>
        </p:nvSpPr>
        <p:spPr>
          <a:xfrm>
            <a:off x="2223600" y="2847626"/>
            <a:ext cx="4696800" cy="34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Font typeface="PT Sans"/>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Font typeface="PT Sans"/>
              <a:buNone/>
              <a:defRPr>
                <a:latin typeface="PT Sans"/>
                <a:ea typeface="PT Sans"/>
                <a:cs typeface="PT Sans"/>
                <a:sym typeface="PT Sans"/>
              </a:defRPr>
            </a:lvl4pPr>
            <a:lvl5pPr lvl="4" rtl="0" algn="ctr">
              <a:lnSpc>
                <a:spcPct val="100000"/>
              </a:lnSpc>
              <a:spcBef>
                <a:spcPts val="0"/>
              </a:spcBef>
              <a:spcAft>
                <a:spcPts val="0"/>
              </a:spcAft>
              <a:buSzPts val="1600"/>
              <a:buFont typeface="PT Sans"/>
              <a:buNone/>
              <a:defRPr>
                <a:latin typeface="PT Sans"/>
                <a:ea typeface="PT Sans"/>
                <a:cs typeface="PT Sans"/>
                <a:sym typeface="PT Sans"/>
              </a:defRPr>
            </a:lvl5pPr>
            <a:lvl6pPr lvl="5" rtl="0" algn="ctr">
              <a:lnSpc>
                <a:spcPct val="100000"/>
              </a:lnSpc>
              <a:spcBef>
                <a:spcPts val="0"/>
              </a:spcBef>
              <a:spcAft>
                <a:spcPts val="0"/>
              </a:spcAft>
              <a:buSzPts val="1600"/>
              <a:buFont typeface="PT Sans"/>
              <a:buNone/>
              <a:defRPr>
                <a:latin typeface="PT Sans"/>
                <a:ea typeface="PT Sans"/>
                <a:cs typeface="PT Sans"/>
                <a:sym typeface="PT Sans"/>
              </a:defRPr>
            </a:lvl6pPr>
            <a:lvl7pPr lvl="6" rtl="0" algn="ctr">
              <a:lnSpc>
                <a:spcPct val="100000"/>
              </a:lnSpc>
              <a:spcBef>
                <a:spcPts val="0"/>
              </a:spcBef>
              <a:spcAft>
                <a:spcPts val="0"/>
              </a:spcAft>
              <a:buSzPts val="1600"/>
              <a:buFont typeface="PT Sans"/>
              <a:buNone/>
              <a:defRPr>
                <a:latin typeface="PT Sans"/>
                <a:ea typeface="PT Sans"/>
                <a:cs typeface="PT Sans"/>
                <a:sym typeface="PT Sans"/>
              </a:defRPr>
            </a:lvl7pPr>
            <a:lvl8pPr lvl="7" rtl="0" algn="ctr">
              <a:lnSpc>
                <a:spcPct val="100000"/>
              </a:lnSpc>
              <a:spcBef>
                <a:spcPts val="0"/>
              </a:spcBef>
              <a:spcAft>
                <a:spcPts val="0"/>
              </a:spcAft>
              <a:buSzPts val="1600"/>
              <a:buFont typeface="PT Sans"/>
              <a:buNone/>
              <a:defRPr>
                <a:latin typeface="PT Sans"/>
                <a:ea typeface="PT Sans"/>
                <a:cs typeface="PT Sans"/>
                <a:sym typeface="PT Sans"/>
              </a:defRPr>
            </a:lvl8pPr>
            <a:lvl9pPr lvl="8" rtl="0" algn="ctr">
              <a:lnSpc>
                <a:spcPct val="100000"/>
              </a:lnSpc>
              <a:spcBef>
                <a:spcPts val="0"/>
              </a:spcBef>
              <a:spcAft>
                <a:spcPts val="0"/>
              </a:spcAft>
              <a:buSzPts val="1600"/>
              <a:buFont typeface="PT Sans"/>
              <a:buNone/>
              <a:defRPr>
                <a:latin typeface="PT Sans"/>
                <a:ea typeface="PT Sans"/>
                <a:cs typeface="PT Sans"/>
                <a:sym typeface="PT Sans"/>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8_1">
    <p:spTree>
      <p:nvGrpSpPr>
        <p:cNvPr id="760" name="Shape 760"/>
        <p:cNvGrpSpPr/>
        <p:nvPr/>
      </p:nvGrpSpPr>
      <p:grpSpPr>
        <a:xfrm>
          <a:off x="0" y="0"/>
          <a:ext cx="0" cy="0"/>
          <a:chOff x="0" y="0"/>
          <a:chExt cx="0" cy="0"/>
        </a:xfrm>
      </p:grpSpPr>
      <p:sp>
        <p:nvSpPr>
          <p:cNvPr id="761" name="Google Shape;761;p66"/>
          <p:cNvSpPr/>
          <p:nvPr/>
        </p:nvSpPr>
        <p:spPr>
          <a:xfrm rot="-3394465">
            <a:off x="-2929870" y="34332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66"/>
          <p:cNvSpPr/>
          <p:nvPr/>
        </p:nvSpPr>
        <p:spPr>
          <a:xfrm flipH="1">
            <a:off x="-4081962" y="-12434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6"/>
          <p:cNvSpPr/>
          <p:nvPr/>
        </p:nvSpPr>
        <p:spPr>
          <a:xfrm flipH="1" rot="-3952094">
            <a:off x="-3954406" y="-32116"/>
            <a:ext cx="7826127" cy="287786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6"/>
          <p:cNvSpPr/>
          <p:nvPr/>
        </p:nvSpPr>
        <p:spPr>
          <a:xfrm rot="649760">
            <a:off x="-3199069" y="-713258"/>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6"/>
          <p:cNvSpPr/>
          <p:nvPr/>
        </p:nvSpPr>
        <p:spPr>
          <a:xfrm flipH="1" rot="-813319">
            <a:off x="4926200" y="-30743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6"/>
          <p:cNvSpPr/>
          <p:nvPr/>
        </p:nvSpPr>
        <p:spPr>
          <a:xfrm flipH="1" rot="10285603">
            <a:off x="6080701" y="3752842"/>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66"/>
          <p:cNvSpPr/>
          <p:nvPr/>
        </p:nvSpPr>
        <p:spPr>
          <a:xfrm flipH="1" rot="7426355">
            <a:off x="6582052" y="1132830"/>
            <a:ext cx="7826046" cy="287783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6"/>
          <p:cNvSpPr txBox="1"/>
          <p:nvPr>
            <p:ph type="title"/>
          </p:nvPr>
        </p:nvSpPr>
        <p:spPr>
          <a:xfrm flipH="1">
            <a:off x="719925" y="437700"/>
            <a:ext cx="7704000" cy="657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69" name="Google Shape;769;p66"/>
          <p:cNvSpPr txBox="1"/>
          <p:nvPr>
            <p:ph idx="2" type="title"/>
          </p:nvPr>
        </p:nvSpPr>
        <p:spPr>
          <a:xfrm>
            <a:off x="872476" y="1425413"/>
            <a:ext cx="2305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0" name="Google Shape;770;p66"/>
          <p:cNvSpPr txBox="1"/>
          <p:nvPr>
            <p:ph idx="1" type="subTitle"/>
          </p:nvPr>
        </p:nvSpPr>
        <p:spPr>
          <a:xfrm>
            <a:off x="872475" y="3674675"/>
            <a:ext cx="2305200" cy="9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771" name="Google Shape;771;p66"/>
          <p:cNvSpPr txBox="1"/>
          <p:nvPr>
            <p:ph idx="3" type="title"/>
          </p:nvPr>
        </p:nvSpPr>
        <p:spPr>
          <a:xfrm>
            <a:off x="3498100" y="1425413"/>
            <a:ext cx="21477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2" name="Google Shape;772;p66"/>
          <p:cNvSpPr txBox="1"/>
          <p:nvPr>
            <p:ph idx="4" type="subTitle"/>
          </p:nvPr>
        </p:nvSpPr>
        <p:spPr>
          <a:xfrm>
            <a:off x="3498101" y="3674675"/>
            <a:ext cx="2147700" cy="9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773" name="Google Shape;773;p66"/>
          <p:cNvSpPr txBox="1"/>
          <p:nvPr>
            <p:ph idx="5" type="title"/>
          </p:nvPr>
        </p:nvSpPr>
        <p:spPr>
          <a:xfrm>
            <a:off x="5966121" y="1425413"/>
            <a:ext cx="23055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4" name="Google Shape;774;p66"/>
          <p:cNvSpPr txBox="1"/>
          <p:nvPr>
            <p:ph idx="6" type="subTitle"/>
          </p:nvPr>
        </p:nvSpPr>
        <p:spPr>
          <a:xfrm>
            <a:off x="5966125" y="3674675"/>
            <a:ext cx="2305500" cy="9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775" name="Google Shape;775;p66"/>
          <p:cNvSpPr txBox="1"/>
          <p:nvPr>
            <p:ph hasCustomPrompt="1" idx="7" type="title"/>
          </p:nvPr>
        </p:nvSpPr>
        <p:spPr>
          <a:xfrm>
            <a:off x="1573073" y="2523644"/>
            <a:ext cx="8982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6" name="Google Shape;776;p66"/>
          <p:cNvSpPr txBox="1"/>
          <p:nvPr>
            <p:ph hasCustomPrompt="1" idx="8" type="title"/>
          </p:nvPr>
        </p:nvSpPr>
        <p:spPr>
          <a:xfrm>
            <a:off x="4123139" y="2518934"/>
            <a:ext cx="8982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7" name="Google Shape;777;p66"/>
          <p:cNvSpPr txBox="1"/>
          <p:nvPr>
            <p:ph hasCustomPrompt="1" idx="9" type="title"/>
          </p:nvPr>
        </p:nvSpPr>
        <p:spPr>
          <a:xfrm>
            <a:off x="6672769" y="2523644"/>
            <a:ext cx="8982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CUSTOM_30">
    <p:spTree>
      <p:nvGrpSpPr>
        <p:cNvPr id="778" name="Shape 778"/>
        <p:cNvGrpSpPr/>
        <p:nvPr/>
      </p:nvGrpSpPr>
      <p:grpSpPr>
        <a:xfrm>
          <a:off x="0" y="0"/>
          <a:ext cx="0" cy="0"/>
          <a:chOff x="0" y="0"/>
          <a:chExt cx="0" cy="0"/>
        </a:xfrm>
      </p:grpSpPr>
      <p:sp>
        <p:nvSpPr>
          <p:cNvPr id="779" name="Google Shape;779;p67"/>
          <p:cNvSpPr/>
          <p:nvPr/>
        </p:nvSpPr>
        <p:spPr>
          <a:xfrm rot="7405535">
            <a:off x="3401384" y="-4181093"/>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67"/>
          <p:cNvSpPr/>
          <p:nvPr/>
        </p:nvSpPr>
        <p:spPr>
          <a:xfrm flipH="1" rot="10800000">
            <a:off x="6191327" y="657454"/>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67"/>
          <p:cNvSpPr/>
          <p:nvPr/>
        </p:nvSpPr>
        <p:spPr>
          <a:xfrm flipH="1" rot="6847906">
            <a:off x="5303136" y="1964597"/>
            <a:ext cx="7826127" cy="287786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7"/>
          <p:cNvSpPr/>
          <p:nvPr/>
        </p:nvSpPr>
        <p:spPr>
          <a:xfrm rot="-10150240">
            <a:off x="7399442" y="4033234"/>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67"/>
          <p:cNvSpPr/>
          <p:nvPr/>
        </p:nvSpPr>
        <p:spPr>
          <a:xfrm flipH="1" rot="9986681">
            <a:off x="-2153452" y="2195519"/>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67"/>
          <p:cNvSpPr/>
          <p:nvPr/>
        </p:nvSpPr>
        <p:spPr>
          <a:xfrm flipH="1" rot="-514397">
            <a:off x="-4377604" y="-3714358"/>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67"/>
          <p:cNvSpPr/>
          <p:nvPr/>
        </p:nvSpPr>
        <p:spPr>
          <a:xfrm flipH="1" rot="-3373645">
            <a:off x="-5233242" y="799680"/>
            <a:ext cx="7826046" cy="287783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67"/>
          <p:cNvSpPr txBox="1"/>
          <p:nvPr>
            <p:ph type="title"/>
          </p:nvPr>
        </p:nvSpPr>
        <p:spPr>
          <a:xfrm>
            <a:off x="872476" y="2613288"/>
            <a:ext cx="2305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87" name="Google Shape;787;p67"/>
          <p:cNvSpPr txBox="1"/>
          <p:nvPr>
            <p:ph idx="1" type="subTitle"/>
          </p:nvPr>
        </p:nvSpPr>
        <p:spPr>
          <a:xfrm>
            <a:off x="872475" y="2979000"/>
            <a:ext cx="2305200" cy="9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788" name="Google Shape;788;p67"/>
          <p:cNvSpPr txBox="1"/>
          <p:nvPr>
            <p:ph idx="2" type="title"/>
          </p:nvPr>
        </p:nvSpPr>
        <p:spPr>
          <a:xfrm>
            <a:off x="3498100" y="2613288"/>
            <a:ext cx="21477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89" name="Google Shape;789;p67"/>
          <p:cNvSpPr txBox="1"/>
          <p:nvPr>
            <p:ph idx="3" type="subTitle"/>
          </p:nvPr>
        </p:nvSpPr>
        <p:spPr>
          <a:xfrm>
            <a:off x="3498101" y="2979000"/>
            <a:ext cx="2147700" cy="9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790" name="Google Shape;790;p67"/>
          <p:cNvSpPr txBox="1"/>
          <p:nvPr>
            <p:ph idx="4" type="title"/>
          </p:nvPr>
        </p:nvSpPr>
        <p:spPr>
          <a:xfrm>
            <a:off x="5966121" y="2613288"/>
            <a:ext cx="23055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91" name="Google Shape;791;p67"/>
          <p:cNvSpPr txBox="1"/>
          <p:nvPr>
            <p:ph idx="5" type="subTitle"/>
          </p:nvPr>
        </p:nvSpPr>
        <p:spPr>
          <a:xfrm>
            <a:off x="5966125" y="2979000"/>
            <a:ext cx="2305500" cy="9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792" name="Google Shape;792;p67"/>
          <p:cNvSpPr txBox="1"/>
          <p:nvPr>
            <p:ph hasCustomPrompt="1" idx="6" type="title"/>
          </p:nvPr>
        </p:nvSpPr>
        <p:spPr>
          <a:xfrm>
            <a:off x="1407025" y="1529650"/>
            <a:ext cx="12303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3" name="Google Shape;793;p67"/>
          <p:cNvSpPr txBox="1"/>
          <p:nvPr>
            <p:ph hasCustomPrompt="1" idx="7" type="title"/>
          </p:nvPr>
        </p:nvSpPr>
        <p:spPr>
          <a:xfrm>
            <a:off x="3957087" y="1524925"/>
            <a:ext cx="12303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4" name="Google Shape;794;p67"/>
          <p:cNvSpPr txBox="1"/>
          <p:nvPr>
            <p:ph hasCustomPrompt="1" idx="8" type="title"/>
          </p:nvPr>
        </p:nvSpPr>
        <p:spPr>
          <a:xfrm>
            <a:off x="6506727" y="1529650"/>
            <a:ext cx="12303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795" name="Shape 795"/>
        <p:cNvGrpSpPr/>
        <p:nvPr/>
      </p:nvGrpSpPr>
      <p:grpSpPr>
        <a:xfrm>
          <a:off x="0" y="0"/>
          <a:ext cx="0" cy="0"/>
          <a:chOff x="0" y="0"/>
          <a:chExt cx="0" cy="0"/>
        </a:xfrm>
      </p:grpSpPr>
      <p:sp>
        <p:nvSpPr>
          <p:cNvPr id="796" name="Google Shape;796;p68"/>
          <p:cNvSpPr/>
          <p:nvPr/>
        </p:nvSpPr>
        <p:spPr>
          <a:xfrm flipH="1" rot="-813319">
            <a:off x="4432698" y="-342427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68"/>
          <p:cNvSpPr/>
          <p:nvPr/>
        </p:nvSpPr>
        <p:spPr>
          <a:xfrm rot="649785">
            <a:off x="-1816445" y="-7384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8"/>
          <p:cNvSpPr/>
          <p:nvPr/>
        </p:nvSpPr>
        <p:spPr>
          <a:xfrm flipH="1">
            <a:off x="620870" y="2238100"/>
            <a:ext cx="7471673" cy="477180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8"/>
          <p:cNvSpPr/>
          <p:nvPr/>
        </p:nvSpPr>
        <p:spPr>
          <a:xfrm flipH="1" rot="-8823147">
            <a:off x="5804215" y="2808773"/>
            <a:ext cx="5990392" cy="5613180"/>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68"/>
          <p:cNvSpPr/>
          <p:nvPr/>
        </p:nvSpPr>
        <p:spPr>
          <a:xfrm flipH="1" rot="8100000">
            <a:off x="-2522993" y="494176"/>
            <a:ext cx="4935837" cy="3769884"/>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68"/>
          <p:cNvSpPr/>
          <p:nvPr/>
        </p:nvSpPr>
        <p:spPr>
          <a:xfrm flipH="1" rot="-649785">
            <a:off x="3942880" y="44011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68"/>
          <p:cNvSpPr/>
          <p:nvPr/>
        </p:nvSpPr>
        <p:spPr>
          <a:xfrm flipH="1" rot="-2128845">
            <a:off x="-1704639" y="-1767729"/>
            <a:ext cx="7826192" cy="2877892"/>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68"/>
          <p:cNvSpPr txBox="1"/>
          <p:nvPr>
            <p:ph type="title"/>
          </p:nvPr>
        </p:nvSpPr>
        <p:spPr>
          <a:xfrm>
            <a:off x="1276650" y="438900"/>
            <a:ext cx="6590700" cy="1000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04" name="Google Shape;804;p68"/>
          <p:cNvSpPr txBox="1"/>
          <p:nvPr>
            <p:ph idx="1" type="subTitle"/>
          </p:nvPr>
        </p:nvSpPr>
        <p:spPr>
          <a:xfrm>
            <a:off x="2854650" y="1652972"/>
            <a:ext cx="3434700" cy="1000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805" name="Google Shape;805;p68"/>
          <p:cNvSpPr/>
          <p:nvPr/>
        </p:nvSpPr>
        <p:spPr>
          <a:xfrm flipH="1" rot="9555807">
            <a:off x="7660042" y="2297294"/>
            <a:ext cx="7826096" cy="287785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68"/>
          <p:cNvSpPr txBox="1"/>
          <p:nvPr/>
        </p:nvSpPr>
        <p:spPr>
          <a:xfrm>
            <a:off x="1672100" y="3967300"/>
            <a:ext cx="5806800" cy="369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Manrope"/>
                <a:ea typeface="Manrope"/>
                <a:cs typeface="Manrope"/>
                <a:sym typeface="Manrope"/>
              </a:rPr>
              <a:t>CREDITS: This presentation template was created by </a:t>
            </a:r>
            <a:r>
              <a:rPr b="1" lang="en">
                <a:solidFill>
                  <a:schemeClr val="dk1"/>
                </a:solidFill>
                <a:uFill>
                  <a:noFill/>
                </a:uFill>
                <a:latin typeface="Manrope"/>
                <a:ea typeface="Manrope"/>
                <a:cs typeface="Manrope"/>
                <a:sym typeface="Manrope"/>
                <a:hlinkClick r:id="rId2">
                  <a:extLst>
                    <a:ext uri="{A12FA001-AC4F-418D-AE19-62706E023703}">
                      <ahyp:hlinkClr val="tx"/>
                    </a:ext>
                  </a:extLst>
                </a:hlinkClick>
              </a:rPr>
              <a:t>Slidesgo</a:t>
            </a:r>
            <a:r>
              <a:rPr lang="en">
                <a:solidFill>
                  <a:schemeClr val="dk1"/>
                </a:solidFill>
                <a:latin typeface="Manrope"/>
                <a:ea typeface="Manrope"/>
                <a:cs typeface="Manrope"/>
                <a:sym typeface="Manrope"/>
              </a:rPr>
              <a:t>, and includes icons by</a:t>
            </a:r>
            <a:r>
              <a:rPr b="1" lang="en">
                <a:solidFill>
                  <a:schemeClr val="dk1"/>
                </a:solidFill>
                <a:latin typeface="Manrope"/>
                <a:ea typeface="Manrope"/>
                <a:cs typeface="Manrope"/>
                <a:sym typeface="Manrope"/>
              </a:rPr>
              <a:t> </a:t>
            </a:r>
            <a:r>
              <a:rPr b="1" lang="en">
                <a:solidFill>
                  <a:schemeClr val="dk1"/>
                </a:solidFill>
                <a:uFill>
                  <a:noFill/>
                </a:uFill>
                <a:latin typeface="Manrope"/>
                <a:ea typeface="Manrope"/>
                <a:cs typeface="Manrope"/>
                <a:sym typeface="Manrope"/>
                <a:hlinkClick r:id="rId3">
                  <a:extLst>
                    <a:ext uri="{A12FA001-AC4F-418D-AE19-62706E023703}">
                      <ahyp:hlinkClr val="tx"/>
                    </a:ext>
                  </a:extLst>
                </a:hlinkClick>
              </a:rPr>
              <a:t>Flaticon</a:t>
            </a:r>
            <a:r>
              <a:rPr lang="en">
                <a:solidFill>
                  <a:schemeClr val="dk1"/>
                </a:solidFill>
                <a:latin typeface="Manrope"/>
                <a:ea typeface="Manrope"/>
                <a:cs typeface="Manrope"/>
                <a:sym typeface="Manrope"/>
              </a:rPr>
              <a:t>, and infographics &amp; images by</a:t>
            </a:r>
            <a:r>
              <a:rPr b="1" lang="en">
                <a:solidFill>
                  <a:schemeClr val="dk1"/>
                </a:solidFill>
                <a:latin typeface="Manrope"/>
                <a:ea typeface="Manrope"/>
                <a:cs typeface="Manrope"/>
                <a:sym typeface="Manrope"/>
              </a:rPr>
              <a:t> </a:t>
            </a:r>
            <a:r>
              <a:rPr b="1" lang="en">
                <a:solidFill>
                  <a:schemeClr val="dk1"/>
                </a:solidFill>
                <a:uFill>
                  <a:noFill/>
                </a:uFill>
                <a:latin typeface="Manrope"/>
                <a:ea typeface="Manrope"/>
                <a:cs typeface="Manrope"/>
                <a:sym typeface="Manrope"/>
                <a:hlinkClick r:id="rId4">
                  <a:extLst>
                    <a:ext uri="{A12FA001-AC4F-418D-AE19-62706E023703}">
                      <ahyp:hlinkClr val="tx"/>
                    </a:ext>
                  </a:extLst>
                </a:hlinkClick>
              </a:rPr>
              <a:t>Freepik</a:t>
            </a:r>
            <a:endParaRPr b="1">
              <a:solidFill>
                <a:schemeClr val="dk1"/>
              </a:solidFill>
              <a:latin typeface="Manrope"/>
              <a:ea typeface="Manrope"/>
              <a:cs typeface="Manrope"/>
              <a:sym typeface="Manrope"/>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807" name="Shape 807"/>
        <p:cNvGrpSpPr/>
        <p:nvPr/>
      </p:nvGrpSpPr>
      <p:grpSpPr>
        <a:xfrm>
          <a:off x="0" y="0"/>
          <a:ext cx="0" cy="0"/>
          <a:chOff x="0" y="0"/>
          <a:chExt cx="0" cy="0"/>
        </a:xfrm>
      </p:grpSpPr>
      <p:sp>
        <p:nvSpPr>
          <p:cNvPr id="808" name="Google Shape;808;p69"/>
          <p:cNvSpPr/>
          <p:nvPr/>
        </p:nvSpPr>
        <p:spPr>
          <a:xfrm rot="-10285629">
            <a:off x="4140874" y="-2015123"/>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69"/>
          <p:cNvSpPr/>
          <p:nvPr/>
        </p:nvSpPr>
        <p:spPr>
          <a:xfrm flipH="1">
            <a:off x="6818628" y="2586663"/>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69"/>
          <p:cNvSpPr/>
          <p:nvPr/>
        </p:nvSpPr>
        <p:spPr>
          <a:xfrm flipH="1" rot="9748587">
            <a:off x="5601527" y="2021265"/>
            <a:ext cx="8200944" cy="301569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9"/>
          <p:cNvSpPr/>
          <p:nvPr/>
        </p:nvSpPr>
        <p:spPr>
          <a:xfrm flipH="1" rot="4102346">
            <a:off x="-2270967" y="3805847"/>
            <a:ext cx="9416338" cy="601377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69"/>
          <p:cNvSpPr/>
          <p:nvPr/>
        </p:nvSpPr>
        <p:spPr>
          <a:xfrm rot="813319">
            <a:off x="-3580677" y="-14257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69"/>
          <p:cNvSpPr/>
          <p:nvPr/>
        </p:nvSpPr>
        <p:spPr>
          <a:xfrm>
            <a:off x="3065327" y="-42009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814" name="Shape 814"/>
        <p:cNvGrpSpPr/>
        <p:nvPr/>
      </p:nvGrpSpPr>
      <p:grpSpPr>
        <a:xfrm>
          <a:off x="0" y="0"/>
          <a:ext cx="0" cy="0"/>
          <a:chOff x="0" y="0"/>
          <a:chExt cx="0" cy="0"/>
        </a:xfrm>
      </p:grpSpPr>
      <p:sp>
        <p:nvSpPr>
          <p:cNvPr id="815" name="Google Shape;815;p70"/>
          <p:cNvSpPr/>
          <p:nvPr/>
        </p:nvSpPr>
        <p:spPr>
          <a:xfrm flipH="1" rot="4102360">
            <a:off x="-2512533" y="4030635"/>
            <a:ext cx="7471578" cy="47717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70"/>
          <p:cNvSpPr/>
          <p:nvPr/>
        </p:nvSpPr>
        <p:spPr>
          <a:xfrm rot="813319">
            <a:off x="-4129602" y="-17370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66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70"/>
          <p:cNvSpPr/>
          <p:nvPr/>
        </p:nvSpPr>
        <p:spPr>
          <a:xfrm flipH="1" rot="3394465">
            <a:off x="5593334" y="2171418"/>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2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70"/>
          <p:cNvSpPr/>
          <p:nvPr/>
        </p:nvSpPr>
        <p:spPr>
          <a:xfrm rot="-10285603">
            <a:off x="6336471" y="-2917283"/>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70"/>
          <p:cNvSpPr/>
          <p:nvPr/>
        </p:nvSpPr>
        <p:spPr>
          <a:xfrm rot="-2238616">
            <a:off x="-4635728" y="470344"/>
            <a:ext cx="7826078" cy="2877850"/>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36">
    <p:spTree>
      <p:nvGrpSpPr>
        <p:cNvPr id="820" name="Shape 820"/>
        <p:cNvGrpSpPr/>
        <p:nvPr/>
      </p:nvGrpSpPr>
      <p:grpSpPr>
        <a:xfrm>
          <a:off x="0" y="0"/>
          <a:ext cx="0" cy="0"/>
          <a:chOff x="0" y="0"/>
          <a:chExt cx="0" cy="0"/>
        </a:xfrm>
      </p:grpSpPr>
      <p:sp>
        <p:nvSpPr>
          <p:cNvPr id="821" name="Google Shape;821;p71"/>
          <p:cNvSpPr/>
          <p:nvPr/>
        </p:nvSpPr>
        <p:spPr>
          <a:xfrm rot="813319">
            <a:off x="-1121291" y="-342427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71"/>
          <p:cNvSpPr/>
          <p:nvPr/>
        </p:nvSpPr>
        <p:spPr>
          <a:xfrm flipH="1" rot="-649785">
            <a:off x="6971064" y="-7384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71"/>
          <p:cNvSpPr/>
          <p:nvPr/>
        </p:nvSpPr>
        <p:spPr>
          <a:xfrm>
            <a:off x="1620973" y="2238100"/>
            <a:ext cx="7471673" cy="477180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71"/>
          <p:cNvSpPr/>
          <p:nvPr/>
        </p:nvSpPr>
        <p:spPr>
          <a:xfrm rot="8823147">
            <a:off x="-2081090" y="2808773"/>
            <a:ext cx="5990392" cy="5613180"/>
          </a:xfrm>
          <a:custGeom>
            <a:rect b="b" l="l" r="r" t="t"/>
            <a:pathLst>
              <a:path extrusionOk="0" h="87424" w="93299">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71"/>
          <p:cNvSpPr/>
          <p:nvPr/>
        </p:nvSpPr>
        <p:spPr>
          <a:xfrm rot="-8100000">
            <a:off x="7300672" y="494176"/>
            <a:ext cx="4935837" cy="3769884"/>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71"/>
          <p:cNvSpPr/>
          <p:nvPr/>
        </p:nvSpPr>
        <p:spPr>
          <a:xfrm rot="649785">
            <a:off x="1211739" y="4401125"/>
            <a:ext cx="4558897" cy="1365861"/>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71"/>
          <p:cNvSpPr/>
          <p:nvPr/>
        </p:nvSpPr>
        <p:spPr>
          <a:xfrm rot="2128845">
            <a:off x="3591964" y="-1767729"/>
            <a:ext cx="7826192" cy="2877892"/>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71"/>
          <p:cNvSpPr/>
          <p:nvPr/>
        </p:nvSpPr>
        <p:spPr>
          <a:xfrm rot="-9555807">
            <a:off x="-5772621" y="2297294"/>
            <a:ext cx="7826096" cy="2877857"/>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93" name="Google Shape;93;p8"/>
          <p:cNvPicPr preferRelativeResize="0"/>
          <p:nvPr/>
        </p:nvPicPr>
        <p:blipFill>
          <a:blip r:embed="rId2">
            <a:alphaModFix/>
          </a:blip>
          <a:stretch>
            <a:fillRect/>
          </a:stretch>
        </p:blipFill>
        <p:spPr>
          <a:xfrm flipH="1">
            <a:off x="7966976" y="-1148012"/>
            <a:ext cx="2750723" cy="2285401"/>
          </a:xfrm>
          <a:prstGeom prst="rect">
            <a:avLst/>
          </a:prstGeom>
          <a:noFill/>
          <a:ln>
            <a:noFill/>
          </a:ln>
        </p:spPr>
      </p:pic>
      <p:pic>
        <p:nvPicPr>
          <p:cNvPr id="94" name="Google Shape;94;p8"/>
          <p:cNvPicPr preferRelativeResize="0"/>
          <p:nvPr/>
        </p:nvPicPr>
        <p:blipFill>
          <a:blip r:embed="rId3">
            <a:alphaModFix/>
          </a:blip>
          <a:stretch>
            <a:fillRect/>
          </a:stretch>
        </p:blipFill>
        <p:spPr>
          <a:xfrm flipH="1">
            <a:off x="6636823" y="-1148014"/>
            <a:ext cx="1876374" cy="1836099"/>
          </a:xfrm>
          <a:prstGeom prst="rect">
            <a:avLst/>
          </a:prstGeom>
          <a:noFill/>
          <a:ln>
            <a:noFill/>
          </a:ln>
        </p:spPr>
      </p:pic>
      <p:pic>
        <p:nvPicPr>
          <p:cNvPr id="95" name="Google Shape;95;p8"/>
          <p:cNvPicPr preferRelativeResize="0"/>
          <p:nvPr/>
        </p:nvPicPr>
        <p:blipFill>
          <a:blip r:embed="rId4">
            <a:alphaModFix/>
          </a:blip>
          <a:stretch>
            <a:fillRect/>
          </a:stretch>
        </p:blipFill>
        <p:spPr>
          <a:xfrm flipH="1">
            <a:off x="1988176" y="4485013"/>
            <a:ext cx="2750723" cy="2285401"/>
          </a:xfrm>
          <a:prstGeom prst="rect">
            <a:avLst/>
          </a:prstGeom>
          <a:noFill/>
          <a:ln>
            <a:noFill/>
          </a:ln>
        </p:spPr>
      </p:pic>
      <p:pic>
        <p:nvPicPr>
          <p:cNvPr id="96" name="Google Shape;96;p8"/>
          <p:cNvPicPr preferRelativeResize="0"/>
          <p:nvPr/>
        </p:nvPicPr>
        <p:blipFill>
          <a:blip r:embed="rId5">
            <a:alphaModFix/>
          </a:blip>
          <a:stretch>
            <a:fillRect/>
          </a:stretch>
        </p:blipFill>
        <p:spPr>
          <a:xfrm flipH="1">
            <a:off x="4167623" y="4599536"/>
            <a:ext cx="1876374" cy="1836099"/>
          </a:xfrm>
          <a:prstGeom prst="rect">
            <a:avLst/>
          </a:prstGeom>
          <a:noFill/>
          <a:ln>
            <a:noFill/>
          </a:ln>
        </p:spPr>
      </p:pic>
      <p:pic>
        <p:nvPicPr>
          <p:cNvPr id="97" name="Google Shape;97;p8"/>
          <p:cNvPicPr preferRelativeResize="0"/>
          <p:nvPr/>
        </p:nvPicPr>
        <p:blipFill>
          <a:blip r:embed="rId6">
            <a:alphaModFix/>
          </a:blip>
          <a:stretch>
            <a:fillRect/>
          </a:stretch>
        </p:blipFill>
        <p:spPr>
          <a:xfrm rot="-2510918">
            <a:off x="-444209" y="4499399"/>
            <a:ext cx="2175301" cy="2036375"/>
          </a:xfrm>
          <a:prstGeom prst="rect">
            <a:avLst/>
          </a:prstGeom>
          <a:noFill/>
          <a:ln>
            <a:noFill/>
          </a:ln>
        </p:spPr>
      </p:pic>
      <p:pic>
        <p:nvPicPr>
          <p:cNvPr id="98" name="Google Shape;98;p8"/>
          <p:cNvPicPr preferRelativeResize="0"/>
          <p:nvPr/>
        </p:nvPicPr>
        <p:blipFill>
          <a:blip r:embed="rId3">
            <a:alphaModFix/>
          </a:blip>
          <a:stretch>
            <a:fillRect/>
          </a:stretch>
        </p:blipFill>
        <p:spPr>
          <a:xfrm flipH="1">
            <a:off x="-1366427" y="2079361"/>
            <a:ext cx="1876374" cy="1836099"/>
          </a:xfrm>
          <a:prstGeom prst="rect">
            <a:avLst/>
          </a:prstGeom>
          <a:noFill/>
          <a:ln>
            <a:noFill/>
          </a:ln>
        </p:spPr>
      </p:pic>
      <p:pic>
        <p:nvPicPr>
          <p:cNvPr id="99" name="Google Shape;99;p8"/>
          <p:cNvPicPr preferRelativeResize="0"/>
          <p:nvPr/>
        </p:nvPicPr>
        <p:blipFill>
          <a:blip r:embed="rId7">
            <a:alphaModFix/>
          </a:blip>
          <a:stretch>
            <a:fillRect/>
          </a:stretch>
        </p:blipFill>
        <p:spPr>
          <a:xfrm flipH="1" rot="1139171">
            <a:off x="8460347" y="3667869"/>
            <a:ext cx="1550223" cy="1523455"/>
          </a:xfrm>
          <a:prstGeom prst="rect">
            <a:avLst/>
          </a:prstGeom>
          <a:noFill/>
          <a:ln>
            <a:noFill/>
          </a:ln>
        </p:spPr>
      </p:pic>
      <p:pic>
        <p:nvPicPr>
          <p:cNvPr id="100" name="Google Shape;100;p8"/>
          <p:cNvPicPr preferRelativeResize="0"/>
          <p:nvPr/>
        </p:nvPicPr>
        <p:blipFill>
          <a:blip r:embed="rId8">
            <a:alphaModFix/>
          </a:blip>
          <a:stretch>
            <a:fillRect/>
          </a:stretch>
        </p:blipFill>
        <p:spPr>
          <a:xfrm flipH="1" rot="-1874884">
            <a:off x="642353" y="-642037"/>
            <a:ext cx="1093682" cy="1836102"/>
          </a:xfrm>
          <a:prstGeom prst="rect">
            <a:avLst/>
          </a:prstGeom>
          <a:noFill/>
          <a:ln>
            <a:noFill/>
          </a:ln>
        </p:spPr>
      </p:pic>
      <p:pic>
        <p:nvPicPr>
          <p:cNvPr id="101" name="Google Shape;101;p8"/>
          <p:cNvPicPr preferRelativeResize="0"/>
          <p:nvPr/>
        </p:nvPicPr>
        <p:blipFill>
          <a:blip r:embed="rId9">
            <a:alphaModFix/>
          </a:blip>
          <a:stretch>
            <a:fillRect/>
          </a:stretch>
        </p:blipFill>
        <p:spPr>
          <a:xfrm flipH="1" rot="10589443">
            <a:off x="7105136" y="4349902"/>
            <a:ext cx="939726" cy="1577623"/>
          </a:xfrm>
          <a:prstGeom prst="rect">
            <a:avLst/>
          </a:prstGeom>
          <a:noFill/>
          <a:ln>
            <a:noFill/>
          </a:ln>
        </p:spPr>
      </p:pic>
      <p:pic>
        <p:nvPicPr>
          <p:cNvPr id="102" name="Google Shape;102;p8"/>
          <p:cNvPicPr preferRelativeResize="0"/>
          <p:nvPr/>
        </p:nvPicPr>
        <p:blipFill>
          <a:blip r:embed="rId10">
            <a:alphaModFix/>
          </a:blip>
          <a:stretch>
            <a:fillRect/>
          </a:stretch>
        </p:blipFill>
        <p:spPr>
          <a:xfrm flipH="1" rot="-10441421">
            <a:off x="1153895" y="4138432"/>
            <a:ext cx="1268028" cy="1744091"/>
          </a:xfrm>
          <a:prstGeom prst="rect">
            <a:avLst/>
          </a:prstGeom>
          <a:noFill/>
          <a:ln>
            <a:noFill/>
          </a:ln>
        </p:spPr>
      </p:pic>
      <p:pic>
        <p:nvPicPr>
          <p:cNvPr id="103" name="Google Shape;103;p8"/>
          <p:cNvPicPr preferRelativeResize="0"/>
          <p:nvPr/>
        </p:nvPicPr>
        <p:blipFill>
          <a:blip r:embed="rId11">
            <a:alphaModFix/>
          </a:blip>
          <a:stretch>
            <a:fillRect/>
          </a:stretch>
        </p:blipFill>
        <p:spPr>
          <a:xfrm flipH="1" rot="-602585">
            <a:off x="1823895" y="-877356"/>
            <a:ext cx="1268029" cy="1744092"/>
          </a:xfrm>
          <a:prstGeom prst="rect">
            <a:avLst/>
          </a:prstGeom>
          <a:noFill/>
          <a:ln>
            <a:noFill/>
          </a:ln>
        </p:spPr>
      </p:pic>
      <p:pic>
        <p:nvPicPr>
          <p:cNvPr id="104" name="Google Shape;104;p8"/>
          <p:cNvPicPr preferRelativeResize="0"/>
          <p:nvPr/>
        </p:nvPicPr>
        <p:blipFill>
          <a:blip r:embed="rId12">
            <a:alphaModFix/>
          </a:blip>
          <a:stretch>
            <a:fillRect/>
          </a:stretch>
        </p:blipFill>
        <p:spPr>
          <a:xfrm flipH="1" rot="2103798">
            <a:off x="6400098" y="-605752"/>
            <a:ext cx="5158277" cy="2526254"/>
          </a:xfrm>
          <a:prstGeom prst="rect">
            <a:avLst/>
          </a:prstGeom>
          <a:noFill/>
          <a:ln>
            <a:noFill/>
          </a:ln>
        </p:spPr>
      </p:pic>
      <p:pic>
        <p:nvPicPr>
          <p:cNvPr id="105" name="Google Shape;105;p8"/>
          <p:cNvPicPr preferRelativeResize="0"/>
          <p:nvPr/>
        </p:nvPicPr>
        <p:blipFill>
          <a:blip r:embed="rId13">
            <a:alphaModFix/>
          </a:blip>
          <a:stretch>
            <a:fillRect/>
          </a:stretch>
        </p:blipFill>
        <p:spPr>
          <a:xfrm flipH="1">
            <a:off x="-845333" y="1013262"/>
            <a:ext cx="1502308" cy="3399600"/>
          </a:xfrm>
          <a:prstGeom prst="rect">
            <a:avLst/>
          </a:prstGeom>
          <a:noFill/>
          <a:ln>
            <a:noFill/>
          </a:ln>
        </p:spPr>
      </p:pic>
      <p:pic>
        <p:nvPicPr>
          <p:cNvPr id="106" name="Google Shape;106;p8"/>
          <p:cNvPicPr preferRelativeResize="0"/>
          <p:nvPr/>
        </p:nvPicPr>
        <p:blipFill>
          <a:blip r:embed="rId8">
            <a:alphaModFix/>
          </a:blip>
          <a:stretch>
            <a:fillRect/>
          </a:stretch>
        </p:blipFill>
        <p:spPr>
          <a:xfrm flipH="1" rot="836745">
            <a:off x="7592779" y="-384063"/>
            <a:ext cx="1093681" cy="1836101"/>
          </a:xfrm>
          <a:prstGeom prst="rect">
            <a:avLst/>
          </a:prstGeom>
          <a:noFill/>
          <a:ln>
            <a:noFill/>
          </a:ln>
        </p:spPr>
      </p:pic>
      <p:pic>
        <p:nvPicPr>
          <p:cNvPr id="107" name="Google Shape;107;p8"/>
          <p:cNvPicPr preferRelativeResize="0"/>
          <p:nvPr/>
        </p:nvPicPr>
        <p:blipFill>
          <a:blip r:embed="rId7">
            <a:alphaModFix/>
          </a:blip>
          <a:stretch>
            <a:fillRect/>
          </a:stretch>
        </p:blipFill>
        <p:spPr>
          <a:xfrm flipH="1" rot="1909287">
            <a:off x="-768802" y="-104356"/>
            <a:ext cx="1550222" cy="152345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7">
    <p:spTree>
      <p:nvGrpSpPr>
        <p:cNvPr id="829" name="Shape 829"/>
        <p:cNvGrpSpPr/>
        <p:nvPr/>
      </p:nvGrpSpPr>
      <p:grpSpPr>
        <a:xfrm>
          <a:off x="0" y="0"/>
          <a:ext cx="0" cy="0"/>
          <a:chOff x="0" y="0"/>
          <a:chExt cx="0" cy="0"/>
        </a:xfrm>
      </p:grpSpPr>
      <p:sp>
        <p:nvSpPr>
          <p:cNvPr id="830" name="Google Shape;830;p72"/>
          <p:cNvSpPr/>
          <p:nvPr/>
        </p:nvSpPr>
        <p:spPr>
          <a:xfrm flipH="1" rot="-7405535">
            <a:off x="-3234670" y="-3952493"/>
            <a:ext cx="8703343" cy="555822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72"/>
          <p:cNvSpPr/>
          <p:nvPr/>
        </p:nvSpPr>
        <p:spPr>
          <a:xfrm rot="10800000">
            <a:off x="-4386762" y="886054"/>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72"/>
          <p:cNvSpPr/>
          <p:nvPr/>
        </p:nvSpPr>
        <p:spPr>
          <a:xfrm rot="-6847906">
            <a:off x="-4259206" y="2193197"/>
            <a:ext cx="7826127" cy="287786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72"/>
          <p:cNvSpPr/>
          <p:nvPr/>
        </p:nvSpPr>
        <p:spPr>
          <a:xfrm flipH="1" rot="10150240">
            <a:off x="-3503869" y="4261834"/>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72"/>
          <p:cNvSpPr/>
          <p:nvPr/>
        </p:nvSpPr>
        <p:spPr>
          <a:xfrm rot="-9986681">
            <a:off x="4621400" y="2424119"/>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72"/>
          <p:cNvSpPr/>
          <p:nvPr/>
        </p:nvSpPr>
        <p:spPr>
          <a:xfrm rot="514397">
            <a:off x="5775901" y="-3485758"/>
            <a:ext cx="7471761" cy="477186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72"/>
          <p:cNvSpPr/>
          <p:nvPr/>
        </p:nvSpPr>
        <p:spPr>
          <a:xfrm rot="3373645">
            <a:off x="6277252" y="1028280"/>
            <a:ext cx="7826046" cy="2877838"/>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 name="Shape 108"/>
        <p:cNvGrpSpPr/>
        <p:nvPr/>
      </p:nvGrpSpPr>
      <p:grpSpPr>
        <a:xfrm>
          <a:off x="0" y="0"/>
          <a:ext cx="0" cy="0"/>
          <a:chOff x="0" y="0"/>
          <a:chExt cx="0" cy="0"/>
        </a:xfrm>
      </p:grpSpPr>
      <p:sp>
        <p:nvSpPr>
          <p:cNvPr id="109" name="Google Shape;109;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15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10" name="Google Shape;110;p9"/>
          <p:cNvSpPr txBox="1"/>
          <p:nvPr>
            <p:ph idx="1" type="subTitle"/>
          </p:nvPr>
        </p:nvSpPr>
        <p:spPr>
          <a:xfrm>
            <a:off x="2135550" y="3153500"/>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pic>
        <p:nvPicPr>
          <p:cNvPr id="111" name="Google Shape;111;p9"/>
          <p:cNvPicPr preferRelativeResize="0"/>
          <p:nvPr/>
        </p:nvPicPr>
        <p:blipFill>
          <a:blip r:embed="rId2">
            <a:alphaModFix/>
          </a:blip>
          <a:stretch>
            <a:fillRect/>
          </a:stretch>
        </p:blipFill>
        <p:spPr>
          <a:xfrm flipH="1">
            <a:off x="-971359" y="3685987"/>
            <a:ext cx="1834975" cy="2000336"/>
          </a:xfrm>
          <a:prstGeom prst="rect">
            <a:avLst/>
          </a:prstGeom>
          <a:noFill/>
          <a:ln>
            <a:noFill/>
          </a:ln>
        </p:spPr>
      </p:pic>
      <p:pic>
        <p:nvPicPr>
          <p:cNvPr id="112" name="Google Shape;112;p9"/>
          <p:cNvPicPr preferRelativeResize="0"/>
          <p:nvPr/>
        </p:nvPicPr>
        <p:blipFill>
          <a:blip r:embed="rId3">
            <a:alphaModFix/>
          </a:blip>
          <a:stretch>
            <a:fillRect/>
          </a:stretch>
        </p:blipFill>
        <p:spPr>
          <a:xfrm flipH="1">
            <a:off x="1407823" y="4594187"/>
            <a:ext cx="1834973" cy="1754214"/>
          </a:xfrm>
          <a:prstGeom prst="rect">
            <a:avLst/>
          </a:prstGeom>
          <a:noFill/>
          <a:ln>
            <a:noFill/>
          </a:ln>
        </p:spPr>
      </p:pic>
      <p:pic>
        <p:nvPicPr>
          <p:cNvPr id="113" name="Google Shape;113;p9"/>
          <p:cNvPicPr preferRelativeResize="0"/>
          <p:nvPr/>
        </p:nvPicPr>
        <p:blipFill>
          <a:blip r:embed="rId4">
            <a:alphaModFix/>
          </a:blip>
          <a:stretch>
            <a:fillRect/>
          </a:stretch>
        </p:blipFill>
        <p:spPr>
          <a:xfrm flipH="1" rot="-2962095">
            <a:off x="6898295" y="4005358"/>
            <a:ext cx="3421705" cy="2077761"/>
          </a:xfrm>
          <a:prstGeom prst="rect">
            <a:avLst/>
          </a:prstGeom>
          <a:noFill/>
          <a:ln>
            <a:noFill/>
          </a:ln>
        </p:spPr>
      </p:pic>
      <p:pic>
        <p:nvPicPr>
          <p:cNvPr id="114" name="Google Shape;114;p9"/>
          <p:cNvPicPr preferRelativeResize="0"/>
          <p:nvPr/>
        </p:nvPicPr>
        <p:blipFill>
          <a:blip r:embed="rId5">
            <a:alphaModFix/>
          </a:blip>
          <a:stretch>
            <a:fillRect/>
          </a:stretch>
        </p:blipFill>
        <p:spPr>
          <a:xfrm flipH="1" rot="8822927">
            <a:off x="7822509" y="3233599"/>
            <a:ext cx="1354150" cy="1862525"/>
          </a:xfrm>
          <a:prstGeom prst="rect">
            <a:avLst/>
          </a:prstGeom>
          <a:noFill/>
          <a:ln>
            <a:noFill/>
          </a:ln>
        </p:spPr>
      </p:pic>
      <p:pic>
        <p:nvPicPr>
          <p:cNvPr id="115" name="Google Shape;115;p9"/>
          <p:cNvPicPr preferRelativeResize="0"/>
          <p:nvPr/>
        </p:nvPicPr>
        <p:blipFill>
          <a:blip r:embed="rId6">
            <a:alphaModFix/>
          </a:blip>
          <a:stretch>
            <a:fillRect/>
          </a:stretch>
        </p:blipFill>
        <p:spPr>
          <a:xfrm flipH="1" rot="-8977255">
            <a:off x="-847357" y="3554987"/>
            <a:ext cx="4084417" cy="2002328"/>
          </a:xfrm>
          <a:prstGeom prst="rect">
            <a:avLst/>
          </a:prstGeom>
          <a:noFill/>
          <a:ln>
            <a:noFill/>
          </a:ln>
        </p:spPr>
      </p:pic>
      <p:pic>
        <p:nvPicPr>
          <p:cNvPr id="116" name="Google Shape;116;p9"/>
          <p:cNvPicPr preferRelativeResize="0"/>
          <p:nvPr/>
        </p:nvPicPr>
        <p:blipFill>
          <a:blip r:embed="rId7">
            <a:alphaModFix/>
          </a:blip>
          <a:stretch>
            <a:fillRect/>
          </a:stretch>
        </p:blipFill>
        <p:spPr>
          <a:xfrm flipH="1" rot="-10022662">
            <a:off x="680712" y="3677450"/>
            <a:ext cx="1213297" cy="2000349"/>
          </a:xfrm>
          <a:prstGeom prst="rect">
            <a:avLst/>
          </a:prstGeom>
          <a:noFill/>
          <a:ln>
            <a:noFill/>
          </a:ln>
        </p:spPr>
      </p:pic>
      <p:pic>
        <p:nvPicPr>
          <p:cNvPr id="117" name="Google Shape;117;p9"/>
          <p:cNvPicPr preferRelativeResize="0"/>
          <p:nvPr/>
        </p:nvPicPr>
        <p:blipFill>
          <a:blip r:embed="rId8">
            <a:alphaModFix/>
          </a:blip>
          <a:stretch>
            <a:fillRect/>
          </a:stretch>
        </p:blipFill>
        <p:spPr>
          <a:xfrm flipH="1" rot="821409">
            <a:off x="6703567" y="-1095050"/>
            <a:ext cx="2660575" cy="2095198"/>
          </a:xfrm>
          <a:prstGeom prst="rect">
            <a:avLst/>
          </a:prstGeom>
          <a:noFill/>
          <a:ln>
            <a:noFill/>
          </a:ln>
        </p:spPr>
      </p:pic>
      <p:pic>
        <p:nvPicPr>
          <p:cNvPr id="118" name="Google Shape;118;p9"/>
          <p:cNvPicPr preferRelativeResize="0"/>
          <p:nvPr/>
        </p:nvPicPr>
        <p:blipFill>
          <a:blip r:embed="rId9">
            <a:alphaModFix/>
          </a:blip>
          <a:stretch>
            <a:fillRect/>
          </a:stretch>
        </p:blipFill>
        <p:spPr>
          <a:xfrm flipH="1">
            <a:off x="-66491" y="-577300"/>
            <a:ext cx="1354150" cy="1862524"/>
          </a:xfrm>
          <a:prstGeom prst="rect">
            <a:avLst/>
          </a:prstGeom>
          <a:noFill/>
          <a:ln>
            <a:noFill/>
          </a:ln>
        </p:spPr>
      </p:pic>
      <p:pic>
        <p:nvPicPr>
          <p:cNvPr id="119" name="Google Shape;119;p9"/>
          <p:cNvPicPr preferRelativeResize="0"/>
          <p:nvPr/>
        </p:nvPicPr>
        <p:blipFill>
          <a:blip r:embed="rId10">
            <a:alphaModFix/>
          </a:blip>
          <a:stretch>
            <a:fillRect/>
          </a:stretch>
        </p:blipFill>
        <p:spPr>
          <a:xfrm flipH="1">
            <a:off x="5021781" y="-1459472"/>
            <a:ext cx="4084454" cy="2000351"/>
          </a:xfrm>
          <a:prstGeom prst="rect">
            <a:avLst/>
          </a:prstGeom>
          <a:noFill/>
          <a:ln>
            <a:noFill/>
          </a:ln>
        </p:spPr>
      </p:pic>
      <p:pic>
        <p:nvPicPr>
          <p:cNvPr id="120" name="Google Shape;120;p9"/>
          <p:cNvPicPr preferRelativeResize="0"/>
          <p:nvPr/>
        </p:nvPicPr>
        <p:blipFill>
          <a:blip r:embed="rId11">
            <a:alphaModFix/>
          </a:blip>
          <a:stretch>
            <a:fillRect/>
          </a:stretch>
        </p:blipFill>
        <p:spPr>
          <a:xfrm flipH="1">
            <a:off x="7892938" y="-577300"/>
            <a:ext cx="1213297" cy="20003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p10"/>
          <p:cNvSpPr txBox="1"/>
          <p:nvPr>
            <p:ph type="title"/>
          </p:nvPr>
        </p:nvSpPr>
        <p:spPr>
          <a:xfrm>
            <a:off x="720000" y="4014450"/>
            <a:ext cx="7704000" cy="572700"/>
          </a:xfrm>
          <a:prstGeom prst="rect">
            <a:avLst/>
          </a:prstGeom>
          <a:solidFill>
            <a:schemeClr val="accent2"/>
          </a:solidFill>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123" name="Google Shape;123;p10"/>
          <p:cNvPicPr preferRelativeResize="0"/>
          <p:nvPr/>
        </p:nvPicPr>
        <p:blipFill>
          <a:blip r:embed="rId2">
            <a:alphaModFix/>
          </a:blip>
          <a:stretch>
            <a:fillRect/>
          </a:stretch>
        </p:blipFill>
        <p:spPr>
          <a:xfrm>
            <a:off x="-440350" y="3511675"/>
            <a:ext cx="2420099" cy="2420099"/>
          </a:xfrm>
          <a:prstGeom prst="rect">
            <a:avLst/>
          </a:prstGeom>
          <a:noFill/>
          <a:ln>
            <a:noFill/>
          </a:ln>
        </p:spPr>
      </p:pic>
      <p:pic>
        <p:nvPicPr>
          <p:cNvPr id="124" name="Google Shape;124;p10"/>
          <p:cNvPicPr preferRelativeResize="0"/>
          <p:nvPr/>
        </p:nvPicPr>
        <p:blipFill>
          <a:blip r:embed="rId3">
            <a:alphaModFix/>
          </a:blip>
          <a:stretch>
            <a:fillRect/>
          </a:stretch>
        </p:blipFill>
        <p:spPr>
          <a:xfrm>
            <a:off x="-806825" y="-1150700"/>
            <a:ext cx="3153049" cy="3153049"/>
          </a:xfrm>
          <a:prstGeom prst="rect">
            <a:avLst/>
          </a:prstGeom>
          <a:noFill/>
          <a:ln>
            <a:noFill/>
          </a:ln>
        </p:spPr>
      </p:pic>
      <p:pic>
        <p:nvPicPr>
          <p:cNvPr id="125" name="Google Shape;125;p10"/>
          <p:cNvPicPr preferRelativeResize="0"/>
          <p:nvPr/>
        </p:nvPicPr>
        <p:blipFill>
          <a:blip r:embed="rId4">
            <a:alphaModFix/>
          </a:blip>
          <a:stretch>
            <a:fillRect/>
          </a:stretch>
        </p:blipFill>
        <p:spPr>
          <a:xfrm>
            <a:off x="426125" y="3738225"/>
            <a:ext cx="3153049" cy="3153049"/>
          </a:xfrm>
          <a:prstGeom prst="rect">
            <a:avLst/>
          </a:prstGeom>
          <a:noFill/>
          <a:ln>
            <a:noFill/>
          </a:ln>
        </p:spPr>
      </p:pic>
      <p:pic>
        <p:nvPicPr>
          <p:cNvPr id="126" name="Google Shape;126;p10"/>
          <p:cNvPicPr preferRelativeResize="0"/>
          <p:nvPr/>
        </p:nvPicPr>
        <p:blipFill>
          <a:blip r:embed="rId4">
            <a:alphaModFix/>
          </a:blip>
          <a:stretch>
            <a:fillRect/>
          </a:stretch>
        </p:blipFill>
        <p:spPr>
          <a:xfrm rot="-1450162">
            <a:off x="7424725" y="507275"/>
            <a:ext cx="3153049" cy="31530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0.xml"/><Relationship Id="rId42" Type="http://schemas.openxmlformats.org/officeDocument/2006/relationships/slideLayout" Target="../slideLayouts/slideLayout62.xml"/><Relationship Id="rId41" Type="http://schemas.openxmlformats.org/officeDocument/2006/relationships/slideLayout" Target="../slideLayouts/slideLayout61.xml"/><Relationship Id="rId44" Type="http://schemas.openxmlformats.org/officeDocument/2006/relationships/slideLayout" Target="../slideLayouts/slideLayout64.xml"/><Relationship Id="rId43" Type="http://schemas.openxmlformats.org/officeDocument/2006/relationships/slideLayout" Target="../slideLayouts/slideLayout63.xml"/><Relationship Id="rId46" Type="http://schemas.openxmlformats.org/officeDocument/2006/relationships/slideLayout" Target="../slideLayouts/slideLayout66.xml"/><Relationship Id="rId45" Type="http://schemas.openxmlformats.org/officeDocument/2006/relationships/slideLayout" Target="../slideLayouts/slideLayout65.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48" Type="http://schemas.openxmlformats.org/officeDocument/2006/relationships/slideLayout" Target="../slideLayouts/slideLayout68.xml"/><Relationship Id="rId47" Type="http://schemas.openxmlformats.org/officeDocument/2006/relationships/slideLayout" Target="../slideLayouts/slideLayout67.xml"/><Relationship Id="rId49" Type="http://schemas.openxmlformats.org/officeDocument/2006/relationships/slideLayout" Target="../slideLayouts/slideLayout6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33" Type="http://schemas.openxmlformats.org/officeDocument/2006/relationships/slideLayout" Target="../slideLayouts/slideLayout53.xml"/><Relationship Id="rId32" Type="http://schemas.openxmlformats.org/officeDocument/2006/relationships/slideLayout" Target="../slideLayouts/slideLayout52.xml"/><Relationship Id="rId35" Type="http://schemas.openxmlformats.org/officeDocument/2006/relationships/slideLayout" Target="../slideLayouts/slideLayout55.xml"/><Relationship Id="rId34" Type="http://schemas.openxmlformats.org/officeDocument/2006/relationships/slideLayout" Target="../slideLayouts/slideLayout54.xml"/><Relationship Id="rId37" Type="http://schemas.openxmlformats.org/officeDocument/2006/relationships/slideLayout" Target="../slideLayouts/slideLayout57.xml"/><Relationship Id="rId36" Type="http://schemas.openxmlformats.org/officeDocument/2006/relationships/slideLayout" Target="../slideLayouts/slideLayout56.xml"/><Relationship Id="rId39" Type="http://schemas.openxmlformats.org/officeDocument/2006/relationships/slideLayout" Target="../slideLayouts/slideLayout59.xml"/><Relationship Id="rId38" Type="http://schemas.openxmlformats.org/officeDocument/2006/relationships/slideLayout" Target="../slideLayouts/slideLayout58.xml"/><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29" Type="http://schemas.openxmlformats.org/officeDocument/2006/relationships/slideLayout" Target="../slideLayouts/slideLayout49.xml"/><Relationship Id="rId51" Type="http://schemas.openxmlformats.org/officeDocument/2006/relationships/theme" Target="../theme/theme2.xml"/><Relationship Id="rId50" Type="http://schemas.openxmlformats.org/officeDocument/2006/relationships/slideLayout" Target="../slideLayouts/slideLayout7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1pPr>
            <a:lvl2pPr lvl="1"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2pPr>
            <a:lvl3pPr lvl="2"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3pPr>
            <a:lvl4pPr lvl="3"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4pPr>
            <a:lvl5pPr lvl="4"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5pPr>
            <a:lvl6pPr lvl="5"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6pPr>
            <a:lvl7pPr lvl="6"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7pPr>
            <a:lvl8pPr lvl="7"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8pPr>
            <a:lvl9pPr lvl="8" rtl="0">
              <a:lnSpc>
                <a:spcPct val="90000"/>
              </a:lnSpc>
              <a:spcBef>
                <a:spcPts val="0"/>
              </a:spcBef>
              <a:spcAft>
                <a:spcPts val="0"/>
              </a:spcAft>
              <a:buClr>
                <a:srgbClr val="434343"/>
              </a:buClr>
              <a:buSzPts val="3500"/>
              <a:buFont typeface="Gilda Display"/>
              <a:buNone/>
              <a:defRPr sz="3500">
                <a:solidFill>
                  <a:srgbClr val="434343"/>
                </a:solidFill>
                <a:latin typeface="Gilda Display"/>
                <a:ea typeface="Gilda Display"/>
                <a:cs typeface="Gilda Display"/>
                <a:sym typeface="Gilda Display"/>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1pPr>
            <a:lvl2pPr indent="-304800" lvl="1" marL="914400">
              <a:lnSpc>
                <a:spcPct val="100000"/>
              </a:lnSpc>
              <a:spcBef>
                <a:spcPts val="160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2pPr>
            <a:lvl3pPr indent="-304800" lvl="2" marL="1371600">
              <a:lnSpc>
                <a:spcPct val="100000"/>
              </a:lnSpc>
              <a:spcBef>
                <a:spcPts val="160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3pPr>
            <a:lvl4pPr indent="-304800" lvl="3" marL="1828800">
              <a:lnSpc>
                <a:spcPct val="100000"/>
              </a:lnSpc>
              <a:spcBef>
                <a:spcPts val="160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4pPr>
            <a:lvl5pPr indent="-304800" lvl="4" marL="2286000">
              <a:lnSpc>
                <a:spcPct val="100000"/>
              </a:lnSpc>
              <a:spcBef>
                <a:spcPts val="160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5pPr>
            <a:lvl6pPr indent="-304800" lvl="5" marL="2743200">
              <a:lnSpc>
                <a:spcPct val="100000"/>
              </a:lnSpc>
              <a:spcBef>
                <a:spcPts val="160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6pPr>
            <a:lvl7pPr indent="-304800" lvl="6" marL="3200400">
              <a:lnSpc>
                <a:spcPct val="100000"/>
              </a:lnSpc>
              <a:spcBef>
                <a:spcPts val="160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7pPr>
            <a:lvl8pPr indent="-304800" lvl="7" marL="3657600">
              <a:lnSpc>
                <a:spcPct val="100000"/>
              </a:lnSpc>
              <a:spcBef>
                <a:spcPts val="1600"/>
              </a:spcBef>
              <a:spcAft>
                <a:spcPts val="0"/>
              </a:spcAft>
              <a:buClr>
                <a:srgbClr val="434343"/>
              </a:buClr>
              <a:buSzPts val="1200"/>
              <a:buFont typeface="Bellota Text"/>
              <a:buChar char="○"/>
              <a:defRPr sz="1200">
                <a:solidFill>
                  <a:srgbClr val="434343"/>
                </a:solidFill>
                <a:latin typeface="Bellota Text"/>
                <a:ea typeface="Bellota Text"/>
                <a:cs typeface="Bellota Text"/>
                <a:sym typeface="Bellota Text"/>
              </a:defRPr>
            </a:lvl8pPr>
            <a:lvl9pPr indent="-304800" lvl="8" marL="4114800">
              <a:lnSpc>
                <a:spcPct val="100000"/>
              </a:lnSpc>
              <a:spcBef>
                <a:spcPts val="1600"/>
              </a:spcBef>
              <a:spcAft>
                <a:spcPts val="1600"/>
              </a:spcAft>
              <a:buClr>
                <a:srgbClr val="434343"/>
              </a:buClr>
              <a:buSzPts val="1200"/>
              <a:buFont typeface="Bellota Text"/>
              <a:buChar char="■"/>
              <a:defRPr sz="1200">
                <a:solidFill>
                  <a:srgbClr val="434343"/>
                </a:solidFill>
                <a:latin typeface="Bellota Text"/>
                <a:ea typeface="Bellota Text"/>
                <a:cs typeface="Bellota Text"/>
                <a:sym typeface="Bellota Tex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299" name="Shape 299"/>
        <p:cNvGrpSpPr/>
        <p:nvPr/>
      </p:nvGrpSpPr>
      <p:grpSpPr>
        <a:xfrm>
          <a:off x="0" y="0"/>
          <a:ext cx="0" cy="0"/>
          <a:chOff x="0" y="0"/>
          <a:chExt cx="0" cy="0"/>
        </a:xfrm>
      </p:grpSpPr>
      <p:sp>
        <p:nvSpPr>
          <p:cNvPr id="300" name="Google Shape;300;p22"/>
          <p:cNvSpPr txBox="1"/>
          <p:nvPr>
            <p:ph type="title"/>
          </p:nvPr>
        </p:nvSpPr>
        <p:spPr>
          <a:xfrm>
            <a:off x="721075" y="438900"/>
            <a:ext cx="7698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Kulim Park"/>
              <a:buNone/>
              <a:defRPr sz="2800">
                <a:solidFill>
                  <a:schemeClr val="dk1"/>
                </a:solidFill>
                <a:latin typeface="Kulim Park"/>
                <a:ea typeface="Kulim Park"/>
                <a:cs typeface="Kulim Park"/>
                <a:sym typeface="Kulim Park"/>
              </a:defRPr>
            </a:lvl1pPr>
            <a:lvl2pPr lvl="1"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2pPr>
            <a:lvl3pPr lvl="2"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3pPr>
            <a:lvl4pPr lvl="3"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4pPr>
            <a:lvl5pPr lvl="4"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5pPr>
            <a:lvl6pPr lvl="5"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6pPr>
            <a:lvl7pPr lvl="6"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7pPr>
            <a:lvl8pPr lvl="7"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8pPr>
            <a:lvl9pPr lvl="8"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9pPr>
          </a:lstStyle>
          <a:p/>
        </p:txBody>
      </p:sp>
      <p:sp>
        <p:nvSpPr>
          <p:cNvPr id="301" name="Google Shape;301;p22"/>
          <p:cNvSpPr txBox="1"/>
          <p:nvPr>
            <p:ph idx="1" type="body"/>
          </p:nvPr>
        </p:nvSpPr>
        <p:spPr>
          <a:xfrm>
            <a:off x="721075" y="1351868"/>
            <a:ext cx="7701900" cy="3247500"/>
          </a:xfrm>
          <a:prstGeom prst="rect">
            <a:avLst/>
          </a:prstGeom>
          <a:noFill/>
          <a:ln>
            <a:noFill/>
          </a:ln>
        </p:spPr>
        <p:txBody>
          <a:bodyPr anchorCtr="0" anchor="t" bIns="91425" lIns="91425" spcFirstLastPara="1" rIns="91425" wrap="square" tIns="91425">
            <a:noAutofit/>
          </a:bodyPr>
          <a:lstStyle>
            <a:lvl1pPr indent="-330200" lvl="0" marL="4572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1pPr>
            <a:lvl2pPr indent="-330200" lvl="1" marL="9144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2pPr>
            <a:lvl3pPr indent="-330200" lvl="2" marL="13716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3pPr>
            <a:lvl4pPr indent="-330200" lvl="3" marL="18288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4pPr>
            <a:lvl5pPr indent="-330200" lvl="4" marL="22860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5pPr>
            <a:lvl6pPr indent="-330200" lvl="5" marL="27432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6pPr>
            <a:lvl7pPr indent="-330200" lvl="6" marL="32004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7pPr>
            <a:lvl8pPr indent="-330200" lvl="7" marL="36576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8pPr>
            <a:lvl9pPr indent="-330200" lvl="8" marL="4114800" rtl="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pos="449">
          <p15:clr>
            <a:srgbClr val="FF0000"/>
          </p15:clr>
        </p15:guide>
        <p15:guide id="3" pos="5311">
          <p15:clr>
            <a:srgbClr val="EA4335"/>
          </p15:clr>
        </p15:guide>
        <p15:guide id="4" orient="horz" pos="1620">
          <p15:clr>
            <a:srgbClr val="EA4335"/>
          </p15:clr>
        </p15:guide>
        <p15:guide id="5" orient="horz" pos="340">
          <p15:clr>
            <a:srgbClr val="EA4335"/>
          </p15:clr>
        </p15:guide>
        <p15:guide id="6" orient="horz" pos="2897">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 Id="rId3" Type="http://schemas.openxmlformats.org/officeDocument/2006/relationships/image" Target="../media/image129.jpg"/><Relationship Id="rId4" Type="http://schemas.openxmlformats.org/officeDocument/2006/relationships/image" Target="../media/image120.jpg"/><Relationship Id="rId5"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1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 Id="rId3" Type="http://schemas.openxmlformats.org/officeDocument/2006/relationships/image" Target="../media/image1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hyperlink" Target="http://www.youtube.com/watch?v=E-qBzpjdC4U" TargetMode="External"/><Relationship Id="rId4" Type="http://schemas.openxmlformats.org/officeDocument/2006/relationships/image" Target="../media/image1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image" Target="../media/image1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hyperlink" Target="https://www.bcdtofuhouse.com/about" TargetMode="External"/><Relationship Id="rId4" Type="http://schemas.openxmlformats.org/officeDocument/2006/relationships/hyperlink" Target="https://www.nytimes.com/2020/08/25/business/hee-sook-lee-dead.html" TargetMode="External"/><Relationship Id="rId9" Type="http://schemas.openxmlformats.org/officeDocument/2006/relationships/hyperlink" Target="https://en.wikipedia.org/wiki/Hee_Sook_Lee" TargetMode="External"/><Relationship Id="rId5" Type="http://schemas.openxmlformats.org/officeDocument/2006/relationships/hyperlink" Target="https://laist.com/news/bcd-tofu-house-hee-sook-lee-obituary-cultural-legacy-korean-food" TargetMode="External"/><Relationship Id="rId6" Type="http://schemas.openxmlformats.org/officeDocument/2006/relationships/hyperlink" Target="https://www.latimes.com/food/story/2020-08-05/hee-sook-lee-obit-bcd-tofu-house-soondubuee-sook-lee-dead" TargetMode="External"/><Relationship Id="rId7" Type="http://schemas.openxmlformats.org/officeDocument/2006/relationships/hyperlink" Target="https://la.eater.com/2020/8/4/21354254/hee-sook-lee-bcd-tofu-korean-restaurant-founder-died" TargetMode="External"/><Relationship Id="rId8" Type="http://schemas.openxmlformats.org/officeDocument/2006/relationships/hyperlink" Target="https://eportfolios.macaulay.cuny.edu/storefrontsurvivors/2017/06/01/bcd-tofu-house-a-success-story-of-a-korean-underdog/" TargetMode="External"/><Relationship Id="rId11" Type="http://schemas.openxmlformats.org/officeDocument/2006/relationships/hyperlink" Target="https://mlee214.wordpress.com/2014/05/09/discovering-tofu-the-origins-of-soondubu-jjigae/" TargetMode="External"/><Relationship Id="rId10" Type="http://schemas.openxmlformats.org/officeDocument/2006/relationships/hyperlink" Target="https://drivemehungry.com/soondubu-jjigae-korean-tofu-soup/" TargetMode="External"/><Relationship Id="rId13" Type="http://schemas.openxmlformats.org/officeDocument/2006/relationships/hyperlink" Target="https://globalchildren.org/en/homepage-charity-english" TargetMode="External"/><Relationship Id="rId12" Type="http://schemas.openxmlformats.org/officeDocument/2006/relationships/hyperlink" Target="https://www.seouleats.com/2014/11/food-story-korean-soondubu.html" TargetMode="External"/><Relationship Id="rId15" Type="http://schemas.openxmlformats.org/officeDocument/2006/relationships/hyperlink" Target="https://www.latimes.com/archives/la-xpm-2008-jan-24-fi-tofu24-story.html" TargetMode="External"/><Relationship Id="rId14" Type="http://schemas.openxmlformats.org/officeDocument/2006/relationships/hyperlink" Target="http://www.bcdtofuhouselawsuit.com/the-law.html" TargetMode="External"/><Relationship Id="rId17" Type="http://schemas.openxmlformats.org/officeDocument/2006/relationships/hyperlink" Target="http://www.koreatimesus.com/bcd-begins-to-pay-out-3-mil-in-settlement-to-600-employees/" TargetMode="External"/><Relationship Id="rId16" Type="http://schemas.openxmlformats.org/officeDocument/2006/relationships/hyperlink" Target="https://seoulofla.com/2013/05/10/from-los-angeles-to-seoul-bcd-tofu-house/" TargetMode="External"/><Relationship Id="rId18" Type="http://schemas.openxmlformats.org/officeDocument/2006/relationships/hyperlink" Target="https://www.hse.ru/en/edu/vkr/12611229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1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hyperlink" Target="http://drive.google.com/file/d/1TfPYKC3utoBmXMoz2jWSUSkJRrJM5nBZ/view" TargetMode="External"/><Relationship Id="rId4" Type="http://schemas.openxmlformats.org/officeDocument/2006/relationships/image" Target="../media/image1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1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73"/>
          <p:cNvSpPr txBox="1"/>
          <p:nvPr>
            <p:ph type="ctrTitle"/>
          </p:nvPr>
        </p:nvSpPr>
        <p:spPr>
          <a:xfrm>
            <a:off x="723150" y="1494200"/>
            <a:ext cx="7697700" cy="159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Kulim Park"/>
                <a:ea typeface="Kulim Park"/>
                <a:cs typeface="Kulim Park"/>
                <a:sym typeface="Kulim Park"/>
              </a:rPr>
              <a:t>BCD TOFU HOUSE</a:t>
            </a:r>
            <a:r>
              <a:rPr lang="en"/>
              <a:t> </a:t>
            </a:r>
            <a:r>
              <a:rPr lang="en" sz="3600">
                <a:solidFill>
                  <a:schemeClr val="lt1"/>
                </a:solidFill>
                <a:latin typeface="Kulim Park"/>
                <a:ea typeface="Kulim Park"/>
                <a:cs typeface="Kulim Park"/>
                <a:sym typeface="Kulim Park"/>
              </a:rPr>
              <a:t>SOONDUBU</a:t>
            </a:r>
            <a:r>
              <a:rPr lang="en" sz="3600">
                <a:solidFill>
                  <a:schemeClr val="lt1"/>
                </a:solidFill>
                <a:latin typeface="Kulim Park"/>
                <a:ea typeface="Kulim Park"/>
                <a:cs typeface="Kulim Park"/>
                <a:sym typeface="Kulim Park"/>
              </a:rPr>
              <a:t> </a:t>
            </a:r>
            <a:r>
              <a:rPr lang="en" sz="3600">
                <a:solidFill>
                  <a:schemeClr val="dk2"/>
                </a:solidFill>
                <a:latin typeface="Kulim Park"/>
                <a:ea typeface="Kulim Park"/>
                <a:cs typeface="Kulim Park"/>
                <a:sym typeface="Kulim Park"/>
              </a:rPr>
              <a:t>EMPIRE</a:t>
            </a:r>
            <a:endParaRPr sz="3600">
              <a:solidFill>
                <a:schemeClr val="dk2"/>
              </a:solidFill>
              <a:latin typeface="Kulim Park"/>
              <a:ea typeface="Kulim Park"/>
              <a:cs typeface="Kulim Park"/>
              <a:sym typeface="Kulim Park"/>
            </a:endParaRPr>
          </a:p>
        </p:txBody>
      </p:sp>
      <p:sp>
        <p:nvSpPr>
          <p:cNvPr id="842" name="Google Shape;842;p73"/>
          <p:cNvSpPr txBox="1"/>
          <p:nvPr>
            <p:ph idx="1" type="subTitle"/>
          </p:nvPr>
        </p:nvSpPr>
        <p:spPr>
          <a:xfrm>
            <a:off x="1962550" y="3100575"/>
            <a:ext cx="5218500" cy="5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Hannah Kwa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cxnSp>
        <p:nvCxnSpPr>
          <p:cNvPr id="969" name="Google Shape;969;p82"/>
          <p:cNvCxnSpPr/>
          <p:nvPr/>
        </p:nvCxnSpPr>
        <p:spPr>
          <a:xfrm flipH="1" rot="10800000">
            <a:off x="1698000" y="2193375"/>
            <a:ext cx="1966800" cy="1315800"/>
          </a:xfrm>
          <a:prstGeom prst="straightConnector1">
            <a:avLst/>
          </a:prstGeom>
          <a:noFill/>
          <a:ln cap="flat" cmpd="sng" w="28575">
            <a:solidFill>
              <a:schemeClr val="dk2"/>
            </a:solidFill>
            <a:prstDash val="solid"/>
            <a:round/>
            <a:headEnd len="med" w="med" type="none"/>
            <a:tailEnd len="med" w="med" type="none"/>
          </a:ln>
        </p:spPr>
      </p:cxnSp>
      <p:cxnSp>
        <p:nvCxnSpPr>
          <p:cNvPr id="970" name="Google Shape;970;p82"/>
          <p:cNvCxnSpPr/>
          <p:nvPr/>
        </p:nvCxnSpPr>
        <p:spPr>
          <a:xfrm>
            <a:off x="3664825" y="2207400"/>
            <a:ext cx="1999800" cy="1154400"/>
          </a:xfrm>
          <a:prstGeom prst="straightConnector1">
            <a:avLst/>
          </a:prstGeom>
          <a:noFill/>
          <a:ln cap="flat" cmpd="sng" w="28575">
            <a:solidFill>
              <a:schemeClr val="dk2"/>
            </a:solidFill>
            <a:prstDash val="solid"/>
            <a:round/>
            <a:headEnd len="med" w="med" type="none"/>
            <a:tailEnd len="med" w="med" type="none"/>
          </a:ln>
        </p:spPr>
      </p:cxnSp>
      <p:cxnSp>
        <p:nvCxnSpPr>
          <p:cNvPr id="971" name="Google Shape;971;p82"/>
          <p:cNvCxnSpPr/>
          <p:nvPr/>
        </p:nvCxnSpPr>
        <p:spPr>
          <a:xfrm flipH="1" rot="10800000">
            <a:off x="5405300" y="2193375"/>
            <a:ext cx="1966800" cy="1315800"/>
          </a:xfrm>
          <a:prstGeom prst="straightConnector1">
            <a:avLst/>
          </a:prstGeom>
          <a:noFill/>
          <a:ln cap="flat" cmpd="sng" w="28575">
            <a:solidFill>
              <a:schemeClr val="dk2"/>
            </a:solidFill>
            <a:prstDash val="solid"/>
            <a:round/>
            <a:headEnd len="med" w="med" type="none"/>
            <a:tailEnd len="med" w="med" type="none"/>
          </a:ln>
        </p:spPr>
      </p:cxnSp>
      <p:sp>
        <p:nvSpPr>
          <p:cNvPr id="972" name="Google Shape;972;p82"/>
          <p:cNvSpPr txBox="1"/>
          <p:nvPr>
            <p:ph type="title"/>
          </p:nvPr>
        </p:nvSpPr>
        <p:spPr>
          <a:xfrm flipH="1">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BCD + LEE’S STORY CONT.</a:t>
            </a:r>
            <a:endParaRPr/>
          </a:p>
        </p:txBody>
      </p:sp>
      <p:sp>
        <p:nvSpPr>
          <p:cNvPr id="973" name="Google Shape;973;p82"/>
          <p:cNvSpPr txBox="1"/>
          <p:nvPr/>
        </p:nvSpPr>
        <p:spPr>
          <a:xfrm flipH="1">
            <a:off x="893925" y="17363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2013</a:t>
            </a:r>
            <a:endParaRPr sz="2000">
              <a:solidFill>
                <a:schemeClr val="dk1"/>
              </a:solidFill>
              <a:latin typeface="Kulim Park"/>
              <a:ea typeface="Kulim Park"/>
              <a:cs typeface="Kulim Park"/>
              <a:sym typeface="Kulim Park"/>
            </a:endParaRPr>
          </a:p>
        </p:txBody>
      </p:sp>
      <p:sp>
        <p:nvSpPr>
          <p:cNvPr id="974" name="Google Shape;974;p82"/>
          <p:cNvSpPr txBox="1"/>
          <p:nvPr/>
        </p:nvSpPr>
        <p:spPr>
          <a:xfrm flipH="1">
            <a:off x="893919" y="2013774"/>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BCD lawsuit based on unfair wages</a:t>
            </a:r>
            <a:endParaRPr>
              <a:solidFill>
                <a:schemeClr val="dk1"/>
              </a:solidFill>
              <a:latin typeface="Manrope"/>
              <a:ea typeface="Manrope"/>
              <a:cs typeface="Manrope"/>
              <a:sym typeface="Manrope"/>
            </a:endParaRPr>
          </a:p>
        </p:txBody>
      </p:sp>
      <p:sp>
        <p:nvSpPr>
          <p:cNvPr id="975" name="Google Shape;975;p82"/>
          <p:cNvSpPr txBox="1"/>
          <p:nvPr/>
        </p:nvSpPr>
        <p:spPr>
          <a:xfrm flipH="1">
            <a:off x="2732950" y="31079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2015</a:t>
            </a:r>
            <a:endParaRPr sz="2000">
              <a:solidFill>
                <a:schemeClr val="dk1"/>
              </a:solidFill>
              <a:latin typeface="Kulim Park"/>
              <a:ea typeface="Kulim Park"/>
              <a:cs typeface="Kulim Park"/>
              <a:sym typeface="Kulim Park"/>
            </a:endParaRPr>
          </a:p>
        </p:txBody>
      </p:sp>
      <p:sp>
        <p:nvSpPr>
          <p:cNvPr id="976" name="Google Shape;976;p82"/>
          <p:cNvSpPr txBox="1"/>
          <p:nvPr/>
        </p:nvSpPr>
        <p:spPr>
          <a:xfrm flipH="1">
            <a:off x="2732944" y="3385375"/>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BCD soon tofu starter kits come into market</a:t>
            </a:r>
            <a:endParaRPr>
              <a:solidFill>
                <a:schemeClr val="dk1"/>
              </a:solidFill>
              <a:latin typeface="Manrope"/>
              <a:ea typeface="Manrope"/>
              <a:cs typeface="Manrope"/>
              <a:sym typeface="Manrope"/>
            </a:endParaRPr>
          </a:p>
        </p:txBody>
      </p:sp>
      <p:sp>
        <p:nvSpPr>
          <p:cNvPr id="977" name="Google Shape;977;p82"/>
          <p:cNvSpPr txBox="1"/>
          <p:nvPr/>
        </p:nvSpPr>
        <p:spPr>
          <a:xfrm>
            <a:off x="4571925" y="17363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2020</a:t>
            </a:r>
            <a:endParaRPr sz="2000">
              <a:solidFill>
                <a:schemeClr val="dk1"/>
              </a:solidFill>
              <a:latin typeface="Kulim Park"/>
              <a:ea typeface="Kulim Park"/>
              <a:cs typeface="Kulim Park"/>
              <a:sym typeface="Kulim Park"/>
            </a:endParaRPr>
          </a:p>
        </p:txBody>
      </p:sp>
      <p:sp>
        <p:nvSpPr>
          <p:cNvPr id="978" name="Google Shape;978;p82"/>
          <p:cNvSpPr txBox="1"/>
          <p:nvPr/>
        </p:nvSpPr>
        <p:spPr>
          <a:xfrm>
            <a:off x="4571931" y="2013774"/>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Bong Joon-ho and co. visit BCD</a:t>
            </a:r>
            <a:endParaRPr>
              <a:solidFill>
                <a:schemeClr val="dk1"/>
              </a:solidFill>
              <a:latin typeface="Manrope"/>
              <a:ea typeface="Manrope"/>
              <a:cs typeface="Manrope"/>
              <a:sym typeface="Manrope"/>
            </a:endParaRPr>
          </a:p>
        </p:txBody>
      </p:sp>
      <p:sp>
        <p:nvSpPr>
          <p:cNvPr id="979" name="Google Shape;979;p82"/>
          <p:cNvSpPr txBox="1"/>
          <p:nvPr/>
        </p:nvSpPr>
        <p:spPr>
          <a:xfrm>
            <a:off x="6410925" y="31079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2020</a:t>
            </a:r>
            <a:endParaRPr sz="2000">
              <a:solidFill>
                <a:schemeClr val="dk1"/>
              </a:solidFill>
              <a:latin typeface="Kulim Park"/>
              <a:ea typeface="Kulim Park"/>
              <a:cs typeface="Kulim Park"/>
              <a:sym typeface="Kulim Park"/>
            </a:endParaRPr>
          </a:p>
        </p:txBody>
      </p:sp>
      <p:sp>
        <p:nvSpPr>
          <p:cNvPr id="980" name="Google Shape;980;p82"/>
          <p:cNvSpPr txBox="1"/>
          <p:nvPr/>
        </p:nvSpPr>
        <p:spPr>
          <a:xfrm>
            <a:off x="6410931" y="3385375"/>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Hee Sook Lee passes. Dr. Eddie Lee takes over his mother as CEO.</a:t>
            </a:r>
            <a:endParaRPr>
              <a:solidFill>
                <a:schemeClr val="dk1"/>
              </a:solidFill>
              <a:latin typeface="Manrope"/>
              <a:ea typeface="Manrope"/>
              <a:cs typeface="Manrope"/>
              <a:sym typeface="Manrope"/>
            </a:endParaRPr>
          </a:p>
        </p:txBody>
      </p:sp>
      <p:sp>
        <p:nvSpPr>
          <p:cNvPr id="981" name="Google Shape;981;p82"/>
          <p:cNvSpPr/>
          <p:nvPr/>
        </p:nvSpPr>
        <p:spPr>
          <a:xfrm>
            <a:off x="1240579" y="3016297"/>
            <a:ext cx="1184360" cy="853181"/>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82"/>
          <p:cNvSpPr/>
          <p:nvPr/>
        </p:nvSpPr>
        <p:spPr>
          <a:xfrm flipH="1">
            <a:off x="4865571" y="3016227"/>
            <a:ext cx="1184360" cy="853316"/>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82"/>
          <p:cNvSpPr/>
          <p:nvPr/>
        </p:nvSpPr>
        <p:spPr>
          <a:xfrm flipH="1">
            <a:off x="6819408" y="1778805"/>
            <a:ext cx="960236" cy="85330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82"/>
          <p:cNvSpPr/>
          <p:nvPr/>
        </p:nvSpPr>
        <p:spPr>
          <a:xfrm>
            <a:off x="3127012" y="1751302"/>
            <a:ext cx="960236" cy="85330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5" name="Google Shape;985;p82"/>
          <p:cNvGrpSpPr/>
          <p:nvPr/>
        </p:nvGrpSpPr>
        <p:grpSpPr>
          <a:xfrm>
            <a:off x="3387596" y="1958432"/>
            <a:ext cx="439067" cy="439032"/>
            <a:chOff x="-65131525" y="1914325"/>
            <a:chExt cx="316650" cy="316625"/>
          </a:xfrm>
        </p:grpSpPr>
        <p:sp>
          <p:nvSpPr>
            <p:cNvPr id="986" name="Google Shape;986;p82"/>
            <p:cNvSpPr/>
            <p:nvPr/>
          </p:nvSpPr>
          <p:spPr>
            <a:xfrm>
              <a:off x="-65024400" y="1949750"/>
              <a:ext cx="103175" cy="247350"/>
            </a:xfrm>
            <a:custGeom>
              <a:rect b="b" l="l" r="r" t="t"/>
              <a:pathLst>
                <a:path extrusionOk="0" h="9894" w="4127">
                  <a:moveTo>
                    <a:pt x="2048" y="1"/>
                  </a:moveTo>
                  <a:cubicBezTo>
                    <a:pt x="1859" y="1"/>
                    <a:pt x="1638" y="190"/>
                    <a:pt x="1638" y="379"/>
                  </a:cubicBezTo>
                  <a:lnTo>
                    <a:pt x="1638" y="851"/>
                  </a:lnTo>
                  <a:cubicBezTo>
                    <a:pt x="725" y="1040"/>
                    <a:pt x="0" y="1891"/>
                    <a:pt x="0" y="2868"/>
                  </a:cubicBezTo>
                  <a:cubicBezTo>
                    <a:pt x="0" y="3970"/>
                    <a:pt x="977" y="4632"/>
                    <a:pt x="1827" y="5262"/>
                  </a:cubicBezTo>
                  <a:cubicBezTo>
                    <a:pt x="2552" y="5829"/>
                    <a:pt x="3308" y="6333"/>
                    <a:pt x="3308" y="6995"/>
                  </a:cubicBezTo>
                  <a:cubicBezTo>
                    <a:pt x="3308" y="7656"/>
                    <a:pt x="2772" y="8255"/>
                    <a:pt x="2079" y="8255"/>
                  </a:cubicBezTo>
                  <a:cubicBezTo>
                    <a:pt x="1418" y="8255"/>
                    <a:pt x="851" y="7688"/>
                    <a:pt x="851" y="6995"/>
                  </a:cubicBezTo>
                  <a:cubicBezTo>
                    <a:pt x="851" y="6774"/>
                    <a:pt x="662" y="6617"/>
                    <a:pt x="441" y="6617"/>
                  </a:cubicBezTo>
                  <a:cubicBezTo>
                    <a:pt x="189" y="6617"/>
                    <a:pt x="32" y="6806"/>
                    <a:pt x="32" y="6995"/>
                  </a:cubicBezTo>
                  <a:cubicBezTo>
                    <a:pt x="32" y="7971"/>
                    <a:pt x="756" y="8854"/>
                    <a:pt x="1701" y="9011"/>
                  </a:cubicBezTo>
                  <a:lnTo>
                    <a:pt x="1701" y="9484"/>
                  </a:lnTo>
                  <a:cubicBezTo>
                    <a:pt x="1701" y="9704"/>
                    <a:pt x="1890" y="9893"/>
                    <a:pt x="2079" y="9893"/>
                  </a:cubicBezTo>
                  <a:cubicBezTo>
                    <a:pt x="2268" y="9893"/>
                    <a:pt x="2489" y="9704"/>
                    <a:pt x="2489" y="9484"/>
                  </a:cubicBezTo>
                  <a:lnTo>
                    <a:pt x="2489" y="9011"/>
                  </a:lnTo>
                  <a:cubicBezTo>
                    <a:pt x="3434" y="8791"/>
                    <a:pt x="4127" y="7971"/>
                    <a:pt x="4127" y="6995"/>
                  </a:cubicBezTo>
                  <a:cubicBezTo>
                    <a:pt x="4127" y="5892"/>
                    <a:pt x="3151" y="5231"/>
                    <a:pt x="2331" y="4600"/>
                  </a:cubicBezTo>
                  <a:cubicBezTo>
                    <a:pt x="1575" y="4033"/>
                    <a:pt x="819" y="3529"/>
                    <a:pt x="819" y="2868"/>
                  </a:cubicBezTo>
                  <a:cubicBezTo>
                    <a:pt x="788" y="2143"/>
                    <a:pt x="1386" y="1607"/>
                    <a:pt x="2048" y="1607"/>
                  </a:cubicBezTo>
                  <a:cubicBezTo>
                    <a:pt x="2709" y="1607"/>
                    <a:pt x="3277" y="2143"/>
                    <a:pt x="3277" y="2868"/>
                  </a:cubicBezTo>
                  <a:cubicBezTo>
                    <a:pt x="3277" y="3088"/>
                    <a:pt x="3466" y="3246"/>
                    <a:pt x="3686" y="3246"/>
                  </a:cubicBezTo>
                  <a:cubicBezTo>
                    <a:pt x="3938" y="3246"/>
                    <a:pt x="4096" y="3057"/>
                    <a:pt x="4096" y="2868"/>
                  </a:cubicBezTo>
                  <a:cubicBezTo>
                    <a:pt x="4096" y="1891"/>
                    <a:pt x="3371" y="1009"/>
                    <a:pt x="2426" y="851"/>
                  </a:cubicBezTo>
                  <a:lnTo>
                    <a:pt x="2426" y="379"/>
                  </a:lnTo>
                  <a:cubicBezTo>
                    <a:pt x="2426" y="158"/>
                    <a:pt x="2237" y="1"/>
                    <a:pt x="20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82"/>
            <p:cNvSpPr/>
            <p:nvPr/>
          </p:nvSpPr>
          <p:spPr>
            <a:xfrm>
              <a:off x="-65131525" y="1914325"/>
              <a:ext cx="316650" cy="316625"/>
            </a:xfrm>
            <a:custGeom>
              <a:rect b="b" l="l" r="r" t="t"/>
              <a:pathLst>
                <a:path extrusionOk="0" h="12665" w="12666">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8" name="Google Shape;988;p82"/>
          <p:cNvGrpSpPr/>
          <p:nvPr/>
        </p:nvGrpSpPr>
        <p:grpSpPr>
          <a:xfrm>
            <a:off x="5345260" y="3214950"/>
            <a:ext cx="456112" cy="455863"/>
            <a:chOff x="6479471" y="2079003"/>
            <a:chExt cx="348923" cy="348706"/>
          </a:xfrm>
        </p:grpSpPr>
        <p:sp>
          <p:nvSpPr>
            <p:cNvPr id="989" name="Google Shape;989;p82"/>
            <p:cNvSpPr/>
            <p:nvPr/>
          </p:nvSpPr>
          <p:spPr>
            <a:xfrm>
              <a:off x="6479471" y="2200291"/>
              <a:ext cx="38170" cy="22566"/>
            </a:xfrm>
            <a:custGeom>
              <a:rect b="b" l="l" r="r" t="t"/>
              <a:pathLst>
                <a:path extrusionOk="0" h="820" w="1387">
                  <a:moveTo>
                    <a:pt x="379" y="0"/>
                  </a:moveTo>
                  <a:cubicBezTo>
                    <a:pt x="158" y="0"/>
                    <a:pt x="1" y="189"/>
                    <a:pt x="1" y="378"/>
                  </a:cubicBezTo>
                  <a:cubicBezTo>
                    <a:pt x="1" y="630"/>
                    <a:pt x="190" y="819"/>
                    <a:pt x="379" y="819"/>
                  </a:cubicBezTo>
                  <a:lnTo>
                    <a:pt x="946" y="819"/>
                  </a:lnTo>
                  <a:cubicBezTo>
                    <a:pt x="1166" y="819"/>
                    <a:pt x="1387" y="630"/>
                    <a:pt x="1387" y="378"/>
                  </a:cubicBezTo>
                  <a:cubicBezTo>
                    <a:pt x="1387" y="189"/>
                    <a:pt x="1166" y="0"/>
                    <a:pt x="94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0" name="Google Shape;990;p82"/>
            <p:cNvGrpSpPr/>
            <p:nvPr/>
          </p:nvGrpSpPr>
          <p:grpSpPr>
            <a:xfrm>
              <a:off x="6520582" y="2079003"/>
              <a:ext cx="307811" cy="348706"/>
              <a:chOff x="-60218325" y="2304850"/>
              <a:chExt cx="279625" cy="316775"/>
            </a:xfrm>
          </p:grpSpPr>
          <p:sp>
            <p:nvSpPr>
              <p:cNvPr id="991" name="Google Shape;991;p82"/>
              <p:cNvSpPr/>
              <p:nvPr/>
            </p:nvSpPr>
            <p:spPr>
              <a:xfrm>
                <a:off x="-60218325" y="2304850"/>
                <a:ext cx="235525" cy="316775"/>
              </a:xfrm>
              <a:custGeom>
                <a:rect b="b" l="l" r="r" t="t"/>
                <a:pathLst>
                  <a:path extrusionOk="0" h="12671" w="9421">
                    <a:moveTo>
                      <a:pt x="4884" y="825"/>
                    </a:moveTo>
                    <a:cubicBezTo>
                      <a:pt x="6994" y="825"/>
                      <a:pt x="8633" y="2463"/>
                      <a:pt x="8633" y="4542"/>
                    </a:cubicBezTo>
                    <a:cubicBezTo>
                      <a:pt x="8570" y="6023"/>
                      <a:pt x="7688" y="7378"/>
                      <a:pt x="6364" y="7945"/>
                    </a:cubicBezTo>
                    <a:cubicBezTo>
                      <a:pt x="6207" y="8039"/>
                      <a:pt x="6112" y="8165"/>
                      <a:pt x="6112" y="8354"/>
                    </a:cubicBezTo>
                    <a:lnTo>
                      <a:pt x="6112" y="8543"/>
                    </a:lnTo>
                    <a:lnTo>
                      <a:pt x="3623" y="8543"/>
                    </a:lnTo>
                    <a:lnTo>
                      <a:pt x="3623" y="8354"/>
                    </a:lnTo>
                    <a:cubicBezTo>
                      <a:pt x="3623" y="8197"/>
                      <a:pt x="3560" y="8039"/>
                      <a:pt x="3403" y="7945"/>
                    </a:cubicBezTo>
                    <a:cubicBezTo>
                      <a:pt x="1828" y="7251"/>
                      <a:pt x="914" y="5582"/>
                      <a:pt x="1229" y="3880"/>
                    </a:cubicBezTo>
                    <a:cubicBezTo>
                      <a:pt x="1481" y="2431"/>
                      <a:pt x="2647" y="1203"/>
                      <a:pt x="4096" y="888"/>
                    </a:cubicBezTo>
                    <a:cubicBezTo>
                      <a:pt x="4379" y="856"/>
                      <a:pt x="4663" y="825"/>
                      <a:pt x="4884" y="825"/>
                    </a:cubicBezTo>
                    <a:close/>
                    <a:moveTo>
                      <a:pt x="6081" y="9362"/>
                    </a:moveTo>
                    <a:lnTo>
                      <a:pt x="6081" y="10213"/>
                    </a:lnTo>
                    <a:lnTo>
                      <a:pt x="3592" y="10213"/>
                    </a:lnTo>
                    <a:lnTo>
                      <a:pt x="3592" y="9362"/>
                    </a:lnTo>
                    <a:close/>
                    <a:moveTo>
                      <a:pt x="5986" y="11032"/>
                    </a:moveTo>
                    <a:cubicBezTo>
                      <a:pt x="5829" y="11505"/>
                      <a:pt x="5419" y="11851"/>
                      <a:pt x="4852" y="11851"/>
                    </a:cubicBezTo>
                    <a:cubicBezTo>
                      <a:pt x="4316" y="11851"/>
                      <a:pt x="3875" y="11505"/>
                      <a:pt x="3686" y="11032"/>
                    </a:cubicBezTo>
                    <a:close/>
                    <a:moveTo>
                      <a:pt x="4842" y="0"/>
                    </a:moveTo>
                    <a:cubicBezTo>
                      <a:pt x="4526" y="0"/>
                      <a:pt x="4202" y="32"/>
                      <a:pt x="3875" y="100"/>
                    </a:cubicBezTo>
                    <a:cubicBezTo>
                      <a:pt x="2111" y="509"/>
                      <a:pt x="693" y="1959"/>
                      <a:pt x="378" y="3723"/>
                    </a:cubicBezTo>
                    <a:cubicBezTo>
                      <a:pt x="0" y="5834"/>
                      <a:pt x="1071" y="7724"/>
                      <a:pt x="2773" y="8575"/>
                    </a:cubicBezTo>
                    <a:lnTo>
                      <a:pt x="2773" y="10591"/>
                    </a:lnTo>
                    <a:cubicBezTo>
                      <a:pt x="2773" y="11725"/>
                      <a:pt x="3718" y="12670"/>
                      <a:pt x="4852" y="12670"/>
                    </a:cubicBezTo>
                    <a:cubicBezTo>
                      <a:pt x="5986" y="12670"/>
                      <a:pt x="6963" y="11725"/>
                      <a:pt x="6963" y="10591"/>
                    </a:cubicBezTo>
                    <a:lnTo>
                      <a:pt x="6963" y="8575"/>
                    </a:lnTo>
                    <a:cubicBezTo>
                      <a:pt x="8444" y="7787"/>
                      <a:pt x="9420" y="6243"/>
                      <a:pt x="9420" y="4511"/>
                    </a:cubicBezTo>
                    <a:cubicBezTo>
                      <a:pt x="9392" y="1995"/>
                      <a:pt x="7331" y="0"/>
                      <a:pt x="484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82"/>
              <p:cNvSpPr/>
              <p:nvPr/>
            </p:nvSpPr>
            <p:spPr>
              <a:xfrm>
                <a:off x="-60127750" y="2347500"/>
                <a:ext cx="62250" cy="145750"/>
              </a:xfrm>
              <a:custGeom>
                <a:rect b="b" l="l" r="r" t="t"/>
                <a:pathLst>
                  <a:path extrusionOk="0" h="5830" w="2490">
                    <a:moveTo>
                      <a:pt x="1229" y="1"/>
                    </a:moveTo>
                    <a:cubicBezTo>
                      <a:pt x="1009" y="1"/>
                      <a:pt x="851" y="190"/>
                      <a:pt x="851" y="379"/>
                    </a:cubicBezTo>
                    <a:lnTo>
                      <a:pt x="851" y="662"/>
                    </a:lnTo>
                    <a:cubicBezTo>
                      <a:pt x="378" y="820"/>
                      <a:pt x="0" y="1292"/>
                      <a:pt x="0" y="1828"/>
                    </a:cubicBezTo>
                    <a:cubicBezTo>
                      <a:pt x="0" y="2521"/>
                      <a:pt x="567" y="2899"/>
                      <a:pt x="1009" y="3214"/>
                    </a:cubicBezTo>
                    <a:cubicBezTo>
                      <a:pt x="1324" y="3466"/>
                      <a:pt x="1670" y="3687"/>
                      <a:pt x="1670" y="3939"/>
                    </a:cubicBezTo>
                    <a:cubicBezTo>
                      <a:pt x="1670" y="4159"/>
                      <a:pt x="1481" y="4348"/>
                      <a:pt x="1229" y="4348"/>
                    </a:cubicBezTo>
                    <a:cubicBezTo>
                      <a:pt x="1009" y="4348"/>
                      <a:pt x="851" y="4159"/>
                      <a:pt x="851" y="3939"/>
                    </a:cubicBezTo>
                    <a:cubicBezTo>
                      <a:pt x="851" y="3687"/>
                      <a:pt x="630" y="3498"/>
                      <a:pt x="441" y="3498"/>
                    </a:cubicBezTo>
                    <a:cubicBezTo>
                      <a:pt x="221" y="3498"/>
                      <a:pt x="0" y="3687"/>
                      <a:pt x="0" y="3939"/>
                    </a:cubicBezTo>
                    <a:cubicBezTo>
                      <a:pt x="0" y="4474"/>
                      <a:pt x="378" y="4915"/>
                      <a:pt x="851" y="5104"/>
                    </a:cubicBezTo>
                    <a:lnTo>
                      <a:pt x="851" y="5388"/>
                    </a:lnTo>
                    <a:cubicBezTo>
                      <a:pt x="851" y="5608"/>
                      <a:pt x="1040" y="5829"/>
                      <a:pt x="1229" y="5829"/>
                    </a:cubicBezTo>
                    <a:cubicBezTo>
                      <a:pt x="1481" y="5829"/>
                      <a:pt x="1670" y="5608"/>
                      <a:pt x="1670" y="5388"/>
                    </a:cubicBezTo>
                    <a:lnTo>
                      <a:pt x="1670" y="5104"/>
                    </a:lnTo>
                    <a:cubicBezTo>
                      <a:pt x="2143" y="4947"/>
                      <a:pt x="2489" y="4474"/>
                      <a:pt x="2489" y="3939"/>
                    </a:cubicBezTo>
                    <a:cubicBezTo>
                      <a:pt x="2489" y="3246"/>
                      <a:pt x="1954" y="2868"/>
                      <a:pt x="1513" y="2553"/>
                    </a:cubicBezTo>
                    <a:cubicBezTo>
                      <a:pt x="1198" y="2300"/>
                      <a:pt x="851" y="2080"/>
                      <a:pt x="851" y="1828"/>
                    </a:cubicBezTo>
                    <a:cubicBezTo>
                      <a:pt x="788" y="1607"/>
                      <a:pt x="1009" y="1418"/>
                      <a:pt x="1229" y="1418"/>
                    </a:cubicBezTo>
                    <a:cubicBezTo>
                      <a:pt x="1481" y="1418"/>
                      <a:pt x="1670" y="1607"/>
                      <a:pt x="1670" y="1828"/>
                    </a:cubicBezTo>
                    <a:cubicBezTo>
                      <a:pt x="1670" y="2080"/>
                      <a:pt x="1859" y="2269"/>
                      <a:pt x="2048" y="2269"/>
                    </a:cubicBezTo>
                    <a:cubicBezTo>
                      <a:pt x="2300" y="2269"/>
                      <a:pt x="2489" y="2080"/>
                      <a:pt x="2489" y="1828"/>
                    </a:cubicBezTo>
                    <a:cubicBezTo>
                      <a:pt x="2489" y="1292"/>
                      <a:pt x="2143" y="851"/>
                      <a:pt x="1670" y="662"/>
                    </a:cubicBezTo>
                    <a:lnTo>
                      <a:pt x="1670" y="379"/>
                    </a:lnTo>
                    <a:cubicBezTo>
                      <a:pt x="1670" y="158"/>
                      <a:pt x="1481" y="1"/>
                      <a:pt x="12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82"/>
              <p:cNvSpPr/>
              <p:nvPr/>
            </p:nvSpPr>
            <p:spPr>
              <a:xfrm>
                <a:off x="-60212825" y="2510750"/>
                <a:ext cx="32325" cy="30325"/>
              </a:xfrm>
              <a:custGeom>
                <a:rect b="b" l="l" r="r" t="t"/>
                <a:pathLst>
                  <a:path extrusionOk="0" h="1213" w="1293">
                    <a:moveTo>
                      <a:pt x="836" y="0"/>
                    </a:moveTo>
                    <a:cubicBezTo>
                      <a:pt x="725" y="0"/>
                      <a:pt x="615" y="39"/>
                      <a:pt x="536" y="118"/>
                    </a:cubicBezTo>
                    <a:lnTo>
                      <a:pt x="158" y="496"/>
                    </a:lnTo>
                    <a:cubicBezTo>
                      <a:pt x="1" y="654"/>
                      <a:pt x="1" y="906"/>
                      <a:pt x="158" y="1095"/>
                    </a:cubicBezTo>
                    <a:cubicBezTo>
                      <a:pt x="237" y="1174"/>
                      <a:pt x="340" y="1213"/>
                      <a:pt x="442" y="1213"/>
                    </a:cubicBezTo>
                    <a:cubicBezTo>
                      <a:pt x="544" y="1213"/>
                      <a:pt x="647" y="1174"/>
                      <a:pt x="725" y="1095"/>
                    </a:cubicBezTo>
                    <a:lnTo>
                      <a:pt x="1135" y="717"/>
                    </a:lnTo>
                    <a:cubicBezTo>
                      <a:pt x="1293" y="559"/>
                      <a:pt x="1293" y="276"/>
                      <a:pt x="1135" y="118"/>
                    </a:cubicBezTo>
                    <a:cubicBezTo>
                      <a:pt x="1056" y="39"/>
                      <a:pt x="946" y="0"/>
                      <a:pt x="8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82"/>
              <p:cNvSpPr/>
              <p:nvPr/>
            </p:nvSpPr>
            <p:spPr>
              <a:xfrm>
                <a:off x="-60012750" y="2310675"/>
                <a:ext cx="32300" cy="30350"/>
              </a:xfrm>
              <a:custGeom>
                <a:rect b="b" l="l" r="r" t="t"/>
                <a:pathLst>
                  <a:path extrusionOk="0" h="1214" w="1292">
                    <a:moveTo>
                      <a:pt x="835" y="1"/>
                    </a:moveTo>
                    <a:cubicBezTo>
                      <a:pt x="725" y="1"/>
                      <a:pt x="614" y="40"/>
                      <a:pt x="536" y="119"/>
                    </a:cubicBezTo>
                    <a:lnTo>
                      <a:pt x="126" y="528"/>
                    </a:lnTo>
                    <a:cubicBezTo>
                      <a:pt x="0" y="686"/>
                      <a:pt x="0" y="938"/>
                      <a:pt x="126" y="1096"/>
                    </a:cubicBezTo>
                    <a:cubicBezTo>
                      <a:pt x="205" y="1174"/>
                      <a:pt x="315" y="1214"/>
                      <a:pt x="425" y="1214"/>
                    </a:cubicBezTo>
                    <a:cubicBezTo>
                      <a:pt x="536" y="1214"/>
                      <a:pt x="646" y="1174"/>
                      <a:pt x="725" y="1096"/>
                    </a:cubicBezTo>
                    <a:lnTo>
                      <a:pt x="1134" y="718"/>
                    </a:lnTo>
                    <a:cubicBezTo>
                      <a:pt x="1292" y="560"/>
                      <a:pt x="1292" y="276"/>
                      <a:pt x="1134" y="119"/>
                    </a:cubicBezTo>
                    <a:cubicBezTo>
                      <a:pt x="1056" y="40"/>
                      <a:pt x="945" y="1"/>
                      <a:pt x="83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82"/>
              <p:cNvSpPr/>
              <p:nvPr/>
            </p:nvSpPr>
            <p:spPr>
              <a:xfrm>
                <a:off x="-60012750" y="2510750"/>
                <a:ext cx="32300" cy="30325"/>
              </a:xfrm>
              <a:custGeom>
                <a:rect b="b" l="l" r="r" t="t"/>
                <a:pathLst>
                  <a:path extrusionOk="0" h="1213" w="1292">
                    <a:moveTo>
                      <a:pt x="425" y="0"/>
                    </a:moveTo>
                    <a:cubicBezTo>
                      <a:pt x="315" y="0"/>
                      <a:pt x="205" y="39"/>
                      <a:pt x="126" y="118"/>
                    </a:cubicBezTo>
                    <a:cubicBezTo>
                      <a:pt x="0" y="276"/>
                      <a:pt x="0" y="559"/>
                      <a:pt x="126" y="717"/>
                    </a:cubicBezTo>
                    <a:lnTo>
                      <a:pt x="536" y="1095"/>
                    </a:lnTo>
                    <a:cubicBezTo>
                      <a:pt x="614" y="1174"/>
                      <a:pt x="725" y="1213"/>
                      <a:pt x="835" y="1213"/>
                    </a:cubicBezTo>
                    <a:cubicBezTo>
                      <a:pt x="945" y="1213"/>
                      <a:pt x="1056" y="1174"/>
                      <a:pt x="1134" y="1095"/>
                    </a:cubicBezTo>
                    <a:cubicBezTo>
                      <a:pt x="1292" y="937"/>
                      <a:pt x="1292" y="654"/>
                      <a:pt x="1134" y="496"/>
                    </a:cubicBezTo>
                    <a:lnTo>
                      <a:pt x="725" y="118"/>
                    </a:lnTo>
                    <a:cubicBezTo>
                      <a:pt x="646" y="39"/>
                      <a:pt x="536" y="0"/>
                      <a:pt x="42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82"/>
              <p:cNvSpPr/>
              <p:nvPr/>
            </p:nvSpPr>
            <p:spPr>
              <a:xfrm>
                <a:off x="-60212825" y="2310675"/>
                <a:ext cx="32325" cy="30350"/>
              </a:xfrm>
              <a:custGeom>
                <a:rect b="b" l="l" r="r" t="t"/>
                <a:pathLst>
                  <a:path extrusionOk="0" h="1214" w="1293">
                    <a:moveTo>
                      <a:pt x="442" y="1"/>
                    </a:moveTo>
                    <a:cubicBezTo>
                      <a:pt x="340" y="1"/>
                      <a:pt x="237" y="40"/>
                      <a:pt x="158" y="119"/>
                    </a:cubicBezTo>
                    <a:cubicBezTo>
                      <a:pt x="1" y="276"/>
                      <a:pt x="1" y="560"/>
                      <a:pt x="158" y="718"/>
                    </a:cubicBezTo>
                    <a:lnTo>
                      <a:pt x="536" y="1096"/>
                    </a:lnTo>
                    <a:cubicBezTo>
                      <a:pt x="615" y="1174"/>
                      <a:pt x="725" y="1214"/>
                      <a:pt x="836" y="1214"/>
                    </a:cubicBezTo>
                    <a:cubicBezTo>
                      <a:pt x="946" y="1214"/>
                      <a:pt x="1056" y="1174"/>
                      <a:pt x="1135" y="1096"/>
                    </a:cubicBezTo>
                    <a:cubicBezTo>
                      <a:pt x="1293" y="938"/>
                      <a:pt x="1293" y="686"/>
                      <a:pt x="1135" y="528"/>
                    </a:cubicBezTo>
                    <a:lnTo>
                      <a:pt x="725" y="119"/>
                    </a:lnTo>
                    <a:cubicBezTo>
                      <a:pt x="647" y="40"/>
                      <a:pt x="544" y="1"/>
                      <a:pt x="44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82"/>
              <p:cNvSpPr/>
              <p:nvPr/>
            </p:nvSpPr>
            <p:spPr>
              <a:xfrm>
                <a:off x="-59974175" y="2415250"/>
                <a:ext cx="35475" cy="20500"/>
              </a:xfrm>
              <a:custGeom>
                <a:rect b="b" l="l" r="r" t="t"/>
                <a:pathLst>
                  <a:path extrusionOk="0" h="820" w="1419">
                    <a:moveTo>
                      <a:pt x="442" y="0"/>
                    </a:moveTo>
                    <a:cubicBezTo>
                      <a:pt x="221" y="0"/>
                      <a:pt x="1" y="189"/>
                      <a:pt x="1" y="378"/>
                    </a:cubicBezTo>
                    <a:cubicBezTo>
                      <a:pt x="1" y="630"/>
                      <a:pt x="221" y="819"/>
                      <a:pt x="442" y="819"/>
                    </a:cubicBezTo>
                    <a:lnTo>
                      <a:pt x="1009" y="819"/>
                    </a:lnTo>
                    <a:cubicBezTo>
                      <a:pt x="1230" y="819"/>
                      <a:pt x="1387" y="630"/>
                      <a:pt x="1387" y="378"/>
                    </a:cubicBezTo>
                    <a:cubicBezTo>
                      <a:pt x="1419" y="189"/>
                      <a:pt x="1230" y="0"/>
                      <a:pt x="100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98" name="Google Shape;998;p82"/>
          <p:cNvSpPr/>
          <p:nvPr/>
        </p:nvSpPr>
        <p:spPr>
          <a:xfrm>
            <a:off x="1441663" y="3264364"/>
            <a:ext cx="457926" cy="357052"/>
          </a:xfrm>
          <a:custGeom>
            <a:rect b="b" l="l" r="r" t="t"/>
            <a:pathLst>
              <a:path extrusionOk="0" h="9925" w="12729">
                <a:moveTo>
                  <a:pt x="925" y="3644"/>
                </a:moveTo>
                <a:cubicBezTo>
                  <a:pt x="944" y="3644"/>
                  <a:pt x="963" y="3648"/>
                  <a:pt x="978" y="3655"/>
                </a:cubicBezTo>
                <a:lnTo>
                  <a:pt x="1608" y="3970"/>
                </a:lnTo>
                <a:lnTo>
                  <a:pt x="1608" y="5923"/>
                </a:lnTo>
                <a:lnTo>
                  <a:pt x="978" y="6239"/>
                </a:lnTo>
                <a:cubicBezTo>
                  <a:pt x="963" y="6253"/>
                  <a:pt x="945" y="6259"/>
                  <a:pt x="926" y="6259"/>
                </a:cubicBezTo>
                <a:cubicBezTo>
                  <a:pt x="863" y="6259"/>
                  <a:pt x="788" y="6192"/>
                  <a:pt x="788" y="6144"/>
                </a:cubicBezTo>
                <a:lnTo>
                  <a:pt x="788" y="3781"/>
                </a:lnTo>
                <a:cubicBezTo>
                  <a:pt x="788" y="3685"/>
                  <a:pt x="862" y="3644"/>
                  <a:pt x="925" y="3644"/>
                </a:cubicBezTo>
                <a:close/>
                <a:moveTo>
                  <a:pt x="10177" y="1796"/>
                </a:moveTo>
                <a:lnTo>
                  <a:pt x="10177" y="8129"/>
                </a:lnTo>
                <a:lnTo>
                  <a:pt x="2458" y="5892"/>
                </a:lnTo>
                <a:lnTo>
                  <a:pt x="2458" y="4033"/>
                </a:lnTo>
                <a:lnTo>
                  <a:pt x="10177" y="1796"/>
                </a:lnTo>
                <a:close/>
                <a:moveTo>
                  <a:pt x="4128" y="7247"/>
                </a:moveTo>
                <a:lnTo>
                  <a:pt x="6963" y="8066"/>
                </a:lnTo>
                <a:cubicBezTo>
                  <a:pt x="6648" y="8507"/>
                  <a:pt x="6176" y="8822"/>
                  <a:pt x="5640" y="8822"/>
                </a:cubicBezTo>
                <a:cubicBezTo>
                  <a:pt x="4758" y="8822"/>
                  <a:pt x="4097" y="8097"/>
                  <a:pt x="4128" y="7247"/>
                </a:cubicBezTo>
                <a:close/>
                <a:moveTo>
                  <a:pt x="11374" y="820"/>
                </a:moveTo>
                <a:cubicBezTo>
                  <a:pt x="11626" y="820"/>
                  <a:pt x="11815" y="1009"/>
                  <a:pt x="11815" y="1261"/>
                </a:cubicBezTo>
                <a:lnTo>
                  <a:pt x="11815" y="8696"/>
                </a:lnTo>
                <a:cubicBezTo>
                  <a:pt x="11815" y="8916"/>
                  <a:pt x="11626" y="9137"/>
                  <a:pt x="11374" y="9137"/>
                </a:cubicBezTo>
                <a:cubicBezTo>
                  <a:pt x="11154" y="9137"/>
                  <a:pt x="10996" y="8916"/>
                  <a:pt x="10996" y="8696"/>
                </a:cubicBezTo>
                <a:lnTo>
                  <a:pt x="10996" y="1261"/>
                </a:lnTo>
                <a:cubicBezTo>
                  <a:pt x="10996" y="1009"/>
                  <a:pt x="11185" y="820"/>
                  <a:pt x="11374" y="820"/>
                </a:cubicBezTo>
                <a:close/>
                <a:moveTo>
                  <a:pt x="11437" y="1"/>
                </a:moveTo>
                <a:cubicBezTo>
                  <a:pt x="10839"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4"/>
                  <a:pt x="983" y="7094"/>
                </a:cubicBezTo>
                <a:cubicBezTo>
                  <a:pt x="1127" y="7094"/>
                  <a:pt x="1275" y="7063"/>
                  <a:pt x="1419" y="6995"/>
                </a:cubicBezTo>
                <a:lnTo>
                  <a:pt x="2143" y="6648"/>
                </a:lnTo>
                <a:lnTo>
                  <a:pt x="3340" y="6995"/>
                </a:lnTo>
                <a:cubicBezTo>
                  <a:pt x="3151" y="8412"/>
                  <a:pt x="4254" y="9641"/>
                  <a:pt x="5672" y="9641"/>
                </a:cubicBezTo>
                <a:cubicBezTo>
                  <a:pt x="6585" y="9641"/>
                  <a:pt x="7405" y="9074"/>
                  <a:pt x="7814" y="8286"/>
                </a:cubicBezTo>
                <a:lnTo>
                  <a:pt x="10271" y="9011"/>
                </a:lnTo>
                <a:cubicBezTo>
                  <a:pt x="10429" y="9515"/>
                  <a:pt x="10902" y="9925"/>
                  <a:pt x="11469" y="9925"/>
                </a:cubicBezTo>
                <a:cubicBezTo>
                  <a:pt x="12130" y="9925"/>
                  <a:pt x="12729" y="9358"/>
                  <a:pt x="12729" y="8664"/>
                </a:cubicBezTo>
                <a:lnTo>
                  <a:pt x="12729" y="1198"/>
                </a:lnTo>
                <a:cubicBezTo>
                  <a:pt x="12634" y="536"/>
                  <a:pt x="12099" y="1"/>
                  <a:pt x="114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2"/>
          <p:cNvSpPr/>
          <p:nvPr/>
        </p:nvSpPr>
        <p:spPr>
          <a:xfrm rot="-444143">
            <a:off x="7046957" y="1932868"/>
            <a:ext cx="505143" cy="490180"/>
          </a:xfrm>
          <a:custGeom>
            <a:rect b="b" l="l" r="r" t="t"/>
            <a:pathLst>
              <a:path extrusionOk="0" h="10614" w="10938">
                <a:moveTo>
                  <a:pt x="5478" y="625"/>
                </a:moveTo>
                <a:cubicBezTo>
                  <a:pt x="5603" y="625"/>
                  <a:pt x="5710" y="697"/>
                  <a:pt x="5763" y="822"/>
                </a:cubicBezTo>
                <a:lnTo>
                  <a:pt x="5888" y="1107"/>
                </a:lnTo>
                <a:cubicBezTo>
                  <a:pt x="6120" y="1000"/>
                  <a:pt x="6227" y="929"/>
                  <a:pt x="6406" y="929"/>
                </a:cubicBezTo>
                <a:cubicBezTo>
                  <a:pt x="6745" y="929"/>
                  <a:pt x="7030" y="1214"/>
                  <a:pt x="7030" y="1553"/>
                </a:cubicBezTo>
                <a:cubicBezTo>
                  <a:pt x="7030" y="2499"/>
                  <a:pt x="6727" y="3801"/>
                  <a:pt x="5871" y="4765"/>
                </a:cubicBezTo>
                <a:cubicBezTo>
                  <a:pt x="5746" y="4711"/>
                  <a:pt x="5621" y="4694"/>
                  <a:pt x="5478" y="4694"/>
                </a:cubicBezTo>
                <a:lnTo>
                  <a:pt x="5353" y="4694"/>
                </a:lnTo>
                <a:cubicBezTo>
                  <a:pt x="5032" y="4176"/>
                  <a:pt x="4639" y="3712"/>
                  <a:pt x="4158" y="3320"/>
                </a:cubicBezTo>
                <a:lnTo>
                  <a:pt x="4175" y="3320"/>
                </a:lnTo>
                <a:cubicBezTo>
                  <a:pt x="4015" y="2874"/>
                  <a:pt x="3926" y="2071"/>
                  <a:pt x="3926" y="1553"/>
                </a:cubicBezTo>
                <a:cubicBezTo>
                  <a:pt x="3926" y="1214"/>
                  <a:pt x="4193" y="929"/>
                  <a:pt x="4550" y="929"/>
                </a:cubicBezTo>
                <a:cubicBezTo>
                  <a:pt x="4729" y="929"/>
                  <a:pt x="4818" y="1000"/>
                  <a:pt x="5068" y="1107"/>
                </a:cubicBezTo>
                <a:lnTo>
                  <a:pt x="5192" y="822"/>
                </a:lnTo>
                <a:cubicBezTo>
                  <a:pt x="5228" y="697"/>
                  <a:pt x="5353" y="625"/>
                  <a:pt x="5478" y="625"/>
                </a:cubicBezTo>
                <a:close/>
                <a:moveTo>
                  <a:pt x="5478" y="5300"/>
                </a:moveTo>
                <a:cubicBezTo>
                  <a:pt x="5639" y="5300"/>
                  <a:pt x="5781" y="5443"/>
                  <a:pt x="5781" y="5621"/>
                </a:cubicBezTo>
                <a:cubicBezTo>
                  <a:pt x="5781" y="5782"/>
                  <a:pt x="5639" y="5925"/>
                  <a:pt x="5478" y="5925"/>
                </a:cubicBezTo>
                <a:cubicBezTo>
                  <a:pt x="5300" y="5925"/>
                  <a:pt x="5157" y="5782"/>
                  <a:pt x="5157" y="5621"/>
                </a:cubicBezTo>
                <a:cubicBezTo>
                  <a:pt x="5157" y="5443"/>
                  <a:pt x="5300" y="5300"/>
                  <a:pt x="5478" y="5300"/>
                </a:cubicBezTo>
                <a:close/>
                <a:moveTo>
                  <a:pt x="8898" y="2950"/>
                </a:moveTo>
                <a:cubicBezTo>
                  <a:pt x="9159" y="2950"/>
                  <a:pt x="9406" y="3118"/>
                  <a:pt x="9493" y="3391"/>
                </a:cubicBezTo>
                <a:cubicBezTo>
                  <a:pt x="9546" y="3569"/>
                  <a:pt x="9510" y="3676"/>
                  <a:pt x="9493" y="3944"/>
                </a:cubicBezTo>
                <a:lnTo>
                  <a:pt x="9796" y="3962"/>
                </a:lnTo>
                <a:cubicBezTo>
                  <a:pt x="9956" y="3980"/>
                  <a:pt x="10117" y="4087"/>
                  <a:pt x="10153" y="4176"/>
                </a:cubicBezTo>
                <a:cubicBezTo>
                  <a:pt x="10188" y="4265"/>
                  <a:pt x="10099" y="4408"/>
                  <a:pt x="9974" y="4515"/>
                </a:cubicBezTo>
                <a:lnTo>
                  <a:pt x="9742" y="4711"/>
                </a:lnTo>
                <a:cubicBezTo>
                  <a:pt x="9903" y="4908"/>
                  <a:pt x="10010" y="4979"/>
                  <a:pt x="10064" y="5157"/>
                </a:cubicBezTo>
                <a:cubicBezTo>
                  <a:pt x="10171" y="5479"/>
                  <a:pt x="9992" y="5835"/>
                  <a:pt x="9671" y="5942"/>
                </a:cubicBezTo>
                <a:cubicBezTo>
                  <a:pt x="9244" y="6083"/>
                  <a:pt x="8792" y="6153"/>
                  <a:pt x="8334" y="6153"/>
                </a:cubicBezTo>
                <a:cubicBezTo>
                  <a:pt x="7685" y="6153"/>
                  <a:pt x="7024" y="6011"/>
                  <a:pt x="6406" y="5728"/>
                </a:cubicBezTo>
                <a:cubicBezTo>
                  <a:pt x="6406" y="5693"/>
                  <a:pt x="6406" y="5657"/>
                  <a:pt x="6406" y="5621"/>
                </a:cubicBezTo>
                <a:cubicBezTo>
                  <a:pt x="6406" y="5479"/>
                  <a:pt x="6370" y="5336"/>
                  <a:pt x="6317" y="5211"/>
                </a:cubicBezTo>
                <a:cubicBezTo>
                  <a:pt x="6709" y="4765"/>
                  <a:pt x="7030" y="4247"/>
                  <a:pt x="7244" y="3659"/>
                </a:cubicBezTo>
                <a:lnTo>
                  <a:pt x="7262" y="3659"/>
                </a:lnTo>
                <a:cubicBezTo>
                  <a:pt x="7566" y="3427"/>
                  <a:pt x="8065" y="3195"/>
                  <a:pt x="8707" y="2981"/>
                </a:cubicBezTo>
                <a:cubicBezTo>
                  <a:pt x="8770" y="2960"/>
                  <a:pt x="8835" y="2950"/>
                  <a:pt x="8898" y="2950"/>
                </a:cubicBezTo>
                <a:close/>
                <a:moveTo>
                  <a:pt x="2022" y="2950"/>
                </a:moveTo>
                <a:cubicBezTo>
                  <a:pt x="2086" y="2950"/>
                  <a:pt x="2150" y="2960"/>
                  <a:pt x="2213" y="2981"/>
                </a:cubicBezTo>
                <a:cubicBezTo>
                  <a:pt x="3337" y="3355"/>
                  <a:pt x="4247" y="4051"/>
                  <a:pt x="4800" y="4979"/>
                </a:cubicBezTo>
                <a:cubicBezTo>
                  <a:pt x="4675" y="5104"/>
                  <a:pt x="4586" y="5282"/>
                  <a:pt x="4550" y="5461"/>
                </a:cubicBezTo>
                <a:cubicBezTo>
                  <a:pt x="3961" y="5586"/>
                  <a:pt x="3408" y="5835"/>
                  <a:pt x="2891" y="6174"/>
                </a:cubicBezTo>
                <a:cubicBezTo>
                  <a:pt x="2891" y="6192"/>
                  <a:pt x="2891" y="6192"/>
                  <a:pt x="2891" y="6192"/>
                </a:cubicBezTo>
                <a:lnTo>
                  <a:pt x="2873" y="6139"/>
                </a:lnTo>
                <a:cubicBezTo>
                  <a:pt x="2821" y="6141"/>
                  <a:pt x="2767" y="6141"/>
                  <a:pt x="2712" y="6141"/>
                </a:cubicBezTo>
                <a:cubicBezTo>
                  <a:pt x="2221" y="6141"/>
                  <a:pt x="1636" y="6071"/>
                  <a:pt x="1267" y="5942"/>
                </a:cubicBezTo>
                <a:cubicBezTo>
                  <a:pt x="928" y="5835"/>
                  <a:pt x="750" y="5479"/>
                  <a:pt x="857" y="5157"/>
                </a:cubicBezTo>
                <a:cubicBezTo>
                  <a:pt x="910" y="4979"/>
                  <a:pt x="1017" y="4908"/>
                  <a:pt x="1178" y="4711"/>
                </a:cubicBezTo>
                <a:lnTo>
                  <a:pt x="946" y="4515"/>
                </a:lnTo>
                <a:cubicBezTo>
                  <a:pt x="839" y="4426"/>
                  <a:pt x="768" y="4283"/>
                  <a:pt x="803" y="4176"/>
                </a:cubicBezTo>
                <a:cubicBezTo>
                  <a:pt x="839" y="4069"/>
                  <a:pt x="982" y="3980"/>
                  <a:pt x="1124" y="3962"/>
                </a:cubicBezTo>
                <a:lnTo>
                  <a:pt x="1428" y="3944"/>
                </a:lnTo>
                <a:cubicBezTo>
                  <a:pt x="1428" y="3676"/>
                  <a:pt x="1374" y="3569"/>
                  <a:pt x="1446" y="3391"/>
                </a:cubicBezTo>
                <a:cubicBezTo>
                  <a:pt x="1517" y="3118"/>
                  <a:pt x="1762" y="2950"/>
                  <a:pt x="2022" y="2950"/>
                </a:cubicBezTo>
                <a:close/>
                <a:moveTo>
                  <a:pt x="4657" y="6067"/>
                </a:moveTo>
                <a:cubicBezTo>
                  <a:pt x="4746" y="6228"/>
                  <a:pt x="4871" y="6353"/>
                  <a:pt x="5032" y="6442"/>
                </a:cubicBezTo>
                <a:cubicBezTo>
                  <a:pt x="4961" y="7102"/>
                  <a:pt x="4996" y="7762"/>
                  <a:pt x="5139" y="8387"/>
                </a:cubicBezTo>
                <a:cubicBezTo>
                  <a:pt x="4961" y="8976"/>
                  <a:pt x="4746" y="9440"/>
                  <a:pt x="4532" y="9743"/>
                </a:cubicBezTo>
                <a:cubicBezTo>
                  <a:pt x="4415" y="9904"/>
                  <a:pt x="4226" y="9993"/>
                  <a:pt x="4036" y="9993"/>
                </a:cubicBezTo>
                <a:cubicBezTo>
                  <a:pt x="3910" y="9993"/>
                  <a:pt x="3783" y="9954"/>
                  <a:pt x="3676" y="9868"/>
                </a:cubicBezTo>
                <a:cubicBezTo>
                  <a:pt x="3515" y="9761"/>
                  <a:pt x="3480" y="9654"/>
                  <a:pt x="3337" y="9422"/>
                </a:cubicBezTo>
                <a:lnTo>
                  <a:pt x="3069" y="9600"/>
                </a:lnTo>
                <a:cubicBezTo>
                  <a:pt x="3020" y="9625"/>
                  <a:pt x="2966" y="9638"/>
                  <a:pt x="2912" y="9638"/>
                </a:cubicBezTo>
                <a:cubicBezTo>
                  <a:pt x="2850" y="9638"/>
                  <a:pt x="2788" y="9621"/>
                  <a:pt x="2730" y="9582"/>
                </a:cubicBezTo>
                <a:cubicBezTo>
                  <a:pt x="2623" y="9511"/>
                  <a:pt x="2587" y="9386"/>
                  <a:pt x="2605" y="9261"/>
                </a:cubicBezTo>
                <a:lnTo>
                  <a:pt x="2695" y="8958"/>
                </a:lnTo>
                <a:cubicBezTo>
                  <a:pt x="2427" y="8887"/>
                  <a:pt x="2320" y="8887"/>
                  <a:pt x="2159" y="8779"/>
                </a:cubicBezTo>
                <a:cubicBezTo>
                  <a:pt x="1892" y="8583"/>
                  <a:pt x="1820" y="8191"/>
                  <a:pt x="2016" y="7905"/>
                </a:cubicBezTo>
                <a:cubicBezTo>
                  <a:pt x="2748" y="6924"/>
                  <a:pt x="3622" y="6299"/>
                  <a:pt x="4657" y="6067"/>
                </a:cubicBezTo>
                <a:close/>
                <a:moveTo>
                  <a:pt x="6120" y="6282"/>
                </a:moveTo>
                <a:cubicBezTo>
                  <a:pt x="6709" y="6549"/>
                  <a:pt x="7316" y="6710"/>
                  <a:pt x="7940" y="6763"/>
                </a:cubicBezTo>
                <a:cubicBezTo>
                  <a:pt x="8297" y="7031"/>
                  <a:pt x="8654" y="7530"/>
                  <a:pt x="8922" y="7905"/>
                </a:cubicBezTo>
                <a:cubicBezTo>
                  <a:pt x="9136" y="8191"/>
                  <a:pt x="9064" y="8583"/>
                  <a:pt x="8797" y="8779"/>
                </a:cubicBezTo>
                <a:cubicBezTo>
                  <a:pt x="8636" y="8887"/>
                  <a:pt x="8511" y="8887"/>
                  <a:pt x="8261" y="8958"/>
                </a:cubicBezTo>
                <a:lnTo>
                  <a:pt x="8333" y="9261"/>
                </a:lnTo>
                <a:cubicBezTo>
                  <a:pt x="8368" y="9368"/>
                  <a:pt x="8315" y="9511"/>
                  <a:pt x="8226" y="9582"/>
                </a:cubicBezTo>
                <a:cubicBezTo>
                  <a:pt x="8172" y="9618"/>
                  <a:pt x="8110" y="9636"/>
                  <a:pt x="8047" y="9636"/>
                </a:cubicBezTo>
                <a:cubicBezTo>
                  <a:pt x="7985" y="9636"/>
                  <a:pt x="7922" y="9618"/>
                  <a:pt x="7869" y="9582"/>
                </a:cubicBezTo>
                <a:lnTo>
                  <a:pt x="7601" y="9422"/>
                </a:lnTo>
                <a:cubicBezTo>
                  <a:pt x="7459" y="9654"/>
                  <a:pt x="7441" y="9761"/>
                  <a:pt x="7280" y="9868"/>
                </a:cubicBezTo>
                <a:cubicBezTo>
                  <a:pt x="7166" y="9954"/>
                  <a:pt x="7037" y="9993"/>
                  <a:pt x="6911" y="9993"/>
                </a:cubicBezTo>
                <a:cubicBezTo>
                  <a:pt x="6721" y="9993"/>
                  <a:pt x="6534" y="9904"/>
                  <a:pt x="6406" y="9743"/>
                </a:cubicBezTo>
                <a:cubicBezTo>
                  <a:pt x="5781" y="8887"/>
                  <a:pt x="5514" y="7727"/>
                  <a:pt x="5656" y="6531"/>
                </a:cubicBezTo>
                <a:cubicBezTo>
                  <a:pt x="5835" y="6496"/>
                  <a:pt x="5995" y="6406"/>
                  <a:pt x="6120" y="6282"/>
                </a:cubicBezTo>
                <a:close/>
                <a:moveTo>
                  <a:pt x="5478" y="1"/>
                </a:moveTo>
                <a:cubicBezTo>
                  <a:pt x="5192" y="1"/>
                  <a:pt x="4943" y="126"/>
                  <a:pt x="4764" y="322"/>
                </a:cubicBezTo>
                <a:cubicBezTo>
                  <a:pt x="4695" y="311"/>
                  <a:pt x="4626" y="305"/>
                  <a:pt x="4558" y="305"/>
                </a:cubicBezTo>
                <a:cubicBezTo>
                  <a:pt x="3877" y="305"/>
                  <a:pt x="3301" y="855"/>
                  <a:pt x="3301" y="1553"/>
                </a:cubicBezTo>
                <a:cubicBezTo>
                  <a:pt x="3301" y="1910"/>
                  <a:pt x="3337" y="2392"/>
                  <a:pt x="3408" y="2820"/>
                </a:cubicBezTo>
                <a:cubicBezTo>
                  <a:pt x="3105" y="2659"/>
                  <a:pt x="2766" y="2517"/>
                  <a:pt x="2409" y="2392"/>
                </a:cubicBezTo>
                <a:cubicBezTo>
                  <a:pt x="2284" y="2352"/>
                  <a:pt x="2157" y="2333"/>
                  <a:pt x="2033" y="2333"/>
                </a:cubicBezTo>
                <a:cubicBezTo>
                  <a:pt x="1434" y="2333"/>
                  <a:pt x="892" y="2773"/>
                  <a:pt x="803" y="3409"/>
                </a:cubicBezTo>
                <a:cubicBezTo>
                  <a:pt x="553" y="3498"/>
                  <a:pt x="304" y="3694"/>
                  <a:pt x="197" y="3980"/>
                </a:cubicBezTo>
                <a:cubicBezTo>
                  <a:pt x="125" y="4247"/>
                  <a:pt x="179" y="4533"/>
                  <a:pt x="357" y="4765"/>
                </a:cubicBezTo>
                <a:cubicBezTo>
                  <a:pt x="0" y="5461"/>
                  <a:pt x="339" y="6299"/>
                  <a:pt x="1071" y="6531"/>
                </a:cubicBezTo>
                <a:cubicBezTo>
                  <a:pt x="1410" y="6638"/>
                  <a:pt x="1820" y="6710"/>
                  <a:pt x="2213" y="6745"/>
                </a:cubicBezTo>
                <a:cubicBezTo>
                  <a:pt x="1963" y="6977"/>
                  <a:pt x="1731" y="7245"/>
                  <a:pt x="1517" y="7548"/>
                </a:cubicBezTo>
                <a:cubicBezTo>
                  <a:pt x="1071" y="8173"/>
                  <a:pt x="1285" y="9065"/>
                  <a:pt x="1981" y="9386"/>
                </a:cubicBezTo>
                <a:cubicBezTo>
                  <a:pt x="1999" y="9672"/>
                  <a:pt x="2141" y="9921"/>
                  <a:pt x="2373" y="10082"/>
                </a:cubicBezTo>
                <a:cubicBezTo>
                  <a:pt x="2525" y="10196"/>
                  <a:pt x="2712" y="10256"/>
                  <a:pt x="2904" y="10256"/>
                </a:cubicBezTo>
                <a:cubicBezTo>
                  <a:pt x="2983" y="10256"/>
                  <a:pt x="3062" y="10246"/>
                  <a:pt x="3141" y="10225"/>
                </a:cubicBezTo>
                <a:cubicBezTo>
                  <a:pt x="3386" y="10487"/>
                  <a:pt x="3711" y="10614"/>
                  <a:pt x="4035" y="10614"/>
                </a:cubicBezTo>
                <a:cubicBezTo>
                  <a:pt x="4417" y="10614"/>
                  <a:pt x="4799" y="10438"/>
                  <a:pt x="5050" y="10100"/>
                </a:cubicBezTo>
                <a:cubicBezTo>
                  <a:pt x="5192" y="9904"/>
                  <a:pt x="5335" y="9636"/>
                  <a:pt x="5460" y="9333"/>
                </a:cubicBezTo>
                <a:cubicBezTo>
                  <a:pt x="5585" y="9600"/>
                  <a:pt x="5728" y="9868"/>
                  <a:pt x="5906" y="10100"/>
                </a:cubicBezTo>
                <a:cubicBezTo>
                  <a:pt x="6157" y="10438"/>
                  <a:pt x="6539" y="10614"/>
                  <a:pt x="6921" y="10614"/>
                </a:cubicBezTo>
                <a:cubicBezTo>
                  <a:pt x="7245" y="10614"/>
                  <a:pt x="7570" y="10487"/>
                  <a:pt x="7815" y="10225"/>
                </a:cubicBezTo>
                <a:cubicBezTo>
                  <a:pt x="7893" y="10246"/>
                  <a:pt x="7972" y="10256"/>
                  <a:pt x="8049" y="10256"/>
                </a:cubicBezTo>
                <a:cubicBezTo>
                  <a:pt x="8236" y="10256"/>
                  <a:pt x="8418" y="10196"/>
                  <a:pt x="8583" y="10082"/>
                </a:cubicBezTo>
                <a:cubicBezTo>
                  <a:pt x="8815" y="9921"/>
                  <a:pt x="8939" y="9672"/>
                  <a:pt x="8957" y="9386"/>
                </a:cubicBezTo>
                <a:cubicBezTo>
                  <a:pt x="9671" y="9065"/>
                  <a:pt x="9885" y="8173"/>
                  <a:pt x="9439" y="7548"/>
                </a:cubicBezTo>
                <a:cubicBezTo>
                  <a:pt x="9243" y="7281"/>
                  <a:pt x="9046" y="7013"/>
                  <a:pt x="8832" y="6745"/>
                </a:cubicBezTo>
                <a:cubicBezTo>
                  <a:pt x="9171" y="6710"/>
                  <a:pt x="9528" y="6638"/>
                  <a:pt x="9867" y="6531"/>
                </a:cubicBezTo>
                <a:cubicBezTo>
                  <a:pt x="10599" y="6299"/>
                  <a:pt x="10938" y="5461"/>
                  <a:pt x="10581" y="4783"/>
                </a:cubicBezTo>
                <a:cubicBezTo>
                  <a:pt x="10742" y="4551"/>
                  <a:pt x="10849" y="4283"/>
                  <a:pt x="10742" y="3980"/>
                </a:cubicBezTo>
                <a:cubicBezTo>
                  <a:pt x="10652" y="3694"/>
                  <a:pt x="10403" y="3498"/>
                  <a:pt x="10135" y="3409"/>
                </a:cubicBezTo>
                <a:cubicBezTo>
                  <a:pt x="10046" y="2773"/>
                  <a:pt x="9492" y="2333"/>
                  <a:pt x="8888" y="2333"/>
                </a:cubicBezTo>
                <a:cubicBezTo>
                  <a:pt x="8763" y="2333"/>
                  <a:pt x="8637" y="2352"/>
                  <a:pt x="8511" y="2392"/>
                </a:cubicBezTo>
                <a:cubicBezTo>
                  <a:pt x="8137" y="2517"/>
                  <a:pt x="7798" y="2659"/>
                  <a:pt x="7512" y="2784"/>
                </a:cubicBezTo>
                <a:cubicBezTo>
                  <a:pt x="7601" y="2374"/>
                  <a:pt x="7655" y="1964"/>
                  <a:pt x="7655" y="1553"/>
                </a:cubicBezTo>
                <a:cubicBezTo>
                  <a:pt x="7655" y="855"/>
                  <a:pt x="7079" y="305"/>
                  <a:pt x="6398" y="305"/>
                </a:cubicBezTo>
                <a:cubicBezTo>
                  <a:pt x="6330" y="305"/>
                  <a:pt x="6261" y="311"/>
                  <a:pt x="6192" y="322"/>
                </a:cubicBezTo>
                <a:cubicBezTo>
                  <a:pt x="6013" y="126"/>
                  <a:pt x="5763" y="1"/>
                  <a:pt x="54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83"/>
          <p:cNvSpPr txBox="1"/>
          <p:nvPr>
            <p:ph type="title"/>
          </p:nvPr>
        </p:nvSpPr>
        <p:spPr>
          <a:xfrm>
            <a:off x="3394963" y="1596925"/>
            <a:ext cx="3855600" cy="161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ECONOMY + POLITICS</a:t>
            </a:r>
            <a:endParaRPr/>
          </a:p>
        </p:txBody>
      </p:sp>
      <p:sp>
        <p:nvSpPr>
          <p:cNvPr id="1005" name="Google Shape;1005;p83"/>
          <p:cNvSpPr txBox="1"/>
          <p:nvPr>
            <p:ph idx="2" type="title"/>
          </p:nvPr>
        </p:nvSpPr>
        <p:spPr>
          <a:xfrm>
            <a:off x="1893438" y="1677639"/>
            <a:ext cx="1498200" cy="112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004"/>
                                        </p:tgtEl>
                                        <p:attrNameLst>
                                          <p:attrName>style.visibility</p:attrName>
                                        </p:attrNameLst>
                                      </p:cBhvr>
                                      <p:to>
                                        <p:strVal val="visible"/>
                                      </p:to>
                                    </p:set>
                                    <p:anim calcmode="lin" valueType="num">
                                      <p:cBhvr additive="base">
                                        <p:cTn dur="1000"/>
                                        <p:tgtEl>
                                          <p:spTgt spid="10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005"/>
                                        </p:tgtEl>
                                        <p:attrNameLst>
                                          <p:attrName>style.visibility</p:attrName>
                                        </p:attrNameLst>
                                      </p:cBhvr>
                                      <p:to>
                                        <p:strVal val="visible"/>
                                      </p:to>
                                    </p:set>
                                    <p:anim calcmode="lin" valueType="num">
                                      <p:cBhvr additive="base">
                                        <p:cTn dur="1000"/>
                                        <p:tgtEl>
                                          <p:spTgt spid="10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84"/>
          <p:cNvSpPr txBox="1"/>
          <p:nvPr>
            <p:ph type="title"/>
          </p:nvPr>
        </p:nvSpPr>
        <p:spPr>
          <a:xfrm>
            <a:off x="720000" y="1326525"/>
            <a:ext cx="7704000" cy="69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MARCH 20, 2013 - WORKERS FILE A CLASS-ACTION LAWSUIT AGAINST HEE SOOK LEE</a:t>
            </a:r>
            <a:endParaRPr/>
          </a:p>
        </p:txBody>
      </p:sp>
      <p:sp>
        <p:nvSpPr>
          <p:cNvPr id="1011" name="Google Shape;1011;p84"/>
          <p:cNvSpPr txBox="1"/>
          <p:nvPr>
            <p:ph idx="1" type="subTitle"/>
          </p:nvPr>
        </p:nvSpPr>
        <p:spPr>
          <a:xfrm>
            <a:off x="719525" y="2025213"/>
            <a:ext cx="7704000" cy="168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Workers accused BCD of </a:t>
            </a:r>
            <a:r>
              <a:rPr lang="en"/>
              <a:t>violating</a:t>
            </a:r>
            <a:r>
              <a:rPr lang="en"/>
              <a:t> labor laws </a:t>
            </a:r>
            <a:endParaRPr/>
          </a:p>
          <a:p>
            <a:pPr indent="-317500" lvl="0" marL="457200" rtl="0" algn="ctr">
              <a:spcBef>
                <a:spcPts val="0"/>
              </a:spcBef>
              <a:spcAft>
                <a:spcPts val="0"/>
              </a:spcAft>
              <a:buSzPts val="1400"/>
              <a:buChar char="-"/>
            </a:pPr>
            <a:r>
              <a:rPr lang="en"/>
              <a:t>Unpaid minimum wages</a:t>
            </a:r>
            <a:endParaRPr/>
          </a:p>
          <a:p>
            <a:pPr indent="-317500" lvl="0" marL="457200" rtl="0" algn="ctr">
              <a:spcBef>
                <a:spcPts val="0"/>
              </a:spcBef>
              <a:spcAft>
                <a:spcPts val="0"/>
              </a:spcAft>
              <a:buSzPts val="1400"/>
              <a:buChar char="-"/>
            </a:pPr>
            <a:r>
              <a:rPr lang="en"/>
              <a:t>Unpaid overtime wages</a:t>
            </a:r>
            <a:endParaRPr/>
          </a:p>
          <a:p>
            <a:pPr indent="-317500" lvl="0" marL="457200" rtl="0" algn="ctr">
              <a:spcBef>
                <a:spcPts val="0"/>
              </a:spcBef>
              <a:spcAft>
                <a:spcPts val="0"/>
              </a:spcAft>
              <a:buSzPts val="1400"/>
              <a:buChar char="-"/>
            </a:pPr>
            <a:r>
              <a:rPr lang="en"/>
              <a:t>Failure to provide meal breaks</a:t>
            </a:r>
            <a:endParaRPr/>
          </a:p>
          <a:p>
            <a:pPr indent="-317500" lvl="0" marL="457200" rtl="0" algn="ctr">
              <a:spcBef>
                <a:spcPts val="0"/>
              </a:spcBef>
              <a:spcAft>
                <a:spcPts val="0"/>
              </a:spcAft>
              <a:buSzPts val="1400"/>
              <a:buChar char="-"/>
            </a:pPr>
            <a:r>
              <a:rPr lang="en"/>
              <a:t>Failure to provide break times</a:t>
            </a:r>
            <a:endParaRPr/>
          </a:p>
          <a:p>
            <a:pPr indent="-317500" lvl="0" marL="457200" rtl="0" algn="ctr">
              <a:spcBef>
                <a:spcPts val="0"/>
              </a:spcBef>
              <a:spcAft>
                <a:spcPts val="0"/>
              </a:spcAft>
              <a:buSzPts val="1400"/>
              <a:buChar char="-"/>
            </a:pPr>
            <a:r>
              <a:rPr lang="en"/>
              <a:t>Failure to provide wage statements</a:t>
            </a:r>
            <a:endParaRPr/>
          </a:p>
          <a:p>
            <a:pPr indent="0" lvl="0" marL="0" rtl="0" algn="ctr">
              <a:spcBef>
                <a:spcPts val="0"/>
              </a:spcBef>
              <a:spcAft>
                <a:spcPts val="0"/>
              </a:spcAft>
              <a:buNone/>
            </a:pPr>
            <a:r>
              <a:rPr lang="en"/>
              <a:t>About 600 of 1,500 total current and former employees elected to join in</a:t>
            </a:r>
            <a:endParaRPr/>
          </a:p>
        </p:txBody>
      </p:sp>
      <p:sp>
        <p:nvSpPr>
          <p:cNvPr id="1012" name="Google Shape;1012;p84"/>
          <p:cNvSpPr txBox="1"/>
          <p:nvPr>
            <p:ph idx="2" type="title"/>
          </p:nvPr>
        </p:nvSpPr>
        <p:spPr>
          <a:xfrm>
            <a:off x="719525" y="3941525"/>
            <a:ext cx="7704000" cy="65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MAY 5, 2015 - LAWSUIT IS SETTLED AND WORKERS ARE AWARDED 3 MILLION</a:t>
            </a:r>
            <a:endParaRPr/>
          </a:p>
        </p:txBody>
      </p:sp>
      <p:sp>
        <p:nvSpPr>
          <p:cNvPr id="1013" name="Google Shape;1013;p84"/>
          <p:cNvSpPr txBox="1"/>
          <p:nvPr>
            <p:ph idx="4" type="title"/>
          </p:nvPr>
        </p:nvSpPr>
        <p:spPr>
          <a:xfrm>
            <a:off x="71967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LAWSUIT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11"/>
                                        </p:tgtEl>
                                        <p:attrNameLst>
                                          <p:attrName>style.visibility</p:attrName>
                                        </p:attrNameLst>
                                      </p:cBhvr>
                                      <p:to>
                                        <p:strVal val="visible"/>
                                      </p:to>
                                    </p:set>
                                    <p:anim calcmode="lin" valueType="num">
                                      <p:cBhvr additive="base">
                                        <p:cTn dur="1000"/>
                                        <p:tgtEl>
                                          <p:spTgt spid="101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85"/>
          <p:cNvSpPr txBox="1"/>
          <p:nvPr>
            <p:ph type="title"/>
          </p:nvPr>
        </p:nvSpPr>
        <p:spPr>
          <a:xfrm flipH="1">
            <a:off x="720000" y="21055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CONNECTION WITH READINGS</a:t>
            </a:r>
            <a:endParaRPr/>
          </a:p>
        </p:txBody>
      </p:sp>
      <p:graphicFrame>
        <p:nvGraphicFramePr>
          <p:cNvPr id="1019" name="Google Shape;1019;p85"/>
          <p:cNvGraphicFramePr/>
          <p:nvPr/>
        </p:nvGraphicFramePr>
        <p:xfrm>
          <a:off x="917763" y="1699750"/>
          <a:ext cx="3000000" cy="3000000"/>
        </p:xfrm>
        <a:graphic>
          <a:graphicData uri="http://schemas.openxmlformats.org/drawingml/2006/table">
            <a:tbl>
              <a:tblPr>
                <a:noFill/>
                <a:tableStyleId>{5117B0ED-D5AC-42BD-9456-59E2F8130E7B}</a:tableStyleId>
              </a:tblPr>
              <a:tblGrid>
                <a:gridCol w="3654275"/>
                <a:gridCol w="3654275"/>
              </a:tblGrid>
              <a:tr h="527000">
                <a:tc>
                  <a:txBody>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READINGS</a:t>
                      </a:r>
                      <a:endParaRPr sz="2000">
                        <a:solidFill>
                          <a:schemeClr val="dk1"/>
                        </a:solidFill>
                        <a:latin typeface="Kulim Park"/>
                        <a:ea typeface="Kulim Park"/>
                        <a:cs typeface="Kulim Park"/>
                        <a:sym typeface="Kulim Park"/>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BCD</a:t>
                      </a:r>
                      <a:endParaRPr sz="2000">
                        <a:solidFill>
                          <a:schemeClr val="dk1"/>
                        </a:solidFill>
                        <a:latin typeface="Kulim Park"/>
                        <a:ea typeface="Kulim Park"/>
                        <a:cs typeface="Kulim Park"/>
                        <a:sym typeface="Kulim Park"/>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527000">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Working conditions of workers in Chinese Restaurants in NYC, 1920-1946</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Working conditions of workers in BCD</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527000">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Struggles to form unions for Chinese restaurant workers compared with the success of Delano grape farmers</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United efforts of 600 out of 1,500 workers to support the lawsuit</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527000">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Complicated family connections and ethnic communities</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Lack of ethnic ties</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527000">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Failure? </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Manrope"/>
                          <a:ea typeface="Manrope"/>
                          <a:cs typeface="Manrope"/>
                          <a:sym typeface="Manrope"/>
                        </a:rPr>
                        <a:t>Success?</a:t>
                      </a:r>
                      <a:endParaRPr>
                        <a:solidFill>
                          <a:schemeClr val="dk1"/>
                        </a:solidFill>
                        <a:latin typeface="Manrope"/>
                        <a:ea typeface="Manrope"/>
                        <a:cs typeface="Manrope"/>
                        <a:sym typeface="Manrope"/>
                      </a:endParaRPr>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bl>
          </a:graphicData>
        </a:graphic>
      </p:graphicFrame>
      <p:sp>
        <p:nvSpPr>
          <p:cNvPr id="1020" name="Google Shape;1020;p85"/>
          <p:cNvSpPr txBox="1"/>
          <p:nvPr/>
        </p:nvSpPr>
        <p:spPr>
          <a:xfrm>
            <a:off x="917750" y="868450"/>
            <a:ext cx="7308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anrope"/>
                <a:ea typeface="Manrope"/>
                <a:cs typeface="Manrope"/>
                <a:sym typeface="Manrope"/>
              </a:rPr>
              <a:t>How does the 2013 lawsuit connect to readings on strikes and unions, specifically when regarding </a:t>
            </a:r>
            <a:r>
              <a:rPr lang="en">
                <a:latin typeface="Manrope"/>
                <a:ea typeface="Manrope"/>
                <a:cs typeface="Manrope"/>
                <a:sym typeface="Manrope"/>
              </a:rPr>
              <a:t>restaurant</a:t>
            </a:r>
            <a:r>
              <a:rPr lang="en">
                <a:latin typeface="Manrope"/>
                <a:ea typeface="Manrope"/>
                <a:cs typeface="Manrope"/>
                <a:sym typeface="Manrope"/>
              </a:rPr>
              <a:t> workers and their rights? </a:t>
            </a:r>
            <a:endParaRPr>
              <a:latin typeface="Manrope"/>
              <a:ea typeface="Manrope"/>
              <a:cs typeface="Manrope"/>
              <a:sym typeface="Manrope"/>
            </a:endParaRPr>
          </a:p>
          <a:p>
            <a:pPr indent="0" lvl="0" marL="0" rtl="0" algn="ctr">
              <a:spcBef>
                <a:spcPts val="0"/>
              </a:spcBef>
              <a:spcAft>
                <a:spcPts val="0"/>
              </a:spcAft>
              <a:buNone/>
            </a:pPr>
            <a:r>
              <a:rPr lang="en">
                <a:latin typeface="Manrope"/>
                <a:ea typeface="Manrope"/>
                <a:cs typeface="Manrope"/>
                <a:sym typeface="Manrope"/>
              </a:rPr>
              <a:t>Is BCD part of a larger narrative of working conditions for restaurant workers in the US?</a:t>
            </a:r>
            <a:endParaRPr>
              <a:latin typeface="Manrope"/>
              <a:ea typeface="Manrope"/>
              <a:cs typeface="Manrope"/>
              <a:sym typeface="Manrop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86"/>
          <p:cNvSpPr txBox="1"/>
          <p:nvPr>
            <p:ph idx="6" type="subTitle"/>
          </p:nvPr>
        </p:nvSpPr>
        <p:spPr>
          <a:xfrm>
            <a:off x="5934225" y="2900701"/>
            <a:ext cx="2045700" cy="1875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000000"/>
                </a:solidFill>
              </a:rPr>
              <a:t>“When they’re talking about visiting the US and coming to LA, they say that you have to make a stop at BCD… It’s definitely LA. It’s very SoCal.”</a:t>
            </a:r>
            <a:endParaRPr/>
          </a:p>
        </p:txBody>
      </p:sp>
      <p:sp>
        <p:nvSpPr>
          <p:cNvPr id="1026" name="Google Shape;1026;p86"/>
          <p:cNvSpPr txBox="1"/>
          <p:nvPr>
            <p:ph type="title"/>
          </p:nvPr>
        </p:nvSpPr>
        <p:spPr>
          <a:xfrm>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CULTURAL IMPACT</a:t>
            </a:r>
            <a:endParaRPr>
              <a:solidFill>
                <a:schemeClr val="lt1"/>
              </a:solidFill>
            </a:endParaRPr>
          </a:p>
        </p:txBody>
      </p:sp>
      <p:sp>
        <p:nvSpPr>
          <p:cNvPr id="1027" name="Google Shape;1027;p86"/>
          <p:cNvSpPr txBox="1"/>
          <p:nvPr>
            <p:ph idx="2" type="title"/>
          </p:nvPr>
        </p:nvSpPr>
        <p:spPr>
          <a:xfrm>
            <a:off x="1163875" y="2071950"/>
            <a:ext cx="2045700" cy="65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RESTAURANT MODEL</a:t>
            </a:r>
            <a:endParaRPr/>
          </a:p>
        </p:txBody>
      </p:sp>
      <p:sp>
        <p:nvSpPr>
          <p:cNvPr id="1028" name="Google Shape;1028;p86"/>
          <p:cNvSpPr txBox="1"/>
          <p:nvPr>
            <p:ph idx="1" type="subTitle"/>
          </p:nvPr>
        </p:nvSpPr>
        <p:spPr>
          <a:xfrm>
            <a:off x="1164075" y="2729846"/>
            <a:ext cx="2045700" cy="140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BCD’s success became the model for other Korean restaurants and those specializing in soondubu.</a:t>
            </a:r>
            <a:endParaRPr/>
          </a:p>
        </p:txBody>
      </p:sp>
      <p:sp>
        <p:nvSpPr>
          <p:cNvPr id="1029" name="Google Shape;1029;p86"/>
          <p:cNvSpPr txBox="1"/>
          <p:nvPr>
            <p:ph idx="3" type="title"/>
          </p:nvPr>
        </p:nvSpPr>
        <p:spPr>
          <a:xfrm>
            <a:off x="3549075" y="1504975"/>
            <a:ext cx="2045700" cy="99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INTRODUCTION TO KOREAN CULTURE</a:t>
            </a:r>
            <a:endParaRPr/>
          </a:p>
        </p:txBody>
      </p:sp>
      <p:sp>
        <p:nvSpPr>
          <p:cNvPr id="1030" name="Google Shape;1030;p86"/>
          <p:cNvSpPr txBox="1"/>
          <p:nvPr>
            <p:ph idx="4" type="subTitle"/>
          </p:nvPr>
        </p:nvSpPr>
        <p:spPr>
          <a:xfrm>
            <a:off x="3549150" y="2504576"/>
            <a:ext cx="2045700" cy="1805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000000"/>
                </a:solidFill>
              </a:rPr>
              <a:t>“After BCD, they would want to try other restaurants. They would want to watch Korean TV shows. It made them want to come to Korea.” </a:t>
            </a:r>
            <a:endParaRPr/>
          </a:p>
        </p:txBody>
      </p:sp>
      <p:sp>
        <p:nvSpPr>
          <p:cNvPr id="1031" name="Google Shape;1031;p86"/>
          <p:cNvSpPr txBox="1"/>
          <p:nvPr>
            <p:ph idx="5" type="title"/>
          </p:nvPr>
        </p:nvSpPr>
        <p:spPr>
          <a:xfrm>
            <a:off x="5934225" y="1901100"/>
            <a:ext cx="2045700" cy="99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POPULARITY + PRIDE FROM KOREANS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7"/>
          <p:cNvSpPr txBox="1"/>
          <p:nvPr>
            <p:ph idx="6" type="subTitle"/>
          </p:nvPr>
        </p:nvSpPr>
        <p:spPr>
          <a:xfrm>
            <a:off x="5934225" y="2333725"/>
            <a:ext cx="2045700" cy="2265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t>Friendship with Michelle Steel, currently Rep. of CA, then part of Orange County Board of </a:t>
            </a:r>
            <a:r>
              <a:rPr lang="en"/>
              <a:t>Supervisors</a:t>
            </a:r>
            <a:r>
              <a:rPr lang="en"/>
              <a:t>. Steel introduced Lee to Carly Fiorina, CEO of Hewlett-Packard (HP) </a:t>
            </a:r>
            <a:endParaRPr/>
          </a:p>
        </p:txBody>
      </p:sp>
      <p:sp>
        <p:nvSpPr>
          <p:cNvPr id="1037" name="Google Shape;1037;p87"/>
          <p:cNvSpPr txBox="1"/>
          <p:nvPr>
            <p:ph type="title"/>
          </p:nvPr>
        </p:nvSpPr>
        <p:spPr>
          <a:xfrm>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POLITICAL</a:t>
            </a:r>
            <a:r>
              <a:rPr lang="en"/>
              <a:t> IMPACT</a:t>
            </a:r>
            <a:endParaRPr>
              <a:solidFill>
                <a:schemeClr val="lt1"/>
              </a:solidFill>
            </a:endParaRPr>
          </a:p>
        </p:txBody>
      </p:sp>
      <p:sp>
        <p:nvSpPr>
          <p:cNvPr id="1038" name="Google Shape;1038;p87"/>
          <p:cNvSpPr txBox="1"/>
          <p:nvPr>
            <p:ph idx="2" type="title"/>
          </p:nvPr>
        </p:nvSpPr>
        <p:spPr>
          <a:xfrm>
            <a:off x="1163925" y="1504975"/>
            <a:ext cx="2045700" cy="65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KOREA-US RELATIONSHIPS</a:t>
            </a:r>
            <a:endParaRPr/>
          </a:p>
        </p:txBody>
      </p:sp>
      <p:sp>
        <p:nvSpPr>
          <p:cNvPr id="1039" name="Google Shape;1039;p87"/>
          <p:cNvSpPr txBox="1"/>
          <p:nvPr>
            <p:ph idx="1" type="subTitle"/>
          </p:nvPr>
        </p:nvSpPr>
        <p:spPr>
          <a:xfrm>
            <a:off x="1163925" y="2162875"/>
            <a:ext cx="2045700" cy="204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South Korea’s globalization of food as a soft power e</a:t>
            </a:r>
            <a:r>
              <a:rPr lang="en"/>
              <a:t>xpansion strategy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a:t>
            </a:r>
            <a:r>
              <a:rPr lang="en">
                <a:solidFill>
                  <a:srgbClr val="000000"/>
                </a:solidFill>
              </a:rPr>
              <a:t>I consider myself a diplomat of sorts, making Korean food known to the world”</a:t>
            </a:r>
            <a:endParaRPr/>
          </a:p>
        </p:txBody>
      </p:sp>
      <p:sp>
        <p:nvSpPr>
          <p:cNvPr id="1040" name="Google Shape;1040;p87"/>
          <p:cNvSpPr txBox="1"/>
          <p:nvPr>
            <p:ph idx="3" type="title"/>
          </p:nvPr>
        </p:nvSpPr>
        <p:spPr>
          <a:xfrm>
            <a:off x="3549150" y="1901100"/>
            <a:ext cx="2045700" cy="99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GLOBAL CHILDREN’S </a:t>
            </a:r>
            <a:r>
              <a:rPr lang="en"/>
              <a:t>FOUNDATION</a:t>
            </a:r>
            <a:endParaRPr/>
          </a:p>
        </p:txBody>
      </p:sp>
      <p:sp>
        <p:nvSpPr>
          <p:cNvPr id="1041" name="Google Shape;1041;p87"/>
          <p:cNvSpPr txBox="1"/>
          <p:nvPr>
            <p:ph idx="4" type="subTitle"/>
          </p:nvPr>
        </p:nvSpPr>
        <p:spPr>
          <a:xfrm>
            <a:off x="3549075" y="2900700"/>
            <a:ext cx="2045700" cy="2046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t>The GCF was created by Korean women whose purpose was to end child food insecurity</a:t>
            </a:r>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en"/>
              <a:t>Lee served as president of GCF</a:t>
            </a:r>
            <a:endParaRPr/>
          </a:p>
        </p:txBody>
      </p:sp>
      <p:sp>
        <p:nvSpPr>
          <p:cNvPr id="1042" name="Google Shape;1042;p87"/>
          <p:cNvSpPr txBox="1"/>
          <p:nvPr>
            <p:ph idx="5" type="title"/>
          </p:nvPr>
        </p:nvSpPr>
        <p:spPr>
          <a:xfrm>
            <a:off x="5934375" y="1334125"/>
            <a:ext cx="2045700" cy="99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INTERACTIONS WITH US POLITICIANS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88"/>
          <p:cNvSpPr/>
          <p:nvPr/>
        </p:nvSpPr>
        <p:spPr>
          <a:xfrm flipH="1" rot="-359004">
            <a:off x="3474573" y="-1551471"/>
            <a:ext cx="8440667" cy="8440025"/>
          </a:xfrm>
          <a:custGeom>
            <a:rect b="b" l="l" r="r" t="t"/>
            <a:pathLst>
              <a:path extrusionOk="0" h="122671" w="122671">
                <a:moveTo>
                  <a:pt x="61288" y="15890"/>
                </a:moveTo>
                <a:cubicBezTo>
                  <a:pt x="74134" y="15890"/>
                  <a:pt x="87890" y="17837"/>
                  <a:pt x="98492" y="25582"/>
                </a:cubicBezTo>
                <a:cubicBezTo>
                  <a:pt x="106392" y="31355"/>
                  <a:pt x="107052" y="41356"/>
                  <a:pt x="105729" y="50292"/>
                </a:cubicBezTo>
                <a:cubicBezTo>
                  <a:pt x="104207" y="60560"/>
                  <a:pt x="103318" y="70931"/>
                  <a:pt x="101429" y="81148"/>
                </a:cubicBezTo>
                <a:cubicBezTo>
                  <a:pt x="99916" y="89314"/>
                  <a:pt x="96431" y="97128"/>
                  <a:pt x="88124" y="99955"/>
                </a:cubicBezTo>
                <a:cubicBezTo>
                  <a:pt x="84437" y="101209"/>
                  <a:pt x="80540" y="101601"/>
                  <a:pt x="76602" y="101601"/>
                </a:cubicBezTo>
                <a:cubicBezTo>
                  <a:pt x="71796" y="101601"/>
                  <a:pt x="66926" y="101018"/>
                  <a:pt x="62297" y="100710"/>
                </a:cubicBezTo>
                <a:cubicBezTo>
                  <a:pt x="51217" y="99976"/>
                  <a:pt x="40203" y="98506"/>
                  <a:pt x="29211" y="96964"/>
                </a:cubicBezTo>
                <a:cubicBezTo>
                  <a:pt x="16647" y="95202"/>
                  <a:pt x="10610" y="89119"/>
                  <a:pt x="11276" y="76081"/>
                </a:cubicBezTo>
                <a:cubicBezTo>
                  <a:pt x="11770" y="66433"/>
                  <a:pt x="13452" y="56900"/>
                  <a:pt x="15516" y="47476"/>
                </a:cubicBezTo>
                <a:cubicBezTo>
                  <a:pt x="17086" y="40308"/>
                  <a:pt x="17867" y="30029"/>
                  <a:pt x="23464" y="24632"/>
                </a:cubicBezTo>
                <a:cubicBezTo>
                  <a:pt x="31878" y="16520"/>
                  <a:pt x="46079" y="16024"/>
                  <a:pt x="57526" y="15914"/>
                </a:cubicBezTo>
                <a:cubicBezTo>
                  <a:pt x="58439" y="15906"/>
                  <a:pt x="59335" y="15900"/>
                  <a:pt x="60210" y="15894"/>
                </a:cubicBezTo>
                <a:cubicBezTo>
                  <a:pt x="60569" y="15891"/>
                  <a:pt x="60928" y="15890"/>
                  <a:pt x="61288" y="15890"/>
                </a:cubicBezTo>
                <a:close/>
                <a:moveTo>
                  <a:pt x="0" y="0"/>
                </a:moveTo>
                <a:lnTo>
                  <a:pt x="0" y="122670"/>
                </a:lnTo>
                <a:lnTo>
                  <a:pt x="122671" y="122670"/>
                </a:lnTo>
                <a:lnTo>
                  <a:pt x="1226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88"/>
          <p:cNvSpPr txBox="1"/>
          <p:nvPr>
            <p:ph idx="1" type="subTitle"/>
          </p:nvPr>
        </p:nvSpPr>
        <p:spPr>
          <a:xfrm>
            <a:off x="723300" y="1117301"/>
            <a:ext cx="3671700" cy="348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Food is not separated from the establishments nor the chefs who create the food</a:t>
            </a:r>
            <a:endParaRPr sz="1400"/>
          </a:p>
          <a:p>
            <a:pPr indent="-317500" lvl="0" marL="457200" rtl="0" algn="l">
              <a:spcBef>
                <a:spcPts val="0"/>
              </a:spcBef>
              <a:spcAft>
                <a:spcPts val="0"/>
              </a:spcAft>
              <a:buSzPts val="1400"/>
              <a:buChar char="-"/>
            </a:pPr>
            <a:r>
              <a:rPr lang="en" sz="1400"/>
              <a:t>Financial turmoil is reflected onto the value and perception of food</a:t>
            </a:r>
            <a:endParaRPr sz="1400"/>
          </a:p>
          <a:p>
            <a:pPr indent="-317500" lvl="0" marL="457200" rtl="0" algn="l">
              <a:spcBef>
                <a:spcPts val="0"/>
              </a:spcBef>
              <a:spcAft>
                <a:spcPts val="0"/>
              </a:spcAft>
              <a:buSzPts val="1400"/>
              <a:buChar char="-"/>
            </a:pPr>
            <a:r>
              <a:rPr lang="en" sz="1400"/>
              <a:t>Marketing of food and restaurants, especially for BCD, are tied to </a:t>
            </a:r>
            <a:r>
              <a:rPr lang="en" sz="1400"/>
              <a:t>cultural</a:t>
            </a:r>
            <a:r>
              <a:rPr lang="en" sz="1400"/>
              <a:t> capital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Food </a:t>
            </a:r>
            <a:r>
              <a:rPr b="1" lang="en" sz="1400"/>
              <a:t>is</a:t>
            </a:r>
            <a:r>
              <a:rPr lang="en" sz="1400"/>
              <a:t> culture</a:t>
            </a:r>
            <a:endParaRPr sz="1400"/>
          </a:p>
          <a:p>
            <a:pPr indent="-317500" lvl="0" marL="457200" rtl="0" algn="l">
              <a:spcBef>
                <a:spcPts val="0"/>
              </a:spcBef>
              <a:spcAft>
                <a:spcPts val="0"/>
              </a:spcAft>
              <a:buSzPts val="1400"/>
              <a:buChar char="-"/>
            </a:pPr>
            <a:r>
              <a:rPr lang="en" sz="1400"/>
              <a:t>An avenue to investigate culture for both those who seek new foods and new cultures</a:t>
            </a:r>
            <a:endParaRPr sz="1400"/>
          </a:p>
          <a:p>
            <a:pPr indent="-317500" lvl="0" marL="457200" rtl="0" algn="l">
              <a:spcBef>
                <a:spcPts val="0"/>
              </a:spcBef>
              <a:spcAft>
                <a:spcPts val="0"/>
              </a:spcAft>
              <a:buSzPts val="1400"/>
              <a:buChar char="-"/>
            </a:pPr>
            <a:r>
              <a:rPr lang="en" sz="1400"/>
              <a:t>A grounding connection for, here, Koreans to their culture (reminder of </a:t>
            </a:r>
            <a:r>
              <a:rPr b="1" lang="en" sz="1400"/>
              <a:t>culinary citizenship</a:t>
            </a:r>
            <a:r>
              <a:rPr lang="en" sz="1400"/>
              <a:t>) </a:t>
            </a:r>
            <a:endParaRPr sz="1400"/>
          </a:p>
        </p:txBody>
      </p:sp>
      <p:sp>
        <p:nvSpPr>
          <p:cNvPr id="1049" name="Google Shape;1049;p88"/>
          <p:cNvSpPr txBox="1"/>
          <p:nvPr>
            <p:ph type="title"/>
          </p:nvPr>
        </p:nvSpPr>
        <p:spPr>
          <a:xfrm flipH="1">
            <a:off x="723300" y="539500"/>
            <a:ext cx="3671700" cy="586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FOOD + CULTURE</a:t>
            </a:r>
            <a:endParaRPr/>
          </a:p>
        </p:txBody>
      </p:sp>
      <p:sp>
        <p:nvSpPr>
          <p:cNvPr id="1050" name="Google Shape;1050;p88"/>
          <p:cNvSpPr/>
          <p:nvPr/>
        </p:nvSpPr>
        <p:spPr>
          <a:xfrm>
            <a:off x="6731227" y="-2946022"/>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8"/>
          <p:cNvSpPr/>
          <p:nvPr/>
        </p:nvSpPr>
        <p:spPr>
          <a:xfrm rot="-1016915">
            <a:off x="5075473" y="-2308287"/>
            <a:ext cx="7826174" cy="287788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88"/>
          <p:cNvSpPr/>
          <p:nvPr/>
        </p:nvSpPr>
        <p:spPr>
          <a:xfrm flipH="1" rot="4533645">
            <a:off x="3033013" y="5149086"/>
            <a:ext cx="8703289" cy="5558213"/>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3" name="Google Shape;1053;p88"/>
          <p:cNvPicPr preferRelativeResize="0"/>
          <p:nvPr/>
        </p:nvPicPr>
        <p:blipFill>
          <a:blip r:embed="rId3">
            <a:alphaModFix/>
          </a:blip>
          <a:stretch>
            <a:fillRect/>
          </a:stretch>
        </p:blipFill>
        <p:spPr>
          <a:xfrm>
            <a:off x="6011893" y="539500"/>
            <a:ext cx="2745530" cy="1910875"/>
          </a:xfrm>
          <a:prstGeom prst="rect">
            <a:avLst/>
          </a:prstGeom>
          <a:noFill/>
          <a:ln>
            <a:noFill/>
          </a:ln>
        </p:spPr>
      </p:pic>
      <p:pic>
        <p:nvPicPr>
          <p:cNvPr id="1054" name="Google Shape;1054;p88"/>
          <p:cNvPicPr preferRelativeResize="0"/>
          <p:nvPr/>
        </p:nvPicPr>
        <p:blipFill>
          <a:blip r:embed="rId4">
            <a:alphaModFix/>
          </a:blip>
          <a:stretch>
            <a:fillRect/>
          </a:stretch>
        </p:blipFill>
        <p:spPr>
          <a:xfrm>
            <a:off x="6317558" y="3197275"/>
            <a:ext cx="2439866" cy="1829900"/>
          </a:xfrm>
          <a:prstGeom prst="rect">
            <a:avLst/>
          </a:prstGeom>
          <a:noFill/>
          <a:ln>
            <a:noFill/>
          </a:ln>
        </p:spPr>
      </p:pic>
      <p:pic>
        <p:nvPicPr>
          <p:cNvPr id="1055" name="Google Shape;1055;p88"/>
          <p:cNvPicPr preferRelativeResize="0"/>
          <p:nvPr/>
        </p:nvPicPr>
        <p:blipFill>
          <a:blip r:embed="rId5">
            <a:alphaModFix/>
          </a:blip>
          <a:stretch>
            <a:fillRect/>
          </a:stretch>
        </p:blipFill>
        <p:spPr>
          <a:xfrm>
            <a:off x="4572000" y="2192905"/>
            <a:ext cx="2745523" cy="18298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89"/>
          <p:cNvSpPr/>
          <p:nvPr/>
        </p:nvSpPr>
        <p:spPr>
          <a:xfrm>
            <a:off x="5997925" y="509647"/>
            <a:ext cx="2057932" cy="1482538"/>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89"/>
          <p:cNvSpPr txBox="1"/>
          <p:nvPr>
            <p:ph type="title"/>
          </p:nvPr>
        </p:nvSpPr>
        <p:spPr>
          <a:xfrm>
            <a:off x="1309450" y="2081675"/>
            <a:ext cx="4314900" cy="161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AUTHENTICITY + LANGUAGE</a:t>
            </a:r>
            <a:endParaRPr>
              <a:solidFill>
                <a:schemeClr val="lt1"/>
              </a:solidFill>
            </a:endParaRPr>
          </a:p>
        </p:txBody>
      </p:sp>
      <p:sp>
        <p:nvSpPr>
          <p:cNvPr id="1062" name="Google Shape;1062;p89"/>
          <p:cNvSpPr txBox="1"/>
          <p:nvPr>
            <p:ph idx="2" type="title"/>
          </p:nvPr>
        </p:nvSpPr>
        <p:spPr>
          <a:xfrm>
            <a:off x="6066050" y="691889"/>
            <a:ext cx="1498200" cy="112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61"/>
                                        </p:tgtEl>
                                        <p:attrNameLst>
                                          <p:attrName>style.visibility</p:attrName>
                                        </p:attrNameLst>
                                      </p:cBhvr>
                                      <p:to>
                                        <p:strVal val="visible"/>
                                      </p:to>
                                    </p:set>
                                    <p:anim calcmode="lin" valueType="num">
                                      <p:cBhvr additive="base">
                                        <p:cTn dur="1000"/>
                                        <p:tgtEl>
                                          <p:spTgt spid="10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90"/>
          <p:cNvSpPr txBox="1"/>
          <p:nvPr>
            <p:ph idx="4" type="title"/>
          </p:nvPr>
        </p:nvSpPr>
        <p:spPr>
          <a:xfrm>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THREE </a:t>
            </a:r>
            <a:r>
              <a:rPr lang="en">
                <a:solidFill>
                  <a:schemeClr val="lt1"/>
                </a:solidFill>
              </a:rPr>
              <a:t>QUESTIONS</a:t>
            </a:r>
            <a:endParaRPr>
              <a:solidFill>
                <a:schemeClr val="lt1"/>
              </a:solidFill>
            </a:endParaRPr>
          </a:p>
        </p:txBody>
      </p:sp>
      <p:sp>
        <p:nvSpPr>
          <p:cNvPr id="1068" name="Google Shape;1068;p90"/>
          <p:cNvSpPr txBox="1"/>
          <p:nvPr>
            <p:ph type="title"/>
          </p:nvPr>
        </p:nvSpPr>
        <p:spPr>
          <a:xfrm>
            <a:off x="2077025" y="1518375"/>
            <a:ext cx="5908800" cy="48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FOOD NAMES + LANGUAGE</a:t>
            </a:r>
            <a:endParaRPr/>
          </a:p>
        </p:txBody>
      </p:sp>
      <p:sp>
        <p:nvSpPr>
          <p:cNvPr id="1069" name="Google Shape;1069;p90"/>
          <p:cNvSpPr txBox="1"/>
          <p:nvPr>
            <p:ph idx="1" type="subTitle"/>
          </p:nvPr>
        </p:nvSpPr>
        <p:spPr>
          <a:xfrm>
            <a:off x="2077175" y="2063201"/>
            <a:ext cx="59091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the names of food factor into their positionality in food? </a:t>
            </a:r>
            <a:endParaRPr/>
          </a:p>
        </p:txBody>
      </p:sp>
      <p:sp>
        <p:nvSpPr>
          <p:cNvPr id="1070" name="Google Shape;1070;p90"/>
          <p:cNvSpPr txBox="1"/>
          <p:nvPr>
            <p:ph idx="2" type="title"/>
          </p:nvPr>
        </p:nvSpPr>
        <p:spPr>
          <a:xfrm>
            <a:off x="2077021" y="2577125"/>
            <a:ext cx="5909100" cy="48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ASIAN-AMERICAN EXPERIENCE</a:t>
            </a:r>
            <a:endParaRPr/>
          </a:p>
        </p:txBody>
      </p:sp>
      <p:sp>
        <p:nvSpPr>
          <p:cNvPr id="1071" name="Google Shape;1071;p90"/>
          <p:cNvSpPr txBox="1"/>
          <p:nvPr>
            <p:ph idx="3" type="subTitle"/>
          </p:nvPr>
        </p:nvSpPr>
        <p:spPr>
          <a:xfrm>
            <a:off x="2077350" y="3121951"/>
            <a:ext cx="59088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BCD and Lee’s history reflect Asian-American experiences?</a:t>
            </a:r>
            <a:endParaRPr/>
          </a:p>
          <a:p>
            <a:pPr indent="0" lvl="0" marL="0" rtl="0" algn="l">
              <a:spcBef>
                <a:spcPts val="0"/>
              </a:spcBef>
              <a:spcAft>
                <a:spcPts val="0"/>
              </a:spcAft>
              <a:buNone/>
            </a:pPr>
            <a:r>
              <a:t/>
            </a:r>
            <a:endParaRPr/>
          </a:p>
        </p:txBody>
      </p:sp>
      <p:sp>
        <p:nvSpPr>
          <p:cNvPr id="1072" name="Google Shape;1072;p90"/>
          <p:cNvSpPr/>
          <p:nvPr/>
        </p:nvSpPr>
        <p:spPr>
          <a:xfrm>
            <a:off x="1508005" y="3814689"/>
            <a:ext cx="416946" cy="366017"/>
          </a:xfrm>
          <a:custGeom>
            <a:rect b="b" l="l" r="r" t="t"/>
            <a:pathLst>
              <a:path extrusionOk="0" h="9765" w="11123">
                <a:moveTo>
                  <a:pt x="5573" y="643"/>
                </a:moveTo>
                <a:cubicBezTo>
                  <a:pt x="5740" y="643"/>
                  <a:pt x="5883" y="786"/>
                  <a:pt x="5883" y="977"/>
                </a:cubicBezTo>
                <a:cubicBezTo>
                  <a:pt x="5883" y="1143"/>
                  <a:pt x="5740" y="1310"/>
                  <a:pt x="5573" y="1310"/>
                </a:cubicBezTo>
                <a:cubicBezTo>
                  <a:pt x="5383" y="1310"/>
                  <a:pt x="5240" y="1143"/>
                  <a:pt x="5240" y="977"/>
                </a:cubicBezTo>
                <a:cubicBezTo>
                  <a:pt x="5240" y="786"/>
                  <a:pt x="5383" y="643"/>
                  <a:pt x="5573" y="643"/>
                </a:cubicBezTo>
                <a:close/>
                <a:moveTo>
                  <a:pt x="2287" y="1310"/>
                </a:moveTo>
                <a:cubicBezTo>
                  <a:pt x="2478" y="1310"/>
                  <a:pt x="2620" y="1453"/>
                  <a:pt x="2620" y="1620"/>
                </a:cubicBezTo>
                <a:cubicBezTo>
                  <a:pt x="2620" y="1810"/>
                  <a:pt x="2478" y="1953"/>
                  <a:pt x="2287" y="1953"/>
                </a:cubicBezTo>
                <a:cubicBezTo>
                  <a:pt x="2120" y="1953"/>
                  <a:pt x="1954" y="1810"/>
                  <a:pt x="1954" y="1620"/>
                </a:cubicBezTo>
                <a:cubicBezTo>
                  <a:pt x="1954" y="1453"/>
                  <a:pt x="2120" y="1310"/>
                  <a:pt x="2287" y="1310"/>
                </a:cubicBezTo>
                <a:close/>
                <a:moveTo>
                  <a:pt x="8836" y="1310"/>
                </a:moveTo>
                <a:cubicBezTo>
                  <a:pt x="9027" y="1310"/>
                  <a:pt x="9169" y="1453"/>
                  <a:pt x="9169" y="1620"/>
                </a:cubicBezTo>
                <a:cubicBezTo>
                  <a:pt x="9169" y="1810"/>
                  <a:pt x="9027" y="1953"/>
                  <a:pt x="8836" y="1953"/>
                </a:cubicBezTo>
                <a:cubicBezTo>
                  <a:pt x="8645" y="1953"/>
                  <a:pt x="8503" y="1810"/>
                  <a:pt x="8503" y="1620"/>
                </a:cubicBezTo>
                <a:cubicBezTo>
                  <a:pt x="8503" y="1453"/>
                  <a:pt x="8645" y="1310"/>
                  <a:pt x="8836" y="1310"/>
                </a:cubicBezTo>
                <a:close/>
                <a:moveTo>
                  <a:pt x="977" y="3906"/>
                </a:moveTo>
                <a:cubicBezTo>
                  <a:pt x="1168" y="3906"/>
                  <a:pt x="1311" y="4049"/>
                  <a:pt x="1311" y="4215"/>
                </a:cubicBezTo>
                <a:cubicBezTo>
                  <a:pt x="1311" y="4406"/>
                  <a:pt x="1168" y="4549"/>
                  <a:pt x="977" y="4549"/>
                </a:cubicBezTo>
                <a:cubicBezTo>
                  <a:pt x="811" y="4549"/>
                  <a:pt x="668" y="4406"/>
                  <a:pt x="668" y="4215"/>
                </a:cubicBezTo>
                <a:cubicBezTo>
                  <a:pt x="668" y="4049"/>
                  <a:pt x="811" y="3906"/>
                  <a:pt x="977" y="3906"/>
                </a:cubicBezTo>
                <a:close/>
                <a:moveTo>
                  <a:pt x="10146" y="3906"/>
                </a:moveTo>
                <a:cubicBezTo>
                  <a:pt x="10312" y="3906"/>
                  <a:pt x="10455" y="4049"/>
                  <a:pt x="10455" y="4215"/>
                </a:cubicBezTo>
                <a:cubicBezTo>
                  <a:pt x="10455" y="4406"/>
                  <a:pt x="10312" y="4549"/>
                  <a:pt x="10146" y="4549"/>
                </a:cubicBezTo>
                <a:cubicBezTo>
                  <a:pt x="9955" y="4549"/>
                  <a:pt x="9812" y="4406"/>
                  <a:pt x="9812" y="4215"/>
                </a:cubicBezTo>
                <a:cubicBezTo>
                  <a:pt x="9812" y="4049"/>
                  <a:pt x="9955" y="3906"/>
                  <a:pt x="10146" y="3906"/>
                </a:cubicBezTo>
                <a:close/>
                <a:moveTo>
                  <a:pt x="5573" y="5192"/>
                </a:moveTo>
                <a:cubicBezTo>
                  <a:pt x="7788" y="5192"/>
                  <a:pt x="9622" y="6930"/>
                  <a:pt x="9789" y="9097"/>
                </a:cubicBezTo>
                <a:lnTo>
                  <a:pt x="1334" y="9097"/>
                </a:lnTo>
                <a:cubicBezTo>
                  <a:pt x="1501" y="6930"/>
                  <a:pt x="3335" y="5192"/>
                  <a:pt x="5573" y="5192"/>
                </a:cubicBezTo>
                <a:close/>
                <a:moveTo>
                  <a:pt x="5550" y="0"/>
                </a:moveTo>
                <a:cubicBezTo>
                  <a:pt x="5026" y="0"/>
                  <a:pt x="4597" y="429"/>
                  <a:pt x="4597" y="977"/>
                </a:cubicBezTo>
                <a:cubicBezTo>
                  <a:pt x="4597" y="1405"/>
                  <a:pt x="4859" y="1762"/>
                  <a:pt x="5240" y="1905"/>
                </a:cubicBezTo>
                <a:lnTo>
                  <a:pt x="5240" y="4573"/>
                </a:lnTo>
                <a:cubicBezTo>
                  <a:pt x="4883" y="4596"/>
                  <a:pt x="4549" y="4644"/>
                  <a:pt x="4216" y="4739"/>
                </a:cubicBezTo>
                <a:lnTo>
                  <a:pt x="2978" y="2310"/>
                </a:lnTo>
                <a:cubicBezTo>
                  <a:pt x="3168" y="2120"/>
                  <a:pt x="3263" y="1882"/>
                  <a:pt x="3263" y="1620"/>
                </a:cubicBezTo>
                <a:cubicBezTo>
                  <a:pt x="3263" y="1096"/>
                  <a:pt x="2835" y="643"/>
                  <a:pt x="2287" y="643"/>
                </a:cubicBezTo>
                <a:cubicBezTo>
                  <a:pt x="1739" y="643"/>
                  <a:pt x="1311" y="1096"/>
                  <a:pt x="1311" y="1620"/>
                </a:cubicBezTo>
                <a:cubicBezTo>
                  <a:pt x="1311" y="2167"/>
                  <a:pt x="1739" y="2596"/>
                  <a:pt x="2287" y="2596"/>
                </a:cubicBezTo>
                <a:lnTo>
                  <a:pt x="2406" y="2596"/>
                </a:lnTo>
                <a:lnTo>
                  <a:pt x="3597" y="4954"/>
                </a:lnTo>
                <a:cubicBezTo>
                  <a:pt x="3192" y="5144"/>
                  <a:pt x="2835" y="5358"/>
                  <a:pt x="2501" y="5620"/>
                </a:cubicBezTo>
                <a:lnTo>
                  <a:pt x="1811" y="4739"/>
                </a:lnTo>
                <a:cubicBezTo>
                  <a:pt x="1906" y="4596"/>
                  <a:pt x="1954" y="4406"/>
                  <a:pt x="1954" y="4215"/>
                </a:cubicBezTo>
                <a:cubicBezTo>
                  <a:pt x="1954" y="3691"/>
                  <a:pt x="1525" y="3239"/>
                  <a:pt x="977" y="3239"/>
                </a:cubicBezTo>
                <a:cubicBezTo>
                  <a:pt x="453" y="3239"/>
                  <a:pt x="1" y="3691"/>
                  <a:pt x="1" y="4215"/>
                </a:cubicBezTo>
                <a:cubicBezTo>
                  <a:pt x="1" y="4763"/>
                  <a:pt x="453" y="5192"/>
                  <a:pt x="977" y="5192"/>
                </a:cubicBezTo>
                <a:cubicBezTo>
                  <a:pt x="1096" y="5192"/>
                  <a:pt x="1215" y="5192"/>
                  <a:pt x="1311" y="5144"/>
                </a:cubicBezTo>
                <a:lnTo>
                  <a:pt x="2025" y="6049"/>
                </a:lnTo>
                <a:cubicBezTo>
                  <a:pt x="1263" y="6859"/>
                  <a:pt x="739" y="7930"/>
                  <a:pt x="668" y="9097"/>
                </a:cubicBezTo>
                <a:lnTo>
                  <a:pt x="1" y="9097"/>
                </a:lnTo>
                <a:lnTo>
                  <a:pt x="1" y="9764"/>
                </a:lnTo>
                <a:lnTo>
                  <a:pt x="11122" y="9764"/>
                </a:lnTo>
                <a:lnTo>
                  <a:pt x="11122" y="9097"/>
                </a:lnTo>
                <a:lnTo>
                  <a:pt x="10455" y="9097"/>
                </a:lnTo>
                <a:cubicBezTo>
                  <a:pt x="10360" y="7930"/>
                  <a:pt x="9860" y="6859"/>
                  <a:pt x="9098" y="6049"/>
                </a:cubicBezTo>
                <a:lnTo>
                  <a:pt x="9812" y="5144"/>
                </a:lnTo>
                <a:cubicBezTo>
                  <a:pt x="9908" y="5192"/>
                  <a:pt x="10027" y="5192"/>
                  <a:pt x="10146" y="5192"/>
                </a:cubicBezTo>
                <a:cubicBezTo>
                  <a:pt x="10670" y="5192"/>
                  <a:pt x="11122" y="4763"/>
                  <a:pt x="11122" y="4215"/>
                </a:cubicBezTo>
                <a:cubicBezTo>
                  <a:pt x="11122" y="3691"/>
                  <a:pt x="10670" y="3239"/>
                  <a:pt x="10146" y="3239"/>
                </a:cubicBezTo>
                <a:cubicBezTo>
                  <a:pt x="9598" y="3239"/>
                  <a:pt x="9169" y="3691"/>
                  <a:pt x="9169" y="4215"/>
                </a:cubicBezTo>
                <a:cubicBezTo>
                  <a:pt x="9169" y="4406"/>
                  <a:pt x="9217" y="4596"/>
                  <a:pt x="9312" y="4739"/>
                </a:cubicBezTo>
                <a:lnTo>
                  <a:pt x="8622" y="5620"/>
                </a:lnTo>
                <a:cubicBezTo>
                  <a:pt x="8288" y="5358"/>
                  <a:pt x="7907" y="5144"/>
                  <a:pt x="7526" y="4954"/>
                </a:cubicBezTo>
                <a:lnTo>
                  <a:pt x="8717" y="2596"/>
                </a:lnTo>
                <a:lnTo>
                  <a:pt x="8836" y="2596"/>
                </a:lnTo>
                <a:cubicBezTo>
                  <a:pt x="9384" y="2596"/>
                  <a:pt x="9812" y="2167"/>
                  <a:pt x="9812" y="1620"/>
                </a:cubicBezTo>
                <a:cubicBezTo>
                  <a:pt x="9812" y="1096"/>
                  <a:pt x="9384" y="643"/>
                  <a:pt x="8836" y="643"/>
                </a:cubicBezTo>
                <a:cubicBezTo>
                  <a:pt x="8288" y="643"/>
                  <a:pt x="7860" y="1096"/>
                  <a:pt x="7860" y="1620"/>
                </a:cubicBezTo>
                <a:cubicBezTo>
                  <a:pt x="7860" y="1882"/>
                  <a:pt x="7955" y="2120"/>
                  <a:pt x="8122" y="2310"/>
                </a:cubicBezTo>
                <a:lnTo>
                  <a:pt x="6907" y="4739"/>
                </a:lnTo>
                <a:cubicBezTo>
                  <a:pt x="6574" y="4644"/>
                  <a:pt x="6240" y="4596"/>
                  <a:pt x="5883" y="4573"/>
                </a:cubicBezTo>
                <a:lnTo>
                  <a:pt x="5883" y="1905"/>
                </a:lnTo>
                <a:cubicBezTo>
                  <a:pt x="6264" y="1762"/>
                  <a:pt x="6526" y="1405"/>
                  <a:pt x="6526" y="977"/>
                </a:cubicBezTo>
                <a:cubicBezTo>
                  <a:pt x="6526" y="429"/>
                  <a:pt x="6097" y="0"/>
                  <a:pt x="55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3" name="Google Shape;1073;p90"/>
          <p:cNvGrpSpPr/>
          <p:nvPr/>
        </p:nvGrpSpPr>
        <p:grpSpPr>
          <a:xfrm>
            <a:off x="1508000" y="1691286"/>
            <a:ext cx="416955" cy="416912"/>
            <a:chOff x="962075" y="3606150"/>
            <a:chExt cx="211975" cy="211975"/>
          </a:xfrm>
        </p:grpSpPr>
        <p:sp>
          <p:nvSpPr>
            <p:cNvPr id="1074" name="Google Shape;1074;p90"/>
            <p:cNvSpPr/>
            <p:nvPr/>
          </p:nvSpPr>
          <p:spPr>
            <a:xfrm>
              <a:off x="1062100" y="3631150"/>
              <a:ext cx="86950" cy="136975"/>
            </a:xfrm>
            <a:custGeom>
              <a:rect b="b" l="l" r="r" t="t"/>
              <a:pathLst>
                <a:path extrusionOk="0" h="5479" w="3478">
                  <a:moveTo>
                    <a:pt x="1739" y="1"/>
                  </a:moveTo>
                  <a:cubicBezTo>
                    <a:pt x="786" y="1"/>
                    <a:pt x="0" y="787"/>
                    <a:pt x="0" y="1763"/>
                  </a:cubicBezTo>
                  <a:lnTo>
                    <a:pt x="0" y="2501"/>
                  </a:lnTo>
                  <a:lnTo>
                    <a:pt x="500" y="2501"/>
                  </a:lnTo>
                  <a:cubicBezTo>
                    <a:pt x="786" y="2501"/>
                    <a:pt x="1000" y="2716"/>
                    <a:pt x="1000" y="3001"/>
                  </a:cubicBezTo>
                  <a:cubicBezTo>
                    <a:pt x="1000" y="3263"/>
                    <a:pt x="786" y="3501"/>
                    <a:pt x="500" y="3501"/>
                  </a:cubicBezTo>
                  <a:lnTo>
                    <a:pt x="262" y="3501"/>
                  </a:lnTo>
                  <a:lnTo>
                    <a:pt x="262" y="4002"/>
                  </a:lnTo>
                  <a:lnTo>
                    <a:pt x="500" y="4002"/>
                  </a:lnTo>
                  <a:cubicBezTo>
                    <a:pt x="1048" y="4002"/>
                    <a:pt x="1501" y="3549"/>
                    <a:pt x="1501" y="3001"/>
                  </a:cubicBezTo>
                  <a:cubicBezTo>
                    <a:pt x="1501" y="2454"/>
                    <a:pt x="1048" y="2001"/>
                    <a:pt x="500" y="2001"/>
                  </a:cubicBezTo>
                  <a:lnTo>
                    <a:pt x="500" y="1763"/>
                  </a:lnTo>
                  <a:cubicBezTo>
                    <a:pt x="500" y="1049"/>
                    <a:pt x="1048" y="501"/>
                    <a:pt x="1739" y="501"/>
                  </a:cubicBezTo>
                  <a:cubicBezTo>
                    <a:pt x="2429" y="501"/>
                    <a:pt x="2977" y="1049"/>
                    <a:pt x="2977" y="1763"/>
                  </a:cubicBezTo>
                  <a:lnTo>
                    <a:pt x="2977" y="2382"/>
                  </a:lnTo>
                  <a:cubicBezTo>
                    <a:pt x="2977" y="2501"/>
                    <a:pt x="2929" y="2620"/>
                    <a:pt x="2810" y="2692"/>
                  </a:cubicBezTo>
                  <a:cubicBezTo>
                    <a:pt x="2763" y="2739"/>
                    <a:pt x="1643" y="3311"/>
                    <a:pt x="1405" y="4716"/>
                  </a:cubicBezTo>
                  <a:cubicBezTo>
                    <a:pt x="1381" y="4883"/>
                    <a:pt x="1239" y="4978"/>
                    <a:pt x="1096" y="4978"/>
                  </a:cubicBezTo>
                  <a:lnTo>
                    <a:pt x="500" y="4978"/>
                  </a:lnTo>
                  <a:lnTo>
                    <a:pt x="500" y="5478"/>
                  </a:lnTo>
                  <a:lnTo>
                    <a:pt x="1096" y="5478"/>
                  </a:lnTo>
                  <a:cubicBezTo>
                    <a:pt x="1477" y="5478"/>
                    <a:pt x="1834" y="5192"/>
                    <a:pt x="1882" y="4811"/>
                  </a:cubicBezTo>
                  <a:cubicBezTo>
                    <a:pt x="2096" y="3621"/>
                    <a:pt x="3025" y="3168"/>
                    <a:pt x="3096" y="3097"/>
                  </a:cubicBezTo>
                  <a:cubicBezTo>
                    <a:pt x="3334" y="2930"/>
                    <a:pt x="3477" y="2668"/>
                    <a:pt x="3477" y="2382"/>
                  </a:cubicBezTo>
                  <a:lnTo>
                    <a:pt x="3477" y="1763"/>
                  </a:lnTo>
                  <a:cubicBezTo>
                    <a:pt x="3477" y="787"/>
                    <a:pt x="2715" y="1"/>
                    <a:pt x="17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90"/>
            <p:cNvSpPr/>
            <p:nvPr/>
          </p:nvSpPr>
          <p:spPr>
            <a:xfrm>
              <a:off x="962075" y="3606150"/>
              <a:ext cx="211975" cy="211975"/>
            </a:xfrm>
            <a:custGeom>
              <a:rect b="b" l="l" r="r" t="t"/>
              <a:pathLst>
                <a:path extrusionOk="0" h="8479" w="8479">
                  <a:moveTo>
                    <a:pt x="739" y="501"/>
                  </a:moveTo>
                  <a:cubicBezTo>
                    <a:pt x="882" y="501"/>
                    <a:pt x="1001" y="620"/>
                    <a:pt x="1001" y="739"/>
                  </a:cubicBezTo>
                  <a:cubicBezTo>
                    <a:pt x="1001" y="882"/>
                    <a:pt x="882" y="1001"/>
                    <a:pt x="739" y="1001"/>
                  </a:cubicBezTo>
                  <a:cubicBezTo>
                    <a:pt x="596" y="1001"/>
                    <a:pt x="501" y="882"/>
                    <a:pt x="501" y="739"/>
                  </a:cubicBezTo>
                  <a:cubicBezTo>
                    <a:pt x="501" y="620"/>
                    <a:pt x="596" y="501"/>
                    <a:pt x="739" y="501"/>
                  </a:cubicBezTo>
                  <a:close/>
                  <a:moveTo>
                    <a:pt x="739" y="4001"/>
                  </a:moveTo>
                  <a:cubicBezTo>
                    <a:pt x="882" y="4001"/>
                    <a:pt x="1001" y="4097"/>
                    <a:pt x="1001" y="4240"/>
                  </a:cubicBezTo>
                  <a:cubicBezTo>
                    <a:pt x="1001" y="4382"/>
                    <a:pt x="882" y="4501"/>
                    <a:pt x="739" y="4501"/>
                  </a:cubicBezTo>
                  <a:cubicBezTo>
                    <a:pt x="596" y="4501"/>
                    <a:pt x="501" y="4382"/>
                    <a:pt x="501" y="4240"/>
                  </a:cubicBezTo>
                  <a:cubicBezTo>
                    <a:pt x="501" y="4097"/>
                    <a:pt x="596" y="4001"/>
                    <a:pt x="739" y="4001"/>
                  </a:cubicBezTo>
                  <a:close/>
                  <a:moveTo>
                    <a:pt x="739" y="7502"/>
                  </a:moveTo>
                  <a:cubicBezTo>
                    <a:pt x="882" y="7502"/>
                    <a:pt x="1001" y="7597"/>
                    <a:pt x="1001" y="7740"/>
                  </a:cubicBezTo>
                  <a:cubicBezTo>
                    <a:pt x="1001" y="7883"/>
                    <a:pt x="882" y="7978"/>
                    <a:pt x="739" y="7978"/>
                  </a:cubicBezTo>
                  <a:cubicBezTo>
                    <a:pt x="596" y="7978"/>
                    <a:pt x="501" y="7883"/>
                    <a:pt x="501" y="7740"/>
                  </a:cubicBezTo>
                  <a:cubicBezTo>
                    <a:pt x="501" y="7597"/>
                    <a:pt x="596" y="7502"/>
                    <a:pt x="739" y="7502"/>
                  </a:cubicBezTo>
                  <a:close/>
                  <a:moveTo>
                    <a:pt x="5740" y="501"/>
                  </a:moveTo>
                  <a:cubicBezTo>
                    <a:pt x="6978" y="501"/>
                    <a:pt x="7978" y="1501"/>
                    <a:pt x="7978" y="2763"/>
                  </a:cubicBezTo>
                  <a:lnTo>
                    <a:pt x="7978" y="3382"/>
                  </a:lnTo>
                  <a:cubicBezTo>
                    <a:pt x="7978" y="3835"/>
                    <a:pt x="7764" y="4263"/>
                    <a:pt x="7383" y="4525"/>
                  </a:cubicBezTo>
                  <a:cubicBezTo>
                    <a:pt x="7311" y="4573"/>
                    <a:pt x="6549" y="4930"/>
                    <a:pt x="6383" y="5883"/>
                  </a:cubicBezTo>
                  <a:lnTo>
                    <a:pt x="6216" y="6859"/>
                  </a:lnTo>
                  <a:cubicBezTo>
                    <a:pt x="6121" y="7502"/>
                    <a:pt x="5549" y="7978"/>
                    <a:pt x="4882" y="7978"/>
                  </a:cubicBezTo>
                  <a:cubicBezTo>
                    <a:pt x="4120" y="7978"/>
                    <a:pt x="3501" y="7359"/>
                    <a:pt x="3501" y="6597"/>
                  </a:cubicBezTo>
                  <a:lnTo>
                    <a:pt x="3501" y="2763"/>
                  </a:lnTo>
                  <a:cubicBezTo>
                    <a:pt x="3501" y="1501"/>
                    <a:pt x="4501" y="501"/>
                    <a:pt x="5740" y="501"/>
                  </a:cubicBezTo>
                  <a:close/>
                  <a:moveTo>
                    <a:pt x="739" y="1"/>
                  </a:moveTo>
                  <a:cubicBezTo>
                    <a:pt x="334" y="1"/>
                    <a:pt x="0" y="334"/>
                    <a:pt x="0" y="739"/>
                  </a:cubicBezTo>
                  <a:cubicBezTo>
                    <a:pt x="0" y="1167"/>
                    <a:pt x="334" y="1501"/>
                    <a:pt x="739" y="1501"/>
                  </a:cubicBezTo>
                  <a:cubicBezTo>
                    <a:pt x="953" y="1501"/>
                    <a:pt x="1120" y="1406"/>
                    <a:pt x="1263" y="1287"/>
                  </a:cubicBezTo>
                  <a:lnTo>
                    <a:pt x="3072" y="2168"/>
                  </a:lnTo>
                  <a:cubicBezTo>
                    <a:pt x="3025" y="2358"/>
                    <a:pt x="3001" y="2549"/>
                    <a:pt x="3001" y="2763"/>
                  </a:cubicBezTo>
                  <a:lnTo>
                    <a:pt x="3001" y="4240"/>
                  </a:lnTo>
                  <a:lnTo>
                    <a:pt x="1477" y="4240"/>
                  </a:lnTo>
                  <a:cubicBezTo>
                    <a:pt x="1477" y="3835"/>
                    <a:pt x="1144" y="3501"/>
                    <a:pt x="739" y="3501"/>
                  </a:cubicBezTo>
                  <a:cubicBezTo>
                    <a:pt x="334" y="3501"/>
                    <a:pt x="0" y="3835"/>
                    <a:pt x="0" y="4240"/>
                  </a:cubicBezTo>
                  <a:cubicBezTo>
                    <a:pt x="0" y="4644"/>
                    <a:pt x="334" y="5002"/>
                    <a:pt x="739" y="5002"/>
                  </a:cubicBezTo>
                  <a:cubicBezTo>
                    <a:pt x="953" y="5002"/>
                    <a:pt x="1167" y="4883"/>
                    <a:pt x="1286" y="4740"/>
                  </a:cubicBezTo>
                  <a:lnTo>
                    <a:pt x="3001" y="4740"/>
                  </a:lnTo>
                  <a:lnTo>
                    <a:pt x="3001" y="6597"/>
                  </a:lnTo>
                  <a:cubicBezTo>
                    <a:pt x="3001" y="6692"/>
                    <a:pt x="3025" y="6764"/>
                    <a:pt x="3025" y="6835"/>
                  </a:cubicBezTo>
                  <a:lnTo>
                    <a:pt x="1358" y="7312"/>
                  </a:lnTo>
                  <a:cubicBezTo>
                    <a:pt x="1215" y="7121"/>
                    <a:pt x="1001" y="7002"/>
                    <a:pt x="739" y="7002"/>
                  </a:cubicBezTo>
                  <a:cubicBezTo>
                    <a:pt x="334" y="7002"/>
                    <a:pt x="0" y="7335"/>
                    <a:pt x="0" y="7740"/>
                  </a:cubicBezTo>
                  <a:cubicBezTo>
                    <a:pt x="0" y="8145"/>
                    <a:pt x="334" y="8478"/>
                    <a:pt x="739" y="8478"/>
                  </a:cubicBezTo>
                  <a:cubicBezTo>
                    <a:pt x="1144" y="8478"/>
                    <a:pt x="1453" y="8169"/>
                    <a:pt x="1477" y="7788"/>
                  </a:cubicBezTo>
                  <a:lnTo>
                    <a:pt x="3144" y="7312"/>
                  </a:lnTo>
                  <a:cubicBezTo>
                    <a:pt x="3430" y="8002"/>
                    <a:pt x="4097" y="8478"/>
                    <a:pt x="4882" y="8478"/>
                  </a:cubicBezTo>
                  <a:cubicBezTo>
                    <a:pt x="5787" y="8478"/>
                    <a:pt x="6573" y="7835"/>
                    <a:pt x="6716" y="6931"/>
                  </a:cubicBezTo>
                  <a:lnTo>
                    <a:pt x="6859" y="5978"/>
                  </a:lnTo>
                  <a:cubicBezTo>
                    <a:pt x="7002" y="5240"/>
                    <a:pt x="7573" y="5002"/>
                    <a:pt x="7645" y="4930"/>
                  </a:cubicBezTo>
                  <a:cubicBezTo>
                    <a:pt x="8169" y="4573"/>
                    <a:pt x="8478" y="4001"/>
                    <a:pt x="8478" y="3382"/>
                  </a:cubicBezTo>
                  <a:lnTo>
                    <a:pt x="8478" y="2763"/>
                  </a:lnTo>
                  <a:cubicBezTo>
                    <a:pt x="8478" y="1239"/>
                    <a:pt x="7264" y="1"/>
                    <a:pt x="5740" y="1"/>
                  </a:cubicBezTo>
                  <a:cubicBezTo>
                    <a:pt x="4620" y="1"/>
                    <a:pt x="3644" y="691"/>
                    <a:pt x="3215" y="1691"/>
                  </a:cubicBezTo>
                  <a:lnTo>
                    <a:pt x="1477" y="834"/>
                  </a:lnTo>
                  <a:cubicBezTo>
                    <a:pt x="1477" y="810"/>
                    <a:pt x="1477" y="786"/>
                    <a:pt x="1477" y="739"/>
                  </a:cubicBezTo>
                  <a:cubicBezTo>
                    <a:pt x="1477" y="334"/>
                    <a:pt x="1144" y="1"/>
                    <a:pt x="7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6" name="Google Shape;1076;p90"/>
          <p:cNvSpPr/>
          <p:nvPr/>
        </p:nvSpPr>
        <p:spPr>
          <a:xfrm>
            <a:off x="1507999" y="2752419"/>
            <a:ext cx="416957" cy="418066"/>
          </a:xfrm>
          <a:custGeom>
            <a:rect b="b" l="l" r="r" t="t"/>
            <a:pathLst>
              <a:path extrusionOk="0" h="9051" w="9027">
                <a:moveTo>
                  <a:pt x="8240" y="3740"/>
                </a:moveTo>
                <a:cubicBezTo>
                  <a:pt x="8383" y="3740"/>
                  <a:pt x="8502" y="3859"/>
                  <a:pt x="8502" y="4002"/>
                </a:cubicBezTo>
                <a:cubicBezTo>
                  <a:pt x="8502" y="4144"/>
                  <a:pt x="8383" y="4264"/>
                  <a:pt x="8240" y="4264"/>
                </a:cubicBezTo>
                <a:cubicBezTo>
                  <a:pt x="8097" y="4264"/>
                  <a:pt x="7978" y="4144"/>
                  <a:pt x="7978" y="4002"/>
                </a:cubicBezTo>
                <a:cubicBezTo>
                  <a:pt x="7978" y="3859"/>
                  <a:pt x="8097" y="3740"/>
                  <a:pt x="8240" y="3740"/>
                </a:cubicBezTo>
                <a:close/>
                <a:moveTo>
                  <a:pt x="8240" y="5859"/>
                </a:moveTo>
                <a:cubicBezTo>
                  <a:pt x="8383" y="5859"/>
                  <a:pt x="8502" y="5978"/>
                  <a:pt x="8502" y="6121"/>
                </a:cubicBezTo>
                <a:cubicBezTo>
                  <a:pt x="8502" y="6264"/>
                  <a:pt x="8383" y="6383"/>
                  <a:pt x="8240" y="6383"/>
                </a:cubicBezTo>
                <a:cubicBezTo>
                  <a:pt x="8097" y="6383"/>
                  <a:pt x="7978" y="6264"/>
                  <a:pt x="7978" y="6121"/>
                </a:cubicBezTo>
                <a:cubicBezTo>
                  <a:pt x="7978" y="5978"/>
                  <a:pt x="8097" y="5859"/>
                  <a:pt x="8240" y="5859"/>
                </a:cubicBezTo>
                <a:close/>
                <a:moveTo>
                  <a:pt x="3168" y="549"/>
                </a:moveTo>
                <a:lnTo>
                  <a:pt x="3168" y="4264"/>
                </a:lnTo>
                <a:lnTo>
                  <a:pt x="3692" y="4264"/>
                </a:lnTo>
                <a:lnTo>
                  <a:pt x="3692" y="1072"/>
                </a:lnTo>
                <a:lnTo>
                  <a:pt x="4240" y="1072"/>
                </a:lnTo>
                <a:lnTo>
                  <a:pt x="4240" y="4264"/>
                </a:lnTo>
                <a:lnTo>
                  <a:pt x="4763" y="4264"/>
                </a:lnTo>
                <a:lnTo>
                  <a:pt x="4763" y="2120"/>
                </a:lnTo>
                <a:lnTo>
                  <a:pt x="5287" y="2120"/>
                </a:lnTo>
                <a:lnTo>
                  <a:pt x="5287" y="6073"/>
                </a:lnTo>
                <a:lnTo>
                  <a:pt x="4763" y="7669"/>
                </a:lnTo>
                <a:lnTo>
                  <a:pt x="4763" y="8526"/>
                </a:lnTo>
                <a:lnTo>
                  <a:pt x="1572" y="8526"/>
                </a:lnTo>
                <a:lnTo>
                  <a:pt x="1572" y="7598"/>
                </a:lnTo>
                <a:lnTo>
                  <a:pt x="524" y="6550"/>
                </a:lnTo>
                <a:lnTo>
                  <a:pt x="524" y="3787"/>
                </a:lnTo>
                <a:cubicBezTo>
                  <a:pt x="834" y="3883"/>
                  <a:pt x="1048" y="4192"/>
                  <a:pt x="1048" y="4526"/>
                </a:cubicBezTo>
                <a:lnTo>
                  <a:pt x="1048" y="5335"/>
                </a:lnTo>
                <a:lnTo>
                  <a:pt x="1310" y="5335"/>
                </a:lnTo>
                <a:cubicBezTo>
                  <a:pt x="2049" y="5335"/>
                  <a:pt x="2644" y="5931"/>
                  <a:pt x="2644" y="6645"/>
                </a:cubicBezTo>
                <a:lnTo>
                  <a:pt x="3168" y="6645"/>
                </a:lnTo>
                <a:cubicBezTo>
                  <a:pt x="3168" y="5716"/>
                  <a:pt x="2477" y="4954"/>
                  <a:pt x="1572" y="4811"/>
                </a:cubicBezTo>
                <a:lnTo>
                  <a:pt x="1572" y="1072"/>
                </a:lnTo>
                <a:lnTo>
                  <a:pt x="2120" y="1072"/>
                </a:lnTo>
                <a:lnTo>
                  <a:pt x="2120" y="4264"/>
                </a:lnTo>
                <a:lnTo>
                  <a:pt x="2644" y="4264"/>
                </a:lnTo>
                <a:lnTo>
                  <a:pt x="2644" y="549"/>
                </a:lnTo>
                <a:close/>
                <a:moveTo>
                  <a:pt x="8240" y="7979"/>
                </a:moveTo>
                <a:cubicBezTo>
                  <a:pt x="8383" y="7979"/>
                  <a:pt x="8502" y="8098"/>
                  <a:pt x="8502" y="8241"/>
                </a:cubicBezTo>
                <a:cubicBezTo>
                  <a:pt x="8502" y="8383"/>
                  <a:pt x="8383" y="8526"/>
                  <a:pt x="8240" y="8526"/>
                </a:cubicBezTo>
                <a:cubicBezTo>
                  <a:pt x="8097" y="8526"/>
                  <a:pt x="7978" y="8383"/>
                  <a:pt x="7978" y="8241"/>
                </a:cubicBezTo>
                <a:cubicBezTo>
                  <a:pt x="7978" y="8098"/>
                  <a:pt x="8097" y="7979"/>
                  <a:pt x="8240" y="7979"/>
                </a:cubicBezTo>
                <a:close/>
                <a:moveTo>
                  <a:pt x="2120" y="1"/>
                </a:moveTo>
                <a:lnTo>
                  <a:pt x="2120" y="549"/>
                </a:lnTo>
                <a:lnTo>
                  <a:pt x="1048" y="549"/>
                </a:lnTo>
                <a:lnTo>
                  <a:pt x="1048" y="3478"/>
                </a:lnTo>
                <a:cubicBezTo>
                  <a:pt x="834" y="3311"/>
                  <a:pt x="548" y="3216"/>
                  <a:pt x="263" y="3216"/>
                </a:cubicBezTo>
                <a:lnTo>
                  <a:pt x="1" y="3216"/>
                </a:lnTo>
                <a:lnTo>
                  <a:pt x="1" y="6764"/>
                </a:lnTo>
                <a:lnTo>
                  <a:pt x="1048" y="7812"/>
                </a:lnTo>
                <a:lnTo>
                  <a:pt x="1048" y="9050"/>
                </a:lnTo>
                <a:lnTo>
                  <a:pt x="5287" y="9050"/>
                </a:lnTo>
                <a:lnTo>
                  <a:pt x="5287" y="8098"/>
                </a:lnTo>
                <a:lnTo>
                  <a:pt x="7455" y="8407"/>
                </a:lnTo>
                <a:cubicBezTo>
                  <a:pt x="7526" y="8764"/>
                  <a:pt x="7859" y="9050"/>
                  <a:pt x="8240" y="9050"/>
                </a:cubicBezTo>
                <a:cubicBezTo>
                  <a:pt x="8693" y="9050"/>
                  <a:pt x="9026" y="8669"/>
                  <a:pt x="9026" y="8241"/>
                </a:cubicBezTo>
                <a:cubicBezTo>
                  <a:pt x="9026" y="7812"/>
                  <a:pt x="8669" y="7455"/>
                  <a:pt x="8240" y="7455"/>
                </a:cubicBezTo>
                <a:cubicBezTo>
                  <a:pt x="7931" y="7455"/>
                  <a:pt x="7669" y="7621"/>
                  <a:pt x="7550" y="7883"/>
                </a:cubicBezTo>
                <a:lnTo>
                  <a:pt x="5359" y="7574"/>
                </a:lnTo>
                <a:lnTo>
                  <a:pt x="5740" y="6383"/>
                </a:lnTo>
                <a:lnTo>
                  <a:pt x="7502" y="6383"/>
                </a:lnTo>
                <a:cubicBezTo>
                  <a:pt x="7597" y="6693"/>
                  <a:pt x="7907" y="6907"/>
                  <a:pt x="8240" y="6907"/>
                </a:cubicBezTo>
                <a:cubicBezTo>
                  <a:pt x="8669" y="6907"/>
                  <a:pt x="9026" y="6550"/>
                  <a:pt x="9026" y="6121"/>
                </a:cubicBezTo>
                <a:cubicBezTo>
                  <a:pt x="9026" y="5692"/>
                  <a:pt x="8669" y="5335"/>
                  <a:pt x="8240" y="5335"/>
                </a:cubicBezTo>
                <a:cubicBezTo>
                  <a:pt x="7907" y="5335"/>
                  <a:pt x="7597" y="5550"/>
                  <a:pt x="7502" y="5859"/>
                </a:cubicBezTo>
                <a:lnTo>
                  <a:pt x="5811" y="5859"/>
                </a:lnTo>
                <a:lnTo>
                  <a:pt x="5811" y="4740"/>
                </a:lnTo>
                <a:lnTo>
                  <a:pt x="7550" y="4406"/>
                </a:lnTo>
                <a:cubicBezTo>
                  <a:pt x="7693" y="4645"/>
                  <a:pt x="7955" y="4787"/>
                  <a:pt x="8240" y="4787"/>
                </a:cubicBezTo>
                <a:cubicBezTo>
                  <a:pt x="8669" y="4787"/>
                  <a:pt x="9026" y="4430"/>
                  <a:pt x="9026" y="4002"/>
                </a:cubicBezTo>
                <a:cubicBezTo>
                  <a:pt x="9026" y="3573"/>
                  <a:pt x="8669" y="3216"/>
                  <a:pt x="8240" y="3216"/>
                </a:cubicBezTo>
                <a:cubicBezTo>
                  <a:pt x="7836" y="3216"/>
                  <a:pt x="7502" y="3502"/>
                  <a:pt x="7455" y="3883"/>
                </a:cubicBezTo>
                <a:lnTo>
                  <a:pt x="5811" y="4216"/>
                </a:lnTo>
                <a:lnTo>
                  <a:pt x="5811" y="1596"/>
                </a:lnTo>
                <a:lnTo>
                  <a:pt x="4763" y="1596"/>
                </a:lnTo>
                <a:lnTo>
                  <a:pt x="4763" y="549"/>
                </a:lnTo>
                <a:lnTo>
                  <a:pt x="3692" y="549"/>
                </a:lnTo>
                <a:lnTo>
                  <a:pt x="36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90"/>
          <p:cNvSpPr txBox="1"/>
          <p:nvPr>
            <p:ph idx="5" type="title"/>
          </p:nvPr>
        </p:nvSpPr>
        <p:spPr>
          <a:xfrm>
            <a:off x="2077021" y="3635875"/>
            <a:ext cx="6346800" cy="48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ASIAN-AMERICAN FOOD</a:t>
            </a:r>
            <a:endParaRPr/>
          </a:p>
        </p:txBody>
      </p:sp>
      <p:sp>
        <p:nvSpPr>
          <p:cNvPr id="1078" name="Google Shape;1078;p90"/>
          <p:cNvSpPr txBox="1"/>
          <p:nvPr>
            <p:ph idx="6" type="subTitle"/>
          </p:nvPr>
        </p:nvSpPr>
        <p:spPr>
          <a:xfrm>
            <a:off x="2077350" y="4180701"/>
            <a:ext cx="59088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soondubu a Korean, American, or Asian-American food?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068"/>
                                        </p:tgtEl>
                                        <p:attrNameLst>
                                          <p:attrName>style.visibility</p:attrName>
                                        </p:attrNameLst>
                                      </p:cBhvr>
                                      <p:to>
                                        <p:strVal val="visible"/>
                                      </p:to>
                                    </p:set>
                                    <p:anim calcmode="lin" valueType="num">
                                      <p:cBhvr additive="base">
                                        <p:cTn dur="1000"/>
                                        <p:tgtEl>
                                          <p:spTgt spid="106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070"/>
                                        </p:tgtEl>
                                        <p:attrNameLst>
                                          <p:attrName>style.visibility</p:attrName>
                                        </p:attrNameLst>
                                      </p:cBhvr>
                                      <p:to>
                                        <p:strVal val="visible"/>
                                      </p:to>
                                    </p:set>
                                    <p:anim calcmode="lin" valueType="num">
                                      <p:cBhvr additive="base">
                                        <p:cTn dur="1000"/>
                                        <p:tgtEl>
                                          <p:spTgt spid="107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077"/>
                                        </p:tgtEl>
                                        <p:attrNameLst>
                                          <p:attrName>style.visibility</p:attrName>
                                        </p:attrNameLst>
                                      </p:cBhvr>
                                      <p:to>
                                        <p:strVal val="visible"/>
                                      </p:to>
                                    </p:set>
                                    <p:anim calcmode="lin" valueType="num">
                                      <p:cBhvr additive="base">
                                        <p:cTn dur="1000"/>
                                        <p:tgtEl>
                                          <p:spTgt spid="10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91"/>
          <p:cNvSpPr txBox="1"/>
          <p:nvPr>
            <p:ph type="title"/>
          </p:nvPr>
        </p:nvSpPr>
        <p:spPr>
          <a:xfrm flipH="1">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NAMES OF SOONDUBU</a:t>
            </a:r>
            <a:endParaRPr/>
          </a:p>
        </p:txBody>
      </p:sp>
      <p:sp>
        <p:nvSpPr>
          <p:cNvPr id="1084" name="Google Shape;1084;p91"/>
          <p:cNvSpPr txBox="1"/>
          <p:nvPr/>
        </p:nvSpPr>
        <p:spPr>
          <a:xfrm flipH="1">
            <a:off x="485500" y="1923438"/>
            <a:ext cx="2277300" cy="274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000">
                <a:solidFill>
                  <a:schemeClr val="dk1"/>
                </a:solidFill>
                <a:latin typeface="Kulim Park"/>
                <a:ea typeface="Kulim Park"/>
                <a:cs typeface="Kulim Park"/>
                <a:sym typeface="Kulim Park"/>
              </a:rPr>
              <a:t>SOON TOFU</a:t>
            </a:r>
            <a:r>
              <a:rPr lang="en" sz="2000">
                <a:solidFill>
                  <a:schemeClr val="dk1"/>
                </a:solidFill>
                <a:latin typeface="Kulim Park"/>
                <a:ea typeface="Kulim Park"/>
                <a:cs typeface="Kulim Park"/>
                <a:sym typeface="Kulim Park"/>
              </a:rPr>
              <a:t> | 1% </a:t>
            </a:r>
            <a:endParaRPr sz="2000">
              <a:solidFill>
                <a:schemeClr val="dk1"/>
              </a:solidFill>
              <a:latin typeface="Kulim Park"/>
              <a:ea typeface="Kulim Park"/>
              <a:cs typeface="Kulim Park"/>
              <a:sym typeface="Kulim Park"/>
            </a:endParaRPr>
          </a:p>
        </p:txBody>
      </p:sp>
      <p:sp>
        <p:nvSpPr>
          <p:cNvPr id="1085" name="Google Shape;1085;p91"/>
          <p:cNvSpPr txBox="1"/>
          <p:nvPr/>
        </p:nvSpPr>
        <p:spPr>
          <a:xfrm flipH="1">
            <a:off x="719300" y="2277087"/>
            <a:ext cx="1839000" cy="558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1"/>
                </a:solidFill>
                <a:latin typeface="Manrope"/>
                <a:ea typeface="Manrope"/>
                <a:cs typeface="Manrope"/>
                <a:sym typeface="Manrope"/>
              </a:rPr>
              <a:t>Interestingly, BCD was the only one to use this name</a:t>
            </a:r>
            <a:endParaRPr>
              <a:solidFill>
                <a:schemeClr val="dk1"/>
              </a:solidFill>
              <a:latin typeface="Manrope"/>
              <a:ea typeface="Manrope"/>
              <a:cs typeface="Manrope"/>
              <a:sym typeface="Manrope"/>
            </a:endParaRPr>
          </a:p>
        </p:txBody>
      </p:sp>
      <p:sp>
        <p:nvSpPr>
          <p:cNvPr id="1086" name="Google Shape;1086;p91"/>
          <p:cNvSpPr txBox="1"/>
          <p:nvPr/>
        </p:nvSpPr>
        <p:spPr>
          <a:xfrm flipH="1">
            <a:off x="485625" y="3066438"/>
            <a:ext cx="2277300" cy="274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000">
                <a:solidFill>
                  <a:schemeClr val="dk1"/>
                </a:solidFill>
                <a:latin typeface="Kulim Park"/>
                <a:ea typeface="Kulim Park"/>
                <a:cs typeface="Kulim Park"/>
                <a:sym typeface="Kulim Park"/>
              </a:rPr>
              <a:t>SOONDUBU</a:t>
            </a:r>
            <a:r>
              <a:rPr lang="en" sz="2000">
                <a:solidFill>
                  <a:schemeClr val="dk1"/>
                </a:solidFill>
                <a:latin typeface="Kulim Park"/>
                <a:ea typeface="Kulim Park"/>
                <a:cs typeface="Kulim Park"/>
                <a:sym typeface="Kulim Park"/>
              </a:rPr>
              <a:t> | 25% </a:t>
            </a:r>
            <a:endParaRPr sz="2000">
              <a:solidFill>
                <a:schemeClr val="dk1"/>
              </a:solidFill>
              <a:latin typeface="Kulim Park"/>
              <a:ea typeface="Kulim Park"/>
              <a:cs typeface="Kulim Park"/>
              <a:sym typeface="Kulim Park"/>
            </a:endParaRPr>
          </a:p>
        </p:txBody>
      </p:sp>
      <p:sp>
        <p:nvSpPr>
          <p:cNvPr id="1087" name="Google Shape;1087;p91"/>
          <p:cNvSpPr txBox="1"/>
          <p:nvPr/>
        </p:nvSpPr>
        <p:spPr>
          <a:xfrm flipH="1">
            <a:off x="719300" y="3420087"/>
            <a:ext cx="1839000" cy="707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1"/>
                </a:solidFill>
                <a:latin typeface="Manrope"/>
                <a:ea typeface="Manrope"/>
                <a:cs typeface="Manrope"/>
                <a:sym typeface="Manrope"/>
              </a:rPr>
              <a:t>Direct Korean romanization, also the name I grew up knowing</a:t>
            </a:r>
            <a:endParaRPr>
              <a:solidFill>
                <a:schemeClr val="dk1"/>
              </a:solidFill>
              <a:latin typeface="Manrope"/>
              <a:ea typeface="Manrope"/>
              <a:cs typeface="Manrope"/>
              <a:sym typeface="Manrope"/>
            </a:endParaRPr>
          </a:p>
        </p:txBody>
      </p:sp>
      <p:sp>
        <p:nvSpPr>
          <p:cNvPr id="1088" name="Google Shape;1088;p91"/>
          <p:cNvSpPr txBox="1"/>
          <p:nvPr/>
        </p:nvSpPr>
        <p:spPr>
          <a:xfrm>
            <a:off x="6450325" y="1687638"/>
            <a:ext cx="2496900" cy="5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Kulim Park"/>
                <a:ea typeface="Kulim Park"/>
                <a:cs typeface="Kulim Park"/>
                <a:sym typeface="Kulim Park"/>
              </a:rPr>
              <a:t>SOONDUBU JJIGAE</a:t>
            </a:r>
            <a:r>
              <a:rPr lang="en" sz="2000">
                <a:solidFill>
                  <a:schemeClr val="dk1"/>
                </a:solidFill>
                <a:latin typeface="Kulim Park"/>
                <a:ea typeface="Kulim Park"/>
                <a:cs typeface="Kulim Park"/>
                <a:sym typeface="Kulim Park"/>
              </a:rPr>
              <a:t> | 42%</a:t>
            </a:r>
            <a:endParaRPr sz="2000">
              <a:solidFill>
                <a:schemeClr val="dk1"/>
              </a:solidFill>
              <a:latin typeface="Kulim Park"/>
              <a:ea typeface="Kulim Park"/>
              <a:cs typeface="Kulim Park"/>
              <a:sym typeface="Kulim Park"/>
            </a:endParaRPr>
          </a:p>
        </p:txBody>
      </p:sp>
      <p:sp>
        <p:nvSpPr>
          <p:cNvPr id="1089" name="Google Shape;1089;p91"/>
          <p:cNvSpPr txBox="1"/>
          <p:nvPr/>
        </p:nvSpPr>
        <p:spPr>
          <a:xfrm>
            <a:off x="6571450" y="2277088"/>
            <a:ext cx="2375700" cy="65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Manrope"/>
                <a:ea typeface="Manrope"/>
                <a:cs typeface="Manrope"/>
                <a:sym typeface="Manrope"/>
              </a:rPr>
              <a:t>Soondubu name with the addition of the Korean romanization of stew</a:t>
            </a:r>
            <a:endParaRPr>
              <a:solidFill>
                <a:schemeClr val="dk1"/>
              </a:solidFill>
              <a:latin typeface="Manrope"/>
              <a:ea typeface="Manrope"/>
              <a:cs typeface="Manrope"/>
              <a:sym typeface="Manrope"/>
            </a:endParaRPr>
          </a:p>
        </p:txBody>
      </p:sp>
      <p:sp>
        <p:nvSpPr>
          <p:cNvPr id="1090" name="Google Shape;1090;p91"/>
          <p:cNvSpPr txBox="1"/>
          <p:nvPr/>
        </p:nvSpPr>
        <p:spPr>
          <a:xfrm>
            <a:off x="6424000" y="3066438"/>
            <a:ext cx="2424900" cy="27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Kulim Park"/>
                <a:ea typeface="Kulim Park"/>
                <a:cs typeface="Kulim Park"/>
                <a:sym typeface="Kulim Park"/>
              </a:rPr>
              <a:t>TOFU STEW</a:t>
            </a:r>
            <a:r>
              <a:rPr lang="en" sz="2000">
                <a:solidFill>
                  <a:schemeClr val="dk1"/>
                </a:solidFill>
                <a:latin typeface="Kulim Park"/>
                <a:ea typeface="Kulim Park"/>
                <a:cs typeface="Kulim Park"/>
                <a:sym typeface="Kulim Park"/>
              </a:rPr>
              <a:t> | 25%</a:t>
            </a:r>
            <a:endParaRPr sz="2000">
              <a:solidFill>
                <a:schemeClr val="dk1"/>
              </a:solidFill>
              <a:latin typeface="Kulim Park"/>
              <a:ea typeface="Kulim Park"/>
              <a:cs typeface="Kulim Park"/>
              <a:sym typeface="Kulim Park"/>
            </a:endParaRPr>
          </a:p>
        </p:txBody>
      </p:sp>
      <p:sp>
        <p:nvSpPr>
          <p:cNvPr id="1091" name="Google Shape;1091;p91"/>
          <p:cNvSpPr txBox="1"/>
          <p:nvPr/>
        </p:nvSpPr>
        <p:spPr>
          <a:xfrm>
            <a:off x="6571451" y="3420088"/>
            <a:ext cx="23757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Manrope"/>
                <a:ea typeface="Manrope"/>
                <a:cs typeface="Manrope"/>
                <a:sym typeface="Manrope"/>
              </a:rPr>
              <a:t>A complete translation of Soondubu Jjigae</a:t>
            </a:r>
            <a:endParaRPr>
              <a:solidFill>
                <a:schemeClr val="dk1"/>
              </a:solidFill>
              <a:latin typeface="Manrope"/>
              <a:ea typeface="Manrope"/>
              <a:cs typeface="Manrope"/>
              <a:sym typeface="Manrope"/>
            </a:endParaRPr>
          </a:p>
        </p:txBody>
      </p:sp>
      <p:sp>
        <p:nvSpPr>
          <p:cNvPr id="1092" name="Google Shape;1092;p91"/>
          <p:cNvSpPr/>
          <p:nvPr/>
        </p:nvSpPr>
        <p:spPr>
          <a:xfrm rot="10800000">
            <a:off x="5854311" y="3294666"/>
            <a:ext cx="596016" cy="429371"/>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91"/>
          <p:cNvSpPr/>
          <p:nvPr/>
        </p:nvSpPr>
        <p:spPr>
          <a:xfrm flipH="1">
            <a:off x="5940827" y="2115765"/>
            <a:ext cx="483178" cy="429370"/>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91"/>
          <p:cNvSpPr/>
          <p:nvPr/>
        </p:nvSpPr>
        <p:spPr>
          <a:xfrm flipH="1">
            <a:off x="2676286" y="3294666"/>
            <a:ext cx="596016" cy="429371"/>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91"/>
          <p:cNvSpPr/>
          <p:nvPr/>
        </p:nvSpPr>
        <p:spPr>
          <a:xfrm>
            <a:off x="2762802" y="2115765"/>
            <a:ext cx="483178" cy="429370"/>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6" name="Google Shape;1096;p91" title="Chart"/>
          <p:cNvPicPr preferRelativeResize="0"/>
          <p:nvPr/>
        </p:nvPicPr>
        <p:blipFill>
          <a:blip r:embed="rId3">
            <a:alphaModFix/>
          </a:blip>
          <a:stretch>
            <a:fillRect/>
          </a:stretch>
        </p:blipFill>
        <p:spPr>
          <a:xfrm>
            <a:off x="3424701" y="1511313"/>
            <a:ext cx="2277210" cy="21944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74"/>
          <p:cNvSpPr txBox="1"/>
          <p:nvPr>
            <p:ph idx="15" type="title"/>
          </p:nvPr>
        </p:nvSpPr>
        <p:spPr>
          <a:xfrm flipH="1">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TABLE OF </a:t>
            </a:r>
            <a:r>
              <a:rPr lang="en">
                <a:solidFill>
                  <a:schemeClr val="lt1"/>
                </a:solidFill>
              </a:rPr>
              <a:t>CONTENTS</a:t>
            </a:r>
            <a:endParaRPr>
              <a:solidFill>
                <a:schemeClr val="lt1"/>
              </a:solidFill>
            </a:endParaRPr>
          </a:p>
        </p:txBody>
      </p:sp>
      <p:sp>
        <p:nvSpPr>
          <p:cNvPr id="848" name="Google Shape;848;p74"/>
          <p:cNvSpPr txBox="1"/>
          <p:nvPr>
            <p:ph type="title"/>
          </p:nvPr>
        </p:nvSpPr>
        <p:spPr>
          <a:xfrm>
            <a:off x="732775" y="2632300"/>
            <a:ext cx="1836000" cy="83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SOONDUBU HISTORY</a:t>
            </a:r>
            <a:endParaRPr/>
          </a:p>
        </p:txBody>
      </p:sp>
      <p:sp>
        <p:nvSpPr>
          <p:cNvPr id="849" name="Google Shape;849;p74"/>
          <p:cNvSpPr txBox="1"/>
          <p:nvPr>
            <p:ph idx="7" type="title"/>
          </p:nvPr>
        </p:nvSpPr>
        <p:spPr>
          <a:xfrm>
            <a:off x="6575200" y="2632300"/>
            <a:ext cx="1836000" cy="83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AUTHENTICITY + LANGUAGE</a:t>
            </a:r>
            <a:endParaRPr/>
          </a:p>
        </p:txBody>
      </p:sp>
      <p:sp>
        <p:nvSpPr>
          <p:cNvPr id="850" name="Google Shape;850;p74"/>
          <p:cNvSpPr txBox="1"/>
          <p:nvPr>
            <p:ph idx="3" type="title"/>
          </p:nvPr>
        </p:nvSpPr>
        <p:spPr>
          <a:xfrm>
            <a:off x="2680250" y="2632300"/>
            <a:ext cx="1836000" cy="83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BCD HISTORY + FOUNDER</a:t>
            </a:r>
            <a:endParaRPr>
              <a:solidFill>
                <a:schemeClr val="lt1"/>
              </a:solidFill>
            </a:endParaRPr>
          </a:p>
        </p:txBody>
      </p:sp>
      <p:sp>
        <p:nvSpPr>
          <p:cNvPr id="851" name="Google Shape;851;p74"/>
          <p:cNvSpPr txBox="1"/>
          <p:nvPr>
            <p:ph idx="2" type="title"/>
          </p:nvPr>
        </p:nvSpPr>
        <p:spPr>
          <a:xfrm>
            <a:off x="732776" y="1811839"/>
            <a:ext cx="18360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852" name="Google Shape;852;p74"/>
          <p:cNvSpPr txBox="1"/>
          <p:nvPr>
            <p:ph idx="14" type="title"/>
          </p:nvPr>
        </p:nvSpPr>
        <p:spPr>
          <a:xfrm>
            <a:off x="6575196" y="1811839"/>
            <a:ext cx="18360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853" name="Google Shape;853;p74"/>
          <p:cNvSpPr txBox="1"/>
          <p:nvPr>
            <p:ph idx="5" type="title"/>
          </p:nvPr>
        </p:nvSpPr>
        <p:spPr>
          <a:xfrm>
            <a:off x="4627725" y="2632300"/>
            <a:ext cx="1836000" cy="83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ECONOMY + POLITICS</a:t>
            </a:r>
            <a:endParaRPr/>
          </a:p>
        </p:txBody>
      </p:sp>
      <p:sp>
        <p:nvSpPr>
          <p:cNvPr id="854" name="Google Shape;854;p74"/>
          <p:cNvSpPr txBox="1"/>
          <p:nvPr>
            <p:ph idx="9" type="title"/>
          </p:nvPr>
        </p:nvSpPr>
        <p:spPr>
          <a:xfrm>
            <a:off x="2680246" y="1811839"/>
            <a:ext cx="18360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855" name="Google Shape;855;p74"/>
          <p:cNvSpPr txBox="1"/>
          <p:nvPr>
            <p:ph idx="13" type="title"/>
          </p:nvPr>
        </p:nvSpPr>
        <p:spPr>
          <a:xfrm>
            <a:off x="4627721" y="1811839"/>
            <a:ext cx="18360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1000"/>
                                        <p:tgtEl>
                                          <p:spTgt spid="851"/>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par>
                                <p:cTn fill="hold" nodeType="with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10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1000"/>
                                        <p:tgtEl>
                                          <p:spTgt spid="8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92"/>
          <p:cNvSpPr txBox="1"/>
          <p:nvPr>
            <p:ph idx="1" type="subTitle"/>
          </p:nvPr>
        </p:nvSpPr>
        <p:spPr>
          <a:xfrm>
            <a:off x="6570175" y="1041825"/>
            <a:ext cx="1860600" cy="6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Being able to choose the spice level of each soondubu dish</a:t>
            </a:r>
            <a:endParaRPr/>
          </a:p>
        </p:txBody>
      </p:sp>
      <p:sp>
        <p:nvSpPr>
          <p:cNvPr id="1102" name="Google Shape;1102;p92"/>
          <p:cNvSpPr txBox="1"/>
          <p:nvPr>
            <p:ph idx="3" type="subTitle"/>
          </p:nvPr>
        </p:nvSpPr>
        <p:spPr>
          <a:xfrm>
            <a:off x="6312050" y="3851375"/>
            <a:ext cx="1860600" cy="6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Pride in use of the USDA Organic Tofu</a:t>
            </a:r>
            <a:endParaRPr/>
          </a:p>
        </p:txBody>
      </p:sp>
      <p:sp>
        <p:nvSpPr>
          <p:cNvPr id="1103" name="Google Shape;1103;p92"/>
          <p:cNvSpPr txBox="1"/>
          <p:nvPr>
            <p:ph idx="5" type="subTitle"/>
          </p:nvPr>
        </p:nvSpPr>
        <p:spPr>
          <a:xfrm>
            <a:off x="720000" y="868450"/>
            <a:ext cx="1860600" cy="661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The names of each dish are in English, Korean names are underneath</a:t>
            </a:r>
            <a:endParaRPr/>
          </a:p>
        </p:txBody>
      </p:sp>
      <p:sp>
        <p:nvSpPr>
          <p:cNvPr id="1104" name="Google Shape;1104;p92"/>
          <p:cNvSpPr txBox="1"/>
          <p:nvPr>
            <p:ph idx="7" type="subTitle"/>
          </p:nvPr>
        </p:nvSpPr>
        <p:spPr>
          <a:xfrm>
            <a:off x="886000" y="3851375"/>
            <a:ext cx="1860600" cy="661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Style of the menu follows closer to traditional Asian restaurant menus</a:t>
            </a:r>
            <a:endParaRPr/>
          </a:p>
        </p:txBody>
      </p:sp>
      <p:sp>
        <p:nvSpPr>
          <p:cNvPr id="1105" name="Google Shape;1105;p92"/>
          <p:cNvSpPr txBox="1"/>
          <p:nvPr>
            <p:ph idx="8" type="title"/>
          </p:nvPr>
        </p:nvSpPr>
        <p:spPr>
          <a:xfrm flipH="1">
            <a:off x="720000" y="21055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BCD’S MENU</a:t>
            </a:r>
            <a:endParaRPr/>
          </a:p>
        </p:txBody>
      </p:sp>
      <p:pic>
        <p:nvPicPr>
          <p:cNvPr id="1106" name="Google Shape;1106;p92"/>
          <p:cNvPicPr preferRelativeResize="0"/>
          <p:nvPr/>
        </p:nvPicPr>
        <p:blipFill>
          <a:blip r:embed="rId3">
            <a:alphaModFix/>
          </a:blip>
          <a:stretch>
            <a:fillRect/>
          </a:stretch>
        </p:blipFill>
        <p:spPr>
          <a:xfrm>
            <a:off x="2580600" y="1484475"/>
            <a:ext cx="3989575" cy="23668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93"/>
          <p:cNvSpPr txBox="1"/>
          <p:nvPr>
            <p:ph idx="1" type="subTitle"/>
          </p:nvPr>
        </p:nvSpPr>
        <p:spPr>
          <a:xfrm>
            <a:off x="723300" y="1161100"/>
            <a:ext cx="3848700" cy="36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Whose approval matters the most? Praise from Koreans, non-Koreans experiencing Korean culture, white Americans?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On one hand, Lee makes efforts to connect with her Korean customers</a:t>
            </a:r>
            <a:endParaRPr sz="1400"/>
          </a:p>
          <a:p>
            <a:pPr indent="-317500" lvl="0" marL="457200" rtl="0" algn="l">
              <a:spcBef>
                <a:spcPts val="0"/>
              </a:spcBef>
              <a:spcAft>
                <a:spcPts val="0"/>
              </a:spcAft>
              <a:buSzPts val="1400"/>
              <a:buChar char="-"/>
            </a:pPr>
            <a:r>
              <a:rPr lang="en" sz="1400"/>
              <a:t>Praise from Koreans</a:t>
            </a:r>
            <a:endParaRPr sz="1400"/>
          </a:p>
          <a:p>
            <a:pPr indent="-317500" lvl="0" marL="457200" rtl="0" algn="l">
              <a:spcBef>
                <a:spcPts val="0"/>
              </a:spcBef>
              <a:spcAft>
                <a:spcPts val="0"/>
              </a:spcAft>
              <a:buSzPts val="1400"/>
              <a:buChar char="-"/>
            </a:pPr>
            <a:r>
              <a:rPr lang="en" sz="1400"/>
              <a:t>Greeting returning customers</a:t>
            </a:r>
            <a:endParaRPr sz="1400"/>
          </a:p>
          <a:p>
            <a:pPr indent="0" lvl="0" marL="914400" rtl="0" algn="l">
              <a:spcBef>
                <a:spcPts val="0"/>
              </a:spcBef>
              <a:spcAft>
                <a:spcPts val="0"/>
              </a:spcAft>
              <a:buNone/>
            </a:pPr>
            <a:r>
              <a:t/>
            </a:r>
            <a:endParaRPr sz="1400"/>
          </a:p>
          <a:p>
            <a:pPr indent="0" lvl="0" marL="0" rtl="0" algn="l">
              <a:spcBef>
                <a:spcPts val="0"/>
              </a:spcBef>
              <a:spcAft>
                <a:spcPts val="0"/>
              </a:spcAft>
              <a:buNone/>
            </a:pPr>
            <a:r>
              <a:rPr lang="en" sz="1400"/>
              <a:t>On the other hand, Lee makes efforts to appeal to non-Korean Americans</a:t>
            </a:r>
            <a:endParaRPr sz="1400"/>
          </a:p>
          <a:p>
            <a:pPr indent="-317500" lvl="0" marL="457200" rtl="0" algn="l">
              <a:spcBef>
                <a:spcPts val="0"/>
              </a:spcBef>
              <a:spcAft>
                <a:spcPts val="0"/>
              </a:spcAft>
              <a:buSzPts val="1400"/>
              <a:buChar char="-"/>
            </a:pPr>
            <a:r>
              <a:rPr lang="en" sz="1400"/>
              <a:t>Creating videos making BCD’s food more accessible</a:t>
            </a:r>
            <a:endParaRPr sz="1400"/>
          </a:p>
          <a:p>
            <a:pPr indent="-317500" lvl="0" marL="457200" rtl="0" algn="l">
              <a:spcBef>
                <a:spcPts val="0"/>
              </a:spcBef>
              <a:spcAft>
                <a:spcPts val="0"/>
              </a:spcAft>
              <a:buSzPts val="1400"/>
              <a:buChar char="-"/>
            </a:pPr>
            <a:r>
              <a:rPr lang="en" sz="1400"/>
              <a:t>Making menu changes to be accessible to eaters</a:t>
            </a:r>
            <a:endParaRPr sz="1400"/>
          </a:p>
          <a:p>
            <a:pPr indent="-317500" lvl="0" marL="457200" rtl="0" algn="l">
              <a:spcBef>
                <a:spcPts val="0"/>
              </a:spcBef>
              <a:spcAft>
                <a:spcPts val="0"/>
              </a:spcAft>
              <a:buSzPts val="1400"/>
              <a:buChar char="-"/>
            </a:pPr>
            <a:r>
              <a:rPr lang="en" sz="1400"/>
              <a:t>Gaining recognition from specifically white Americans.</a:t>
            </a:r>
            <a:endParaRPr sz="1400"/>
          </a:p>
        </p:txBody>
      </p:sp>
      <p:sp>
        <p:nvSpPr>
          <p:cNvPr id="1112" name="Google Shape;1112;p93"/>
          <p:cNvSpPr txBox="1"/>
          <p:nvPr>
            <p:ph type="title"/>
          </p:nvPr>
        </p:nvSpPr>
        <p:spPr>
          <a:xfrm flipH="1">
            <a:off x="723300" y="539500"/>
            <a:ext cx="5665200" cy="62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WHO IS THE AUDIENCE?</a:t>
            </a:r>
            <a:endParaRPr>
              <a:solidFill>
                <a:schemeClr val="lt1"/>
              </a:solidFill>
            </a:endParaRPr>
          </a:p>
        </p:txBody>
      </p:sp>
      <p:grpSp>
        <p:nvGrpSpPr>
          <p:cNvPr id="1113" name="Google Shape;1113;p93"/>
          <p:cNvGrpSpPr/>
          <p:nvPr/>
        </p:nvGrpSpPr>
        <p:grpSpPr>
          <a:xfrm>
            <a:off x="4774555" y="1109902"/>
            <a:ext cx="3750148" cy="2923681"/>
            <a:chOff x="2144600" y="1557475"/>
            <a:chExt cx="3330800" cy="2596750"/>
          </a:xfrm>
        </p:grpSpPr>
        <p:sp>
          <p:nvSpPr>
            <p:cNvPr id="1114" name="Google Shape;1114;p93"/>
            <p:cNvSpPr/>
            <p:nvPr/>
          </p:nvSpPr>
          <p:spPr>
            <a:xfrm>
              <a:off x="2144600" y="1557475"/>
              <a:ext cx="3330800" cy="2596750"/>
            </a:xfrm>
            <a:custGeom>
              <a:rect b="b" l="l" r="r" t="t"/>
              <a:pathLst>
                <a:path extrusionOk="0" h="103870" w="133232">
                  <a:moveTo>
                    <a:pt x="129564" y="869"/>
                  </a:moveTo>
                  <a:cubicBezTo>
                    <a:pt x="130314" y="869"/>
                    <a:pt x="131017" y="1155"/>
                    <a:pt x="131541" y="1691"/>
                  </a:cubicBezTo>
                  <a:cubicBezTo>
                    <a:pt x="132065" y="2215"/>
                    <a:pt x="132362" y="2917"/>
                    <a:pt x="132362" y="3655"/>
                  </a:cubicBezTo>
                  <a:lnTo>
                    <a:pt x="132362" y="6239"/>
                  </a:lnTo>
                  <a:lnTo>
                    <a:pt x="870" y="6239"/>
                  </a:lnTo>
                  <a:lnTo>
                    <a:pt x="870" y="3655"/>
                  </a:lnTo>
                  <a:cubicBezTo>
                    <a:pt x="870" y="2917"/>
                    <a:pt x="1167" y="2215"/>
                    <a:pt x="1691" y="1691"/>
                  </a:cubicBezTo>
                  <a:cubicBezTo>
                    <a:pt x="2215" y="1155"/>
                    <a:pt x="2918" y="869"/>
                    <a:pt x="3668" y="869"/>
                  </a:cubicBezTo>
                  <a:close/>
                  <a:moveTo>
                    <a:pt x="132362" y="7108"/>
                  </a:moveTo>
                  <a:lnTo>
                    <a:pt x="132362" y="76771"/>
                  </a:lnTo>
                  <a:lnTo>
                    <a:pt x="870" y="76771"/>
                  </a:lnTo>
                  <a:lnTo>
                    <a:pt x="870" y="7108"/>
                  </a:lnTo>
                  <a:close/>
                  <a:moveTo>
                    <a:pt x="132362" y="77641"/>
                  </a:moveTo>
                  <a:lnTo>
                    <a:pt x="132362" y="82939"/>
                  </a:lnTo>
                  <a:cubicBezTo>
                    <a:pt x="132362" y="83677"/>
                    <a:pt x="132065" y="84379"/>
                    <a:pt x="131541" y="84903"/>
                  </a:cubicBezTo>
                  <a:cubicBezTo>
                    <a:pt x="131017" y="85439"/>
                    <a:pt x="130314" y="85725"/>
                    <a:pt x="129564" y="85725"/>
                  </a:cubicBezTo>
                  <a:lnTo>
                    <a:pt x="3668" y="85725"/>
                  </a:lnTo>
                  <a:cubicBezTo>
                    <a:pt x="2918" y="85725"/>
                    <a:pt x="2215" y="85439"/>
                    <a:pt x="1691" y="84903"/>
                  </a:cubicBezTo>
                  <a:cubicBezTo>
                    <a:pt x="1167" y="84379"/>
                    <a:pt x="870" y="83677"/>
                    <a:pt x="870" y="82939"/>
                  </a:cubicBezTo>
                  <a:lnTo>
                    <a:pt x="870" y="77641"/>
                  </a:lnTo>
                  <a:close/>
                  <a:moveTo>
                    <a:pt x="78987" y="86594"/>
                  </a:moveTo>
                  <a:lnTo>
                    <a:pt x="78987" y="86665"/>
                  </a:lnTo>
                  <a:cubicBezTo>
                    <a:pt x="79058" y="94214"/>
                    <a:pt x="80951" y="97560"/>
                    <a:pt x="82082" y="98881"/>
                  </a:cubicBezTo>
                  <a:lnTo>
                    <a:pt x="82177" y="99000"/>
                  </a:lnTo>
                  <a:lnTo>
                    <a:pt x="51043" y="99000"/>
                  </a:lnTo>
                  <a:lnTo>
                    <a:pt x="51150" y="98881"/>
                  </a:lnTo>
                  <a:cubicBezTo>
                    <a:pt x="52281" y="97560"/>
                    <a:pt x="54174" y="94214"/>
                    <a:pt x="54257" y="86665"/>
                  </a:cubicBezTo>
                  <a:lnTo>
                    <a:pt x="54257" y="86594"/>
                  </a:lnTo>
                  <a:close/>
                  <a:moveTo>
                    <a:pt x="89833" y="99869"/>
                  </a:moveTo>
                  <a:cubicBezTo>
                    <a:pt x="90417" y="99869"/>
                    <a:pt x="91071" y="100108"/>
                    <a:pt x="91595" y="100501"/>
                  </a:cubicBezTo>
                  <a:cubicBezTo>
                    <a:pt x="92155" y="100917"/>
                    <a:pt x="92464" y="101453"/>
                    <a:pt x="92464" y="101965"/>
                  </a:cubicBezTo>
                  <a:lnTo>
                    <a:pt x="92464" y="103001"/>
                  </a:lnTo>
                  <a:lnTo>
                    <a:pt x="40768" y="103001"/>
                  </a:lnTo>
                  <a:lnTo>
                    <a:pt x="40768" y="101965"/>
                  </a:lnTo>
                  <a:cubicBezTo>
                    <a:pt x="40768" y="101453"/>
                    <a:pt x="41089" y="100917"/>
                    <a:pt x="41637" y="100501"/>
                  </a:cubicBezTo>
                  <a:cubicBezTo>
                    <a:pt x="42161" y="100108"/>
                    <a:pt x="42815" y="99869"/>
                    <a:pt x="43399" y="99869"/>
                  </a:cubicBezTo>
                  <a:close/>
                  <a:moveTo>
                    <a:pt x="3668" y="0"/>
                  </a:moveTo>
                  <a:cubicBezTo>
                    <a:pt x="1644" y="0"/>
                    <a:pt x="1" y="1643"/>
                    <a:pt x="1" y="3655"/>
                  </a:cubicBezTo>
                  <a:lnTo>
                    <a:pt x="1" y="82939"/>
                  </a:lnTo>
                  <a:cubicBezTo>
                    <a:pt x="1" y="84951"/>
                    <a:pt x="1644" y="86594"/>
                    <a:pt x="3668" y="86594"/>
                  </a:cubicBezTo>
                  <a:lnTo>
                    <a:pt x="53388" y="86594"/>
                  </a:lnTo>
                  <a:lnTo>
                    <a:pt x="53388" y="86665"/>
                  </a:lnTo>
                  <a:cubicBezTo>
                    <a:pt x="53329" y="91940"/>
                    <a:pt x="52352" y="95000"/>
                    <a:pt x="51555" y="96643"/>
                  </a:cubicBezTo>
                  <a:cubicBezTo>
                    <a:pt x="51066" y="97607"/>
                    <a:pt x="50590" y="98203"/>
                    <a:pt x="50281" y="98536"/>
                  </a:cubicBezTo>
                  <a:cubicBezTo>
                    <a:pt x="50138" y="98691"/>
                    <a:pt x="49995" y="98822"/>
                    <a:pt x="49852" y="98929"/>
                  </a:cubicBezTo>
                  <a:cubicBezTo>
                    <a:pt x="49828" y="98953"/>
                    <a:pt x="49804" y="98965"/>
                    <a:pt x="49781" y="98988"/>
                  </a:cubicBezTo>
                  <a:lnTo>
                    <a:pt x="49757" y="99000"/>
                  </a:lnTo>
                  <a:lnTo>
                    <a:pt x="43411" y="99000"/>
                  </a:lnTo>
                  <a:cubicBezTo>
                    <a:pt x="42601" y="99000"/>
                    <a:pt x="41720" y="99322"/>
                    <a:pt x="41041" y="99858"/>
                  </a:cubicBezTo>
                  <a:cubicBezTo>
                    <a:pt x="40303" y="100441"/>
                    <a:pt x="39898" y="101191"/>
                    <a:pt x="39898" y="101965"/>
                  </a:cubicBezTo>
                  <a:lnTo>
                    <a:pt x="39898" y="103441"/>
                  </a:lnTo>
                  <a:cubicBezTo>
                    <a:pt x="39898" y="103679"/>
                    <a:pt x="40089" y="103870"/>
                    <a:pt x="40339" y="103870"/>
                  </a:cubicBezTo>
                  <a:lnTo>
                    <a:pt x="92905" y="103870"/>
                  </a:lnTo>
                  <a:cubicBezTo>
                    <a:pt x="93143" y="103870"/>
                    <a:pt x="93334" y="103679"/>
                    <a:pt x="93334" y="103441"/>
                  </a:cubicBezTo>
                  <a:lnTo>
                    <a:pt x="93334" y="101977"/>
                  </a:lnTo>
                  <a:cubicBezTo>
                    <a:pt x="93334" y="101191"/>
                    <a:pt x="92929" y="100441"/>
                    <a:pt x="92191" y="99858"/>
                  </a:cubicBezTo>
                  <a:cubicBezTo>
                    <a:pt x="91512" y="99322"/>
                    <a:pt x="90631" y="99000"/>
                    <a:pt x="89833" y="99000"/>
                  </a:cubicBezTo>
                  <a:lnTo>
                    <a:pt x="83475" y="99000"/>
                  </a:lnTo>
                  <a:lnTo>
                    <a:pt x="83451" y="98988"/>
                  </a:lnTo>
                  <a:cubicBezTo>
                    <a:pt x="83166" y="98786"/>
                    <a:pt x="82416" y="98167"/>
                    <a:pt x="81666" y="96631"/>
                  </a:cubicBezTo>
                  <a:cubicBezTo>
                    <a:pt x="80511" y="94262"/>
                    <a:pt x="79891" y="90916"/>
                    <a:pt x="79856" y="86665"/>
                  </a:cubicBezTo>
                  <a:lnTo>
                    <a:pt x="79844" y="86594"/>
                  </a:lnTo>
                  <a:lnTo>
                    <a:pt x="129564" y="86594"/>
                  </a:lnTo>
                  <a:cubicBezTo>
                    <a:pt x="131588" y="86594"/>
                    <a:pt x="133231" y="84951"/>
                    <a:pt x="133231" y="82939"/>
                  </a:cubicBezTo>
                  <a:lnTo>
                    <a:pt x="133231" y="3655"/>
                  </a:lnTo>
                  <a:cubicBezTo>
                    <a:pt x="133231" y="1643"/>
                    <a:pt x="131588" y="0"/>
                    <a:pt x="1295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C0C0C"/>
                </a:solidFill>
              </a:endParaRPr>
            </a:p>
          </p:txBody>
        </p:sp>
        <p:sp>
          <p:nvSpPr>
            <p:cNvPr id="1115" name="Google Shape;1115;p93"/>
            <p:cNvSpPr/>
            <p:nvPr/>
          </p:nvSpPr>
          <p:spPr>
            <a:xfrm>
              <a:off x="3678425" y="3558900"/>
              <a:ext cx="263150" cy="79800"/>
            </a:xfrm>
            <a:custGeom>
              <a:rect b="b" l="l" r="r" t="t"/>
              <a:pathLst>
                <a:path extrusionOk="0" h="3192" w="10526">
                  <a:moveTo>
                    <a:pt x="8930" y="941"/>
                  </a:moveTo>
                  <a:cubicBezTo>
                    <a:pt x="9121" y="941"/>
                    <a:pt x="9275" y="1013"/>
                    <a:pt x="9394" y="1132"/>
                  </a:cubicBezTo>
                  <a:cubicBezTo>
                    <a:pt x="9514" y="1251"/>
                    <a:pt x="9585" y="1417"/>
                    <a:pt x="9585" y="1596"/>
                  </a:cubicBezTo>
                  <a:cubicBezTo>
                    <a:pt x="9585" y="1775"/>
                    <a:pt x="9514" y="1929"/>
                    <a:pt x="9394" y="2048"/>
                  </a:cubicBezTo>
                  <a:cubicBezTo>
                    <a:pt x="9275" y="2167"/>
                    <a:pt x="9121" y="2239"/>
                    <a:pt x="8930" y="2239"/>
                  </a:cubicBezTo>
                  <a:lnTo>
                    <a:pt x="1596" y="2239"/>
                  </a:lnTo>
                  <a:cubicBezTo>
                    <a:pt x="1405" y="2239"/>
                    <a:pt x="1251" y="2167"/>
                    <a:pt x="1132" y="2048"/>
                  </a:cubicBezTo>
                  <a:cubicBezTo>
                    <a:pt x="1012" y="1929"/>
                    <a:pt x="941" y="1775"/>
                    <a:pt x="941" y="1596"/>
                  </a:cubicBezTo>
                  <a:cubicBezTo>
                    <a:pt x="941" y="1417"/>
                    <a:pt x="1012" y="1251"/>
                    <a:pt x="1132" y="1132"/>
                  </a:cubicBezTo>
                  <a:cubicBezTo>
                    <a:pt x="1251" y="1013"/>
                    <a:pt x="1405" y="941"/>
                    <a:pt x="1596" y="941"/>
                  </a:cubicBezTo>
                  <a:close/>
                  <a:moveTo>
                    <a:pt x="1596" y="1"/>
                  </a:moveTo>
                  <a:cubicBezTo>
                    <a:pt x="715" y="1"/>
                    <a:pt x="0" y="715"/>
                    <a:pt x="0" y="1596"/>
                  </a:cubicBezTo>
                  <a:cubicBezTo>
                    <a:pt x="0" y="2477"/>
                    <a:pt x="715" y="3191"/>
                    <a:pt x="1596" y="3191"/>
                  </a:cubicBezTo>
                  <a:lnTo>
                    <a:pt x="8942" y="3191"/>
                  </a:lnTo>
                  <a:cubicBezTo>
                    <a:pt x="9811" y="3191"/>
                    <a:pt x="10526" y="2465"/>
                    <a:pt x="10526" y="1596"/>
                  </a:cubicBezTo>
                  <a:cubicBezTo>
                    <a:pt x="10526" y="715"/>
                    <a:pt x="9811" y="1"/>
                    <a:pt x="89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C0C0C"/>
                </a:solidFill>
              </a:endParaRPr>
            </a:p>
          </p:txBody>
        </p:sp>
      </p:grpSp>
      <p:sp>
        <p:nvSpPr>
          <p:cNvPr id="1116" name="Google Shape;1116;p93"/>
          <p:cNvSpPr/>
          <p:nvPr/>
        </p:nvSpPr>
        <p:spPr>
          <a:xfrm flipH="1">
            <a:off x="6096978" y="2926263"/>
            <a:ext cx="5766771" cy="368296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93"/>
          <p:cNvSpPr/>
          <p:nvPr/>
        </p:nvSpPr>
        <p:spPr>
          <a:xfrm flipH="1" rot="8921821">
            <a:off x="2549101" y="3961919"/>
            <a:ext cx="8201049" cy="3015736"/>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BCD Spicy Tofu eating contest!  HOT! Who will finish soonest the spiciest soon tofu in the world? Find out who crowns from 1st annual Spicy Soon Tofu Eating Challenge by BCD Tofu House. 누가 가장 빨리 &quot;세상에서 가장 매운 순두부&quot;를 빨리 먹을까요?&#10;http://www.bcdtofu.com&#10;북창동 순두부" id="1118" name="Google Shape;1118;p93" title="BCD Tofu - the Spicy Soon Tofu eating contest in Koreatown 2012">
            <a:hlinkClick r:id="rId3"/>
          </p:cNvPr>
          <p:cNvPicPr preferRelativeResize="0"/>
          <p:nvPr/>
        </p:nvPicPr>
        <p:blipFill>
          <a:blip r:embed="rId4">
            <a:alphaModFix/>
          </a:blip>
          <a:stretch>
            <a:fillRect/>
          </a:stretch>
        </p:blipFill>
        <p:spPr>
          <a:xfrm>
            <a:off x="4993175" y="1341875"/>
            <a:ext cx="3312900" cy="186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1000"/>
                                        <p:tgtEl>
                                          <p:spTgt spid="1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1000"/>
                                        <p:tgtEl>
                                          <p:spTgt spid="1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94"/>
          <p:cNvSpPr txBox="1"/>
          <p:nvPr>
            <p:ph type="title"/>
          </p:nvPr>
        </p:nvSpPr>
        <p:spPr>
          <a:xfrm flipH="1">
            <a:off x="720000" y="438912"/>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LEE: AN AMERICAN SUCCESS STORY?</a:t>
            </a:r>
            <a:endParaRPr/>
          </a:p>
        </p:txBody>
      </p:sp>
      <p:sp>
        <p:nvSpPr>
          <p:cNvPr id="1124" name="Google Shape;1124;p94"/>
          <p:cNvSpPr txBox="1"/>
          <p:nvPr>
            <p:ph idx="2" type="title"/>
          </p:nvPr>
        </p:nvSpPr>
        <p:spPr>
          <a:xfrm>
            <a:off x="4572000" y="1011600"/>
            <a:ext cx="3634200" cy="48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COMPLICATIONS</a:t>
            </a:r>
            <a:endParaRPr/>
          </a:p>
        </p:txBody>
      </p:sp>
      <p:sp>
        <p:nvSpPr>
          <p:cNvPr id="1125" name="Google Shape;1125;p94"/>
          <p:cNvSpPr txBox="1"/>
          <p:nvPr>
            <p:ph idx="1" type="subTitle"/>
          </p:nvPr>
        </p:nvSpPr>
        <p:spPr>
          <a:xfrm>
            <a:off x="4572000" y="1499097"/>
            <a:ext cx="3634200" cy="3100200"/>
          </a:xfrm>
          <a:prstGeom prst="rect">
            <a:avLst/>
          </a:prstGeom>
        </p:spPr>
        <p:txBody>
          <a:bodyPr anchorCtr="0" anchor="t" bIns="91425" lIns="91425" spcFirstLastPara="1" rIns="91425" wrap="square" tIns="91425">
            <a:noAutofit/>
          </a:bodyPr>
          <a:lstStyle/>
          <a:p>
            <a:pPr indent="-317500" lvl="0" marL="457200" rtl="0" algn="ctr">
              <a:spcBef>
                <a:spcPts val="0"/>
              </a:spcBef>
              <a:spcAft>
                <a:spcPts val="0"/>
              </a:spcAft>
              <a:buSzPts val="1400"/>
              <a:buChar char="-"/>
            </a:pPr>
            <a:r>
              <a:rPr lang="en"/>
              <a:t>Her husband having success in business, specifically restaurant businesses - leading to the knowledge that she had financial support and a safety net</a:t>
            </a:r>
            <a:endParaRPr/>
          </a:p>
          <a:p>
            <a:pPr indent="-317500" lvl="0" marL="457200" rtl="0" algn="ctr">
              <a:spcBef>
                <a:spcPts val="0"/>
              </a:spcBef>
              <a:spcAft>
                <a:spcPts val="0"/>
              </a:spcAft>
              <a:buSzPts val="1400"/>
              <a:buChar char="-"/>
            </a:pPr>
            <a:r>
              <a:rPr lang="en"/>
              <a:t>Contributing to the model minority m</a:t>
            </a:r>
            <a:r>
              <a:rPr lang="en"/>
              <a:t>yth: “</a:t>
            </a:r>
            <a:r>
              <a:rPr lang="en">
                <a:solidFill>
                  <a:srgbClr val="000000"/>
                </a:solidFill>
              </a:rPr>
              <a:t>To those asking for the secret to her success, Lee smiles sheepishly and says there really isn’t much to it. ‘To succeed in anything, you just have to be fanatically devoted to it.’”</a:t>
            </a:r>
            <a:endParaRPr/>
          </a:p>
        </p:txBody>
      </p:sp>
      <p:sp>
        <p:nvSpPr>
          <p:cNvPr id="1126" name="Google Shape;1126;p94"/>
          <p:cNvSpPr txBox="1"/>
          <p:nvPr>
            <p:ph idx="3" type="title"/>
          </p:nvPr>
        </p:nvSpPr>
        <p:spPr>
          <a:xfrm>
            <a:off x="720000" y="1011600"/>
            <a:ext cx="3634200" cy="48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ARGUMENTS FOR YES</a:t>
            </a:r>
            <a:endParaRPr/>
          </a:p>
        </p:txBody>
      </p:sp>
      <p:sp>
        <p:nvSpPr>
          <p:cNvPr id="1127" name="Google Shape;1127;p94"/>
          <p:cNvSpPr txBox="1"/>
          <p:nvPr>
            <p:ph idx="4" type="subTitle"/>
          </p:nvPr>
        </p:nvSpPr>
        <p:spPr>
          <a:xfrm>
            <a:off x="720000" y="1499097"/>
            <a:ext cx="3634200" cy="3100200"/>
          </a:xfrm>
          <a:prstGeom prst="rect">
            <a:avLst/>
          </a:prstGeom>
        </p:spPr>
        <p:txBody>
          <a:bodyPr anchorCtr="0" anchor="t" bIns="91425" lIns="91425" spcFirstLastPara="1" rIns="91425" wrap="square" tIns="91425">
            <a:noAutofit/>
          </a:bodyPr>
          <a:lstStyle/>
          <a:p>
            <a:pPr indent="-317500" lvl="0" marL="457200" rtl="0" algn="ctr">
              <a:spcBef>
                <a:spcPts val="0"/>
              </a:spcBef>
              <a:spcAft>
                <a:spcPts val="0"/>
              </a:spcAft>
              <a:buSzPts val="1400"/>
              <a:buChar char="-"/>
            </a:pPr>
            <a:r>
              <a:rPr lang="en"/>
              <a:t>Immigrant who gained a degree, became a naturalized citizen, contributed to both American economy and American-Korean cultural-political relationships</a:t>
            </a:r>
            <a:endParaRPr/>
          </a:p>
          <a:p>
            <a:pPr indent="-317500" lvl="0" marL="457200" rtl="0" algn="ctr">
              <a:spcBef>
                <a:spcPts val="0"/>
              </a:spcBef>
              <a:spcAft>
                <a:spcPts val="0"/>
              </a:spcAft>
              <a:buSzPts val="1400"/>
              <a:buChar char="-"/>
            </a:pPr>
            <a:r>
              <a:rPr lang="en"/>
              <a:t>Created her own restaurant using her own recipe, a true self-made business woman</a:t>
            </a:r>
            <a:endParaRPr/>
          </a:p>
          <a:p>
            <a:pPr indent="-317500" lvl="0" marL="457200" rtl="0" algn="ctr">
              <a:spcBef>
                <a:spcPts val="0"/>
              </a:spcBef>
              <a:spcAft>
                <a:spcPts val="0"/>
              </a:spcAft>
              <a:buSzPts val="1400"/>
              <a:buChar char="-"/>
            </a:pPr>
            <a:r>
              <a:rPr lang="en"/>
              <a:t>Giving back to her community by creating connections with customers, participating in foundations to serve children, connecting with politicians of her area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95"/>
          <p:cNvSpPr txBox="1"/>
          <p:nvPr>
            <p:ph type="title"/>
          </p:nvPr>
        </p:nvSpPr>
        <p:spPr>
          <a:xfrm>
            <a:off x="986000" y="539500"/>
            <a:ext cx="4379400" cy="90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WHAT IS</a:t>
            </a:r>
            <a:r>
              <a:rPr lang="en" sz="3000"/>
              <a:t> </a:t>
            </a:r>
            <a:endParaRPr sz="3000"/>
          </a:p>
          <a:p>
            <a:pPr indent="0" lvl="0" marL="0" rtl="0" algn="l">
              <a:spcBef>
                <a:spcPts val="0"/>
              </a:spcBef>
              <a:spcAft>
                <a:spcPts val="0"/>
              </a:spcAft>
              <a:buNone/>
            </a:pPr>
            <a:r>
              <a:rPr lang="en" sz="3000">
                <a:solidFill>
                  <a:schemeClr val="lt1"/>
                </a:solidFill>
              </a:rPr>
              <a:t>ASIAN-AMERICAN FOOD</a:t>
            </a:r>
            <a:endParaRPr sz="3000"/>
          </a:p>
        </p:txBody>
      </p:sp>
      <p:sp>
        <p:nvSpPr>
          <p:cNvPr id="1133" name="Google Shape;1133;p95"/>
          <p:cNvSpPr txBox="1"/>
          <p:nvPr>
            <p:ph idx="1" type="body"/>
          </p:nvPr>
        </p:nvSpPr>
        <p:spPr>
          <a:xfrm>
            <a:off x="986000" y="1439800"/>
            <a:ext cx="7263900" cy="315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There are 4 ways to understand Asian-American food</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arenBoth"/>
            </a:pPr>
            <a:r>
              <a:rPr lang="en"/>
              <a:t>Any Asian food made in America </a:t>
            </a:r>
            <a:endParaRPr/>
          </a:p>
          <a:p>
            <a:pPr indent="-330200" lvl="0" marL="457200" rtl="0" algn="l">
              <a:spcBef>
                <a:spcPts val="0"/>
              </a:spcBef>
              <a:spcAft>
                <a:spcPts val="0"/>
              </a:spcAft>
              <a:buSzPts val="1600"/>
              <a:buAutoNum type="arabicParenBoth"/>
            </a:pPr>
            <a:r>
              <a:rPr lang="en"/>
              <a:t>Any food made my Asians in America and/or Asian-Americans</a:t>
            </a:r>
            <a:endParaRPr/>
          </a:p>
          <a:p>
            <a:pPr indent="-330200" lvl="0" marL="457200" rtl="0" algn="l">
              <a:spcBef>
                <a:spcPts val="0"/>
              </a:spcBef>
              <a:spcAft>
                <a:spcPts val="0"/>
              </a:spcAft>
              <a:buSzPts val="1600"/>
              <a:buAutoNum type="arabicParenBoth"/>
            </a:pPr>
            <a:r>
              <a:rPr lang="en"/>
              <a:t>Americanized versions of traditional Asian food </a:t>
            </a:r>
            <a:endParaRPr/>
          </a:p>
          <a:p>
            <a:pPr indent="-330200" lvl="0" marL="457200" rtl="0" algn="l">
              <a:spcBef>
                <a:spcPts val="0"/>
              </a:spcBef>
              <a:spcAft>
                <a:spcPts val="0"/>
              </a:spcAft>
              <a:buSzPts val="1600"/>
              <a:buAutoNum type="arabicParenBoth"/>
            </a:pPr>
            <a:r>
              <a:rPr lang="en"/>
              <a:t>A new genre of food separate from Asia or America</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33"/>
                                        </p:tgtEl>
                                        <p:attrNameLst>
                                          <p:attrName>style.visibility</p:attrName>
                                        </p:attrNameLst>
                                      </p:cBhvr>
                                      <p:to>
                                        <p:strVal val="visible"/>
                                      </p:to>
                                    </p:set>
                                    <p:anim calcmode="lin" valueType="num">
                                      <p:cBhvr additive="base">
                                        <p:cTn dur="1000"/>
                                        <p:tgtEl>
                                          <p:spTgt spid="11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96"/>
          <p:cNvSpPr txBox="1"/>
          <p:nvPr>
            <p:ph type="title"/>
          </p:nvPr>
        </p:nvSpPr>
        <p:spPr>
          <a:xfrm>
            <a:off x="2382300" y="539500"/>
            <a:ext cx="4379400" cy="900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3000"/>
              <a:t>WHAT IS </a:t>
            </a:r>
            <a:endParaRPr sz="3000"/>
          </a:p>
          <a:p>
            <a:pPr indent="0" lvl="0" marL="0" rtl="0" algn="r">
              <a:spcBef>
                <a:spcPts val="0"/>
              </a:spcBef>
              <a:spcAft>
                <a:spcPts val="0"/>
              </a:spcAft>
              <a:buNone/>
            </a:pPr>
            <a:r>
              <a:rPr lang="en" sz="3000">
                <a:solidFill>
                  <a:schemeClr val="lt1"/>
                </a:solidFill>
              </a:rPr>
              <a:t>AUTHENTICITY</a:t>
            </a:r>
            <a:endParaRPr sz="3000"/>
          </a:p>
        </p:txBody>
      </p:sp>
      <p:sp>
        <p:nvSpPr>
          <p:cNvPr id="1139" name="Google Shape;1139;p96"/>
          <p:cNvSpPr txBox="1"/>
          <p:nvPr>
            <p:ph idx="1" type="body"/>
          </p:nvPr>
        </p:nvSpPr>
        <p:spPr>
          <a:xfrm>
            <a:off x="986000" y="1439800"/>
            <a:ext cx="5872800" cy="315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Authenticity is often tied to food, specifically ethnic food such as Asian-American food, as a method to validate, compliment, and enforce definitions and parameters of food</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en"/>
              <a:t>Who is the authenticator of food? What kind of power do they hold over food?</a:t>
            </a:r>
            <a:endParaRPr/>
          </a:p>
          <a:p>
            <a:pPr indent="-330200" lvl="0" marL="457200" rtl="0" algn="l">
              <a:spcBef>
                <a:spcPts val="0"/>
              </a:spcBef>
              <a:spcAft>
                <a:spcPts val="0"/>
              </a:spcAft>
              <a:buSzPts val="1600"/>
              <a:buChar char="-"/>
            </a:pPr>
            <a:r>
              <a:rPr lang="en"/>
              <a:t>Authenticity is often times equated to tradition. For Asian-Americans, who do you remain authentic or traditional too? Consider that Asia and Asian food is constantly in flux, just at much as Asian-America 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39"/>
                                        </p:tgtEl>
                                        <p:attrNameLst>
                                          <p:attrName>style.visibility</p:attrName>
                                        </p:attrNameLst>
                                      </p:cBhvr>
                                      <p:to>
                                        <p:strVal val="visible"/>
                                      </p:to>
                                    </p:set>
                                    <p:anim calcmode="lin" valueType="num">
                                      <p:cBhvr additive="base">
                                        <p:cTn dur="1000"/>
                                        <p:tgtEl>
                                          <p:spTgt spid="113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97"/>
          <p:cNvSpPr txBox="1"/>
          <p:nvPr>
            <p:ph idx="15" type="title"/>
          </p:nvPr>
        </p:nvSpPr>
        <p:spPr>
          <a:xfrm flipH="1">
            <a:off x="719925" y="258300"/>
            <a:ext cx="7704000" cy="837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ARGUMENTS FOR BCD BEING AN ASIAN-AMERICAN FOOD</a:t>
            </a:r>
            <a:endParaRPr/>
          </a:p>
        </p:txBody>
      </p:sp>
      <p:sp>
        <p:nvSpPr>
          <p:cNvPr id="1145" name="Google Shape;1145;p97"/>
          <p:cNvSpPr/>
          <p:nvPr/>
        </p:nvSpPr>
        <p:spPr>
          <a:xfrm>
            <a:off x="716566" y="1233093"/>
            <a:ext cx="1350837" cy="973145"/>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97"/>
          <p:cNvSpPr/>
          <p:nvPr/>
        </p:nvSpPr>
        <p:spPr>
          <a:xfrm flipH="1">
            <a:off x="4530463" y="1233100"/>
            <a:ext cx="1350837" cy="973145"/>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97"/>
          <p:cNvSpPr/>
          <p:nvPr/>
        </p:nvSpPr>
        <p:spPr>
          <a:xfrm flipH="1">
            <a:off x="4734360" y="3266287"/>
            <a:ext cx="1162249" cy="1032818"/>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rgbClr val="AC9078">
              <a:alpha val="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97"/>
          <p:cNvSpPr/>
          <p:nvPr/>
        </p:nvSpPr>
        <p:spPr>
          <a:xfrm>
            <a:off x="718625" y="3296113"/>
            <a:ext cx="1095097" cy="973144"/>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97"/>
          <p:cNvSpPr txBox="1"/>
          <p:nvPr>
            <p:ph type="title"/>
          </p:nvPr>
        </p:nvSpPr>
        <p:spPr>
          <a:xfrm>
            <a:off x="1984350" y="1095613"/>
            <a:ext cx="27327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STARTUP + SUCCESS IN AMERICA</a:t>
            </a:r>
            <a:endParaRPr/>
          </a:p>
        </p:txBody>
      </p:sp>
      <p:sp>
        <p:nvSpPr>
          <p:cNvPr id="1150" name="Google Shape;1150;p97"/>
          <p:cNvSpPr txBox="1"/>
          <p:nvPr>
            <p:ph idx="1" type="subTitle"/>
          </p:nvPr>
        </p:nvSpPr>
        <p:spPr>
          <a:xfrm>
            <a:off x="1984350" y="1902675"/>
            <a:ext cx="2430000" cy="119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BCD is an American corporation, started in the US, expanded throughout the US and the American market</a:t>
            </a:r>
            <a:endParaRPr/>
          </a:p>
        </p:txBody>
      </p:sp>
      <p:sp>
        <p:nvSpPr>
          <p:cNvPr id="1151" name="Google Shape;1151;p97"/>
          <p:cNvSpPr txBox="1"/>
          <p:nvPr>
            <p:ph idx="2" type="title"/>
          </p:nvPr>
        </p:nvSpPr>
        <p:spPr>
          <a:xfrm>
            <a:off x="842450" y="1495750"/>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152" name="Google Shape;1152;p97"/>
          <p:cNvSpPr txBox="1"/>
          <p:nvPr>
            <p:ph idx="3" type="title"/>
          </p:nvPr>
        </p:nvSpPr>
        <p:spPr>
          <a:xfrm>
            <a:off x="1942125" y="3107098"/>
            <a:ext cx="2430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POPULARITY WITH AMERICANS</a:t>
            </a:r>
            <a:endParaRPr/>
          </a:p>
        </p:txBody>
      </p:sp>
      <p:sp>
        <p:nvSpPr>
          <p:cNvPr id="1153" name="Google Shape;1153;p97"/>
          <p:cNvSpPr txBox="1"/>
          <p:nvPr>
            <p:ph idx="4" type="subTitle"/>
          </p:nvPr>
        </p:nvSpPr>
        <p:spPr>
          <a:xfrm>
            <a:off x="1942125" y="3944403"/>
            <a:ext cx="2430000" cy="119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rPr>
              <a:t>“They say that you have to make a stop at BCD… It’s definitely LA. It’s very SoCal.” </a:t>
            </a:r>
            <a:endParaRPr/>
          </a:p>
        </p:txBody>
      </p:sp>
      <p:sp>
        <p:nvSpPr>
          <p:cNvPr id="1154" name="Google Shape;1154;p97"/>
          <p:cNvSpPr txBox="1"/>
          <p:nvPr>
            <p:ph idx="6" type="subTitle"/>
          </p:nvPr>
        </p:nvSpPr>
        <p:spPr>
          <a:xfrm>
            <a:off x="5997425" y="1902674"/>
            <a:ext cx="2430000" cy="9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solidFill>
                  <a:srgbClr val="000000"/>
                </a:solidFill>
              </a:rPr>
              <a:t>BCD was actually a Korean American brand that had only opened locations in Asia </a:t>
            </a:r>
            <a:r>
              <a:rPr i="1" lang="en">
                <a:solidFill>
                  <a:srgbClr val="000000"/>
                </a:solidFill>
              </a:rPr>
              <a:t>after</a:t>
            </a:r>
            <a:r>
              <a:rPr lang="en">
                <a:solidFill>
                  <a:srgbClr val="000000"/>
                </a:solidFill>
              </a:rPr>
              <a:t> finding success in the US.” </a:t>
            </a:r>
            <a:endParaRPr/>
          </a:p>
        </p:txBody>
      </p:sp>
      <p:sp>
        <p:nvSpPr>
          <p:cNvPr id="1155" name="Google Shape;1155;p97"/>
          <p:cNvSpPr txBox="1"/>
          <p:nvPr>
            <p:ph idx="7" type="title"/>
          </p:nvPr>
        </p:nvSpPr>
        <p:spPr>
          <a:xfrm>
            <a:off x="5995221" y="3107088"/>
            <a:ext cx="2430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LEE’S PERSONAL RECIPE SUCCESS</a:t>
            </a:r>
            <a:endParaRPr/>
          </a:p>
        </p:txBody>
      </p:sp>
      <p:sp>
        <p:nvSpPr>
          <p:cNvPr id="1156" name="Google Shape;1156;p97"/>
          <p:cNvSpPr txBox="1"/>
          <p:nvPr>
            <p:ph idx="9" type="title"/>
          </p:nvPr>
        </p:nvSpPr>
        <p:spPr>
          <a:xfrm>
            <a:off x="859823" y="3588600"/>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157" name="Google Shape;1157;p97"/>
          <p:cNvSpPr txBox="1"/>
          <p:nvPr>
            <p:ph idx="5" type="title"/>
          </p:nvPr>
        </p:nvSpPr>
        <p:spPr>
          <a:xfrm>
            <a:off x="5997425" y="1095588"/>
            <a:ext cx="2430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SUCCESS IN US VS KOREA</a:t>
            </a:r>
            <a:endParaRPr/>
          </a:p>
        </p:txBody>
      </p:sp>
      <p:sp>
        <p:nvSpPr>
          <p:cNvPr id="1158" name="Google Shape;1158;p97"/>
          <p:cNvSpPr txBox="1"/>
          <p:nvPr>
            <p:ph idx="8" type="subTitle"/>
          </p:nvPr>
        </p:nvSpPr>
        <p:spPr>
          <a:xfrm>
            <a:off x="5995225" y="3944389"/>
            <a:ext cx="2430000" cy="119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Lee’s recipe as a mix of what she knew from Korea and the popular flavors approved by American eaters</a:t>
            </a:r>
            <a:endParaRPr/>
          </a:p>
        </p:txBody>
      </p:sp>
      <p:sp>
        <p:nvSpPr>
          <p:cNvPr id="1159" name="Google Shape;1159;p97"/>
          <p:cNvSpPr txBox="1"/>
          <p:nvPr>
            <p:ph idx="13" type="title"/>
          </p:nvPr>
        </p:nvSpPr>
        <p:spPr>
          <a:xfrm>
            <a:off x="4891748" y="1495875"/>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160" name="Google Shape;1160;p97"/>
          <p:cNvSpPr txBox="1"/>
          <p:nvPr>
            <p:ph idx="14" type="title"/>
          </p:nvPr>
        </p:nvSpPr>
        <p:spPr>
          <a:xfrm>
            <a:off x="4909123" y="3588600"/>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49"/>
                                        </p:tgtEl>
                                        <p:attrNameLst>
                                          <p:attrName>style.visibility</p:attrName>
                                        </p:attrNameLst>
                                      </p:cBhvr>
                                      <p:to>
                                        <p:strVal val="visible"/>
                                      </p:to>
                                    </p:set>
                                    <p:anim calcmode="lin" valueType="num">
                                      <p:cBhvr additive="base">
                                        <p:cTn dur="1000"/>
                                        <p:tgtEl>
                                          <p:spTgt spid="114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152"/>
                                        </p:tgtEl>
                                        <p:attrNameLst>
                                          <p:attrName>style.visibility</p:attrName>
                                        </p:attrNameLst>
                                      </p:cBhvr>
                                      <p:to>
                                        <p:strVal val="visible"/>
                                      </p:to>
                                    </p:set>
                                    <p:anim calcmode="lin" valueType="num">
                                      <p:cBhvr additive="base">
                                        <p:cTn dur="1000"/>
                                        <p:tgtEl>
                                          <p:spTgt spid="11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155"/>
                                        </p:tgtEl>
                                        <p:attrNameLst>
                                          <p:attrName>style.visibility</p:attrName>
                                        </p:attrNameLst>
                                      </p:cBhvr>
                                      <p:to>
                                        <p:strVal val="visible"/>
                                      </p:to>
                                    </p:set>
                                    <p:anim calcmode="lin" valueType="num">
                                      <p:cBhvr additive="base">
                                        <p:cTn dur="1000"/>
                                        <p:tgtEl>
                                          <p:spTgt spid="115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157"/>
                                        </p:tgtEl>
                                        <p:attrNameLst>
                                          <p:attrName>style.visibility</p:attrName>
                                        </p:attrNameLst>
                                      </p:cBhvr>
                                      <p:to>
                                        <p:strVal val="visible"/>
                                      </p:to>
                                    </p:set>
                                    <p:anim calcmode="lin" valueType="num">
                                      <p:cBhvr additive="base">
                                        <p:cTn dur="1000"/>
                                        <p:tgtEl>
                                          <p:spTgt spid="115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98"/>
          <p:cNvSpPr txBox="1"/>
          <p:nvPr>
            <p:ph idx="15" type="title"/>
          </p:nvPr>
        </p:nvSpPr>
        <p:spPr>
          <a:xfrm flipH="1">
            <a:off x="719925" y="258300"/>
            <a:ext cx="7704000" cy="837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ARGUMENTS AGAINST BCD BEING AN ASIAN-AMERICAN FOOD</a:t>
            </a:r>
            <a:endParaRPr/>
          </a:p>
        </p:txBody>
      </p:sp>
      <p:sp>
        <p:nvSpPr>
          <p:cNvPr id="1166" name="Google Shape;1166;p98"/>
          <p:cNvSpPr/>
          <p:nvPr/>
        </p:nvSpPr>
        <p:spPr>
          <a:xfrm>
            <a:off x="719916" y="1625393"/>
            <a:ext cx="1350837" cy="973145"/>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98"/>
          <p:cNvSpPr/>
          <p:nvPr/>
        </p:nvSpPr>
        <p:spPr>
          <a:xfrm flipH="1">
            <a:off x="4571988" y="1625400"/>
            <a:ext cx="1350837" cy="973145"/>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2">
              <a:alpha val="128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98"/>
          <p:cNvSpPr/>
          <p:nvPr/>
        </p:nvSpPr>
        <p:spPr>
          <a:xfrm flipH="1">
            <a:off x="4720335" y="3321937"/>
            <a:ext cx="1162249" cy="1032818"/>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rgbClr val="AC9078">
              <a:alpha val="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98"/>
          <p:cNvSpPr/>
          <p:nvPr/>
        </p:nvSpPr>
        <p:spPr>
          <a:xfrm>
            <a:off x="704600" y="3351763"/>
            <a:ext cx="1095097" cy="973144"/>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accent3">
              <a:alpha val="258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98"/>
          <p:cNvSpPr txBox="1"/>
          <p:nvPr>
            <p:ph type="title"/>
          </p:nvPr>
        </p:nvSpPr>
        <p:spPr>
          <a:xfrm>
            <a:off x="1987675" y="1412700"/>
            <a:ext cx="2430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SOONDUBU </a:t>
            </a:r>
            <a:r>
              <a:rPr lang="en"/>
              <a:t>FROM KOREA</a:t>
            </a:r>
            <a:endParaRPr/>
          </a:p>
        </p:txBody>
      </p:sp>
      <p:sp>
        <p:nvSpPr>
          <p:cNvPr id="1171" name="Google Shape;1171;p98"/>
          <p:cNvSpPr txBox="1"/>
          <p:nvPr>
            <p:ph idx="1" type="subTitle"/>
          </p:nvPr>
        </p:nvSpPr>
        <p:spPr>
          <a:xfrm>
            <a:off x="1987700" y="2250000"/>
            <a:ext cx="2430000" cy="9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original dish and its </a:t>
            </a:r>
            <a:r>
              <a:rPr lang="en"/>
              <a:t>ingredients</a:t>
            </a:r>
            <a:r>
              <a:rPr lang="en"/>
              <a:t>, regardless of popularity, originated in Korea</a:t>
            </a:r>
            <a:endParaRPr/>
          </a:p>
        </p:txBody>
      </p:sp>
      <p:sp>
        <p:nvSpPr>
          <p:cNvPr id="1172" name="Google Shape;1172;p98"/>
          <p:cNvSpPr txBox="1"/>
          <p:nvPr>
            <p:ph idx="2" type="title"/>
          </p:nvPr>
        </p:nvSpPr>
        <p:spPr>
          <a:xfrm>
            <a:off x="845800" y="1888050"/>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173" name="Google Shape;1173;p98"/>
          <p:cNvSpPr txBox="1"/>
          <p:nvPr>
            <p:ph idx="3" type="title"/>
          </p:nvPr>
        </p:nvSpPr>
        <p:spPr>
          <a:xfrm>
            <a:off x="1928100" y="3162748"/>
            <a:ext cx="2430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MARKETING KOREAN CULTURE</a:t>
            </a:r>
            <a:endParaRPr/>
          </a:p>
        </p:txBody>
      </p:sp>
      <p:sp>
        <p:nvSpPr>
          <p:cNvPr id="1174" name="Google Shape;1174;p98"/>
          <p:cNvSpPr txBox="1"/>
          <p:nvPr>
            <p:ph idx="4" type="subTitle"/>
          </p:nvPr>
        </p:nvSpPr>
        <p:spPr>
          <a:xfrm>
            <a:off x="1928100" y="4000052"/>
            <a:ext cx="2430000" cy="9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menu, website, and key components are all presented as Korean elements</a:t>
            </a:r>
            <a:endParaRPr/>
          </a:p>
        </p:txBody>
      </p:sp>
      <p:sp>
        <p:nvSpPr>
          <p:cNvPr id="1175" name="Google Shape;1175;p98"/>
          <p:cNvSpPr txBox="1"/>
          <p:nvPr>
            <p:ph idx="6" type="subTitle"/>
          </p:nvPr>
        </p:nvSpPr>
        <p:spPr>
          <a:xfrm>
            <a:off x="6000750" y="2249999"/>
            <a:ext cx="2430000" cy="93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fusion elements, no traditional American foods, very little explanation of dishes</a:t>
            </a:r>
            <a:endParaRPr/>
          </a:p>
        </p:txBody>
      </p:sp>
      <p:sp>
        <p:nvSpPr>
          <p:cNvPr id="1176" name="Google Shape;1176;p98"/>
          <p:cNvSpPr txBox="1"/>
          <p:nvPr>
            <p:ph idx="7" type="title"/>
          </p:nvPr>
        </p:nvSpPr>
        <p:spPr>
          <a:xfrm>
            <a:off x="5981196" y="3162738"/>
            <a:ext cx="2430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CURRENT LABELS AS KOREAN FOOD</a:t>
            </a:r>
            <a:endParaRPr/>
          </a:p>
        </p:txBody>
      </p:sp>
      <p:sp>
        <p:nvSpPr>
          <p:cNvPr id="1177" name="Google Shape;1177;p98"/>
          <p:cNvSpPr txBox="1"/>
          <p:nvPr>
            <p:ph idx="9" type="title"/>
          </p:nvPr>
        </p:nvSpPr>
        <p:spPr>
          <a:xfrm>
            <a:off x="845798" y="3644250"/>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178" name="Google Shape;1178;p98"/>
          <p:cNvSpPr txBox="1"/>
          <p:nvPr>
            <p:ph idx="5" type="title"/>
          </p:nvPr>
        </p:nvSpPr>
        <p:spPr>
          <a:xfrm>
            <a:off x="6000750" y="1412688"/>
            <a:ext cx="2430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MENU FOCUS ON KOREAN FOOD</a:t>
            </a:r>
            <a:endParaRPr/>
          </a:p>
        </p:txBody>
      </p:sp>
      <p:sp>
        <p:nvSpPr>
          <p:cNvPr id="1179" name="Google Shape;1179;p98"/>
          <p:cNvSpPr txBox="1"/>
          <p:nvPr>
            <p:ph idx="8" type="subTitle"/>
          </p:nvPr>
        </p:nvSpPr>
        <p:spPr>
          <a:xfrm>
            <a:off x="5981200" y="4000042"/>
            <a:ext cx="2430000" cy="10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the common </a:t>
            </a:r>
            <a:r>
              <a:rPr lang="en"/>
              <a:t>occurrence</a:t>
            </a:r>
            <a:r>
              <a:rPr lang="en"/>
              <a:t> to label ethnic food based of the “authentic origins”</a:t>
            </a:r>
            <a:endParaRPr/>
          </a:p>
        </p:txBody>
      </p:sp>
      <p:sp>
        <p:nvSpPr>
          <p:cNvPr id="1180" name="Google Shape;1180;p98"/>
          <p:cNvSpPr txBox="1"/>
          <p:nvPr>
            <p:ph idx="13" type="title"/>
          </p:nvPr>
        </p:nvSpPr>
        <p:spPr>
          <a:xfrm>
            <a:off x="4895098" y="1888050"/>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181" name="Google Shape;1181;p98"/>
          <p:cNvSpPr txBox="1"/>
          <p:nvPr>
            <p:ph idx="14" type="title"/>
          </p:nvPr>
        </p:nvSpPr>
        <p:spPr>
          <a:xfrm>
            <a:off x="4895098" y="3644250"/>
            <a:ext cx="812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70"/>
                                        </p:tgtEl>
                                        <p:attrNameLst>
                                          <p:attrName>style.visibility</p:attrName>
                                        </p:attrNameLst>
                                      </p:cBhvr>
                                      <p:to>
                                        <p:strVal val="visible"/>
                                      </p:to>
                                    </p:set>
                                    <p:anim calcmode="lin" valueType="num">
                                      <p:cBhvr additive="base">
                                        <p:cTn dur="1000"/>
                                        <p:tgtEl>
                                          <p:spTgt spid="117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173"/>
                                        </p:tgtEl>
                                        <p:attrNameLst>
                                          <p:attrName>style.visibility</p:attrName>
                                        </p:attrNameLst>
                                      </p:cBhvr>
                                      <p:to>
                                        <p:strVal val="visible"/>
                                      </p:to>
                                    </p:set>
                                    <p:anim calcmode="lin" valueType="num">
                                      <p:cBhvr additive="base">
                                        <p:cTn dur="1000"/>
                                        <p:tgtEl>
                                          <p:spTgt spid="11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176"/>
                                        </p:tgtEl>
                                        <p:attrNameLst>
                                          <p:attrName>style.visibility</p:attrName>
                                        </p:attrNameLst>
                                      </p:cBhvr>
                                      <p:to>
                                        <p:strVal val="visible"/>
                                      </p:to>
                                    </p:set>
                                    <p:anim calcmode="lin" valueType="num">
                                      <p:cBhvr additive="base">
                                        <p:cTn dur="1000"/>
                                        <p:tgtEl>
                                          <p:spTgt spid="117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178"/>
                                        </p:tgtEl>
                                        <p:attrNameLst>
                                          <p:attrName>style.visibility</p:attrName>
                                        </p:attrNameLst>
                                      </p:cBhvr>
                                      <p:to>
                                        <p:strVal val="visible"/>
                                      </p:to>
                                    </p:set>
                                    <p:anim calcmode="lin" valueType="num">
                                      <p:cBhvr additive="base">
                                        <p:cTn dur="1000"/>
                                        <p:tgtEl>
                                          <p:spTgt spid="11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99"/>
          <p:cNvSpPr/>
          <p:nvPr/>
        </p:nvSpPr>
        <p:spPr>
          <a:xfrm rot="-541102">
            <a:off x="-162671" y="-319752"/>
            <a:ext cx="4893112" cy="5903461"/>
          </a:xfrm>
          <a:custGeom>
            <a:rect b="b" l="l" r="r" t="t"/>
            <a:pathLst>
              <a:path extrusionOk="0" h="122671" w="122671">
                <a:moveTo>
                  <a:pt x="61288" y="15890"/>
                </a:moveTo>
                <a:cubicBezTo>
                  <a:pt x="74134" y="15890"/>
                  <a:pt x="87890" y="17837"/>
                  <a:pt x="98492" y="25582"/>
                </a:cubicBezTo>
                <a:cubicBezTo>
                  <a:pt x="106392" y="31355"/>
                  <a:pt x="107052" y="41356"/>
                  <a:pt x="105729" y="50292"/>
                </a:cubicBezTo>
                <a:cubicBezTo>
                  <a:pt x="104207" y="60560"/>
                  <a:pt x="103318" y="70931"/>
                  <a:pt x="101429" y="81148"/>
                </a:cubicBezTo>
                <a:cubicBezTo>
                  <a:pt x="99916" y="89314"/>
                  <a:pt x="96431" y="97128"/>
                  <a:pt x="88124" y="99955"/>
                </a:cubicBezTo>
                <a:cubicBezTo>
                  <a:pt x="84437" y="101209"/>
                  <a:pt x="80540" y="101601"/>
                  <a:pt x="76602" y="101601"/>
                </a:cubicBezTo>
                <a:cubicBezTo>
                  <a:pt x="71796" y="101601"/>
                  <a:pt x="66926" y="101018"/>
                  <a:pt x="62297" y="100710"/>
                </a:cubicBezTo>
                <a:cubicBezTo>
                  <a:pt x="51217" y="99976"/>
                  <a:pt x="40203" y="98506"/>
                  <a:pt x="29211" y="96964"/>
                </a:cubicBezTo>
                <a:cubicBezTo>
                  <a:pt x="16647" y="95202"/>
                  <a:pt x="10610" y="89119"/>
                  <a:pt x="11276" y="76081"/>
                </a:cubicBezTo>
                <a:cubicBezTo>
                  <a:pt x="11770" y="66433"/>
                  <a:pt x="13452" y="56900"/>
                  <a:pt x="15516" y="47476"/>
                </a:cubicBezTo>
                <a:cubicBezTo>
                  <a:pt x="17086" y="40308"/>
                  <a:pt x="17867" y="30029"/>
                  <a:pt x="23464" y="24632"/>
                </a:cubicBezTo>
                <a:cubicBezTo>
                  <a:pt x="31878" y="16520"/>
                  <a:pt x="46079" y="16024"/>
                  <a:pt x="57526" y="15914"/>
                </a:cubicBezTo>
                <a:cubicBezTo>
                  <a:pt x="58439" y="15906"/>
                  <a:pt x="59335" y="15900"/>
                  <a:pt x="60210" y="15894"/>
                </a:cubicBezTo>
                <a:cubicBezTo>
                  <a:pt x="60569" y="15891"/>
                  <a:pt x="60928" y="15890"/>
                  <a:pt x="61288" y="15890"/>
                </a:cubicBezTo>
                <a:close/>
                <a:moveTo>
                  <a:pt x="0" y="0"/>
                </a:moveTo>
                <a:lnTo>
                  <a:pt x="0" y="122670"/>
                </a:lnTo>
                <a:lnTo>
                  <a:pt x="122671" y="122670"/>
                </a:lnTo>
                <a:lnTo>
                  <a:pt x="1226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99"/>
          <p:cNvSpPr txBox="1"/>
          <p:nvPr>
            <p:ph type="title"/>
          </p:nvPr>
        </p:nvSpPr>
        <p:spPr>
          <a:xfrm flipH="1">
            <a:off x="4349575" y="1086450"/>
            <a:ext cx="4081200" cy="2970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DO YOU THINK?</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IS BCD SOONDUBU AN ASIAN-AMERICAN FOOD?</a:t>
            </a:r>
            <a:endParaRPr/>
          </a:p>
        </p:txBody>
      </p:sp>
      <p:pic>
        <p:nvPicPr>
          <p:cNvPr id="1188" name="Google Shape;1188;p99"/>
          <p:cNvPicPr preferRelativeResize="0"/>
          <p:nvPr/>
        </p:nvPicPr>
        <p:blipFill>
          <a:blip r:embed="rId3">
            <a:alphaModFix/>
          </a:blip>
          <a:stretch>
            <a:fillRect/>
          </a:stretch>
        </p:blipFill>
        <p:spPr>
          <a:xfrm>
            <a:off x="367488" y="139100"/>
            <a:ext cx="3248100" cy="4865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00"/>
          <p:cNvSpPr txBox="1"/>
          <p:nvPr>
            <p:ph type="title"/>
          </p:nvPr>
        </p:nvSpPr>
        <p:spPr>
          <a:xfrm>
            <a:off x="720000" y="437700"/>
            <a:ext cx="77028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REFERENCES + SOURCES</a:t>
            </a:r>
            <a:endParaRPr/>
          </a:p>
        </p:txBody>
      </p:sp>
      <p:sp>
        <p:nvSpPr>
          <p:cNvPr id="1194" name="Google Shape;1194;p100"/>
          <p:cNvSpPr txBox="1"/>
          <p:nvPr>
            <p:ph idx="1" type="body"/>
          </p:nvPr>
        </p:nvSpPr>
        <p:spPr>
          <a:xfrm>
            <a:off x="720000" y="1095450"/>
            <a:ext cx="7702800" cy="3610800"/>
          </a:xfrm>
          <a:prstGeom prst="rect">
            <a:avLst/>
          </a:prstGeom>
        </p:spPr>
        <p:txBody>
          <a:bodyPr anchorCtr="0" anchor="ctr" bIns="91425" lIns="91425" spcFirstLastPara="1" rIns="91425" wrap="square" tIns="91425">
            <a:noAutofit/>
          </a:bodyPr>
          <a:lstStyle/>
          <a:p>
            <a:pPr indent="-292100" lvl="0" marL="457200" rtl="0" algn="l">
              <a:spcBef>
                <a:spcPts val="0"/>
              </a:spcBef>
              <a:spcAft>
                <a:spcPts val="0"/>
              </a:spcAft>
              <a:buSzPts val="1000"/>
              <a:buAutoNum type="arabicPeriod"/>
            </a:pPr>
            <a:r>
              <a:rPr lang="en" sz="1000" u="sng">
                <a:solidFill>
                  <a:schemeClr val="hlink"/>
                </a:solidFill>
                <a:hlinkClick r:id="rId3"/>
              </a:rPr>
              <a:t>https://www.bcdtofuhouse.com/about</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4"/>
              </a:rPr>
              <a:t>https://www.nytimes.com/2020/08/25/business/hee-sook-lee-dead.html</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5"/>
              </a:rPr>
              <a:t>https://laist.com/news/bcd-tofu-house-hee-sook-lee-obituary-cultural-legacy-korean-food</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6"/>
              </a:rPr>
              <a:t>https://www.latimes.com/food/story/2020-08-05/hee-sook-lee-obit-bcd-tofu-house-soondubuee-sook-lee-dead</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7"/>
              </a:rPr>
              <a:t>https://la.eater.com/2020/8/4/21354254/hee-sook-lee-bcd-tofu-korean-restaurant-founder-died</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8"/>
              </a:rPr>
              <a:t>https://eportfolios.macaulay.cuny.edu/storefrontsurvivors/2017/06/01/bcd-tofu-house-a-success-story-of-a-korean-underdog/</a:t>
            </a:r>
            <a:endParaRPr sz="1000"/>
          </a:p>
          <a:p>
            <a:pPr indent="-292100" lvl="0" marL="457200" rtl="0" algn="l">
              <a:spcBef>
                <a:spcPts val="0"/>
              </a:spcBef>
              <a:spcAft>
                <a:spcPts val="0"/>
              </a:spcAft>
              <a:buSzPts val="1000"/>
              <a:buAutoNum type="arabicPeriod"/>
            </a:pPr>
            <a:r>
              <a:rPr lang="en" sz="1000" u="sng">
                <a:solidFill>
                  <a:schemeClr val="hlink"/>
                </a:solidFill>
                <a:hlinkClick r:id="rId9"/>
              </a:rPr>
              <a:t>https://en.wikipedia.org/wiki/Hee_Sook_Lee</a:t>
            </a:r>
            <a:endParaRPr sz="1000"/>
          </a:p>
          <a:p>
            <a:pPr indent="-292100" lvl="0" marL="457200" rtl="0" algn="l">
              <a:spcBef>
                <a:spcPts val="0"/>
              </a:spcBef>
              <a:spcAft>
                <a:spcPts val="0"/>
              </a:spcAft>
              <a:buSzPts val="1000"/>
              <a:buAutoNum type="arabicPeriod"/>
            </a:pPr>
            <a:r>
              <a:rPr lang="en" sz="1000" u="sng">
                <a:solidFill>
                  <a:schemeClr val="hlink"/>
                </a:solidFill>
                <a:hlinkClick r:id="rId10"/>
              </a:rPr>
              <a:t>https://drivemehungry.com/soondubu-jjigae-korean-tofu-soup/</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1"/>
              </a:rPr>
              <a:t>https://mlee214.wordpress.com/2014/05/09/discovering-tofu-the-origins-of-soondubu-jjigae/</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2"/>
              </a:rPr>
              <a:t>https://www.seouleats.com/2014/11/food-story-korean-soondubu.html</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3"/>
              </a:rPr>
              <a:t>https://globalchildren.org/en/homepage-charity-english</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4"/>
              </a:rPr>
              <a:t>http://www.bcdtofuhouselawsuit.com/the-law.html</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5"/>
              </a:rPr>
              <a:t>https://www.latimes.com/archives/la-xpm-2008-jan-24-fi-tofu24-story.html</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6"/>
              </a:rPr>
              <a:t>https://seoulofla.com/2013/05/10/from-los-angeles-to-seoul-bcd-tofu-house/</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7"/>
              </a:rPr>
              <a:t>http://www.koreatimesus.com/bcd-begins-to-pay-out-3-mil-in-settlement-to-600-employees/</a:t>
            </a:r>
            <a:r>
              <a:rPr lang="en" sz="1000"/>
              <a:t> </a:t>
            </a:r>
            <a:endParaRPr sz="1000"/>
          </a:p>
          <a:p>
            <a:pPr indent="-292100" lvl="0" marL="457200" rtl="0" algn="l">
              <a:spcBef>
                <a:spcPts val="0"/>
              </a:spcBef>
              <a:spcAft>
                <a:spcPts val="0"/>
              </a:spcAft>
              <a:buSzPts val="1000"/>
              <a:buAutoNum type="arabicPeriod"/>
            </a:pPr>
            <a:r>
              <a:rPr lang="en" sz="1000" u="sng">
                <a:solidFill>
                  <a:schemeClr val="hlink"/>
                </a:solidFill>
                <a:hlinkClick r:id="rId18"/>
              </a:rPr>
              <a:t>https://www.hse.ru/en/edu/vkr/126112290</a:t>
            </a:r>
            <a:r>
              <a:rPr lang="en" sz="1000"/>
              <a:t> </a:t>
            </a:r>
            <a:endParaRPr sz="1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01"/>
          <p:cNvSpPr txBox="1"/>
          <p:nvPr>
            <p:ph type="title"/>
          </p:nvPr>
        </p:nvSpPr>
        <p:spPr>
          <a:xfrm>
            <a:off x="1276650" y="1288825"/>
            <a:ext cx="6590700" cy="19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a:t>
            </a:r>
            <a:endParaRPr/>
          </a:p>
          <a:p>
            <a:pPr indent="0" lvl="0" marL="0" rtl="0" algn="ctr">
              <a:spcBef>
                <a:spcPts val="0"/>
              </a:spcBef>
              <a:spcAft>
                <a:spcPts val="0"/>
              </a:spcAft>
              <a:buNone/>
            </a:pPr>
            <a:r>
              <a:rPr lang="en"/>
              <a:t>YOU!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1000"/>
                                        <p:tgtEl>
                                          <p:spTgt spid="1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75"/>
          <p:cNvSpPr txBox="1"/>
          <p:nvPr>
            <p:ph type="title"/>
          </p:nvPr>
        </p:nvSpPr>
        <p:spPr>
          <a:xfrm>
            <a:off x="716550" y="1929275"/>
            <a:ext cx="3855600" cy="161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SOONDUBU HISTORY</a:t>
            </a:r>
            <a:endParaRPr/>
          </a:p>
        </p:txBody>
      </p:sp>
      <p:sp>
        <p:nvSpPr>
          <p:cNvPr id="861" name="Google Shape;861;p75"/>
          <p:cNvSpPr txBox="1"/>
          <p:nvPr>
            <p:ph idx="2" type="title"/>
          </p:nvPr>
        </p:nvSpPr>
        <p:spPr>
          <a:xfrm>
            <a:off x="723300" y="845239"/>
            <a:ext cx="1498200" cy="112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60"/>
                                        </p:tgtEl>
                                        <p:attrNameLst>
                                          <p:attrName>style.visibility</p:attrName>
                                        </p:attrNameLst>
                                      </p:cBhvr>
                                      <p:to>
                                        <p:strVal val="visible"/>
                                      </p:to>
                                    </p:set>
                                    <p:anim calcmode="lin" valueType="num">
                                      <p:cBhvr additive="base">
                                        <p:cTn dur="1000"/>
                                        <p:tgtEl>
                                          <p:spTgt spid="8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1"/>
                                        </p:tgtEl>
                                        <p:attrNameLst>
                                          <p:attrName>style.visibility</p:attrName>
                                        </p:attrNameLst>
                                      </p:cBhvr>
                                      <p:to>
                                        <p:strVal val="visible"/>
                                      </p:to>
                                    </p:set>
                                    <p:anim calcmode="lin" valueType="num">
                                      <p:cBhvr additive="base">
                                        <p:cTn dur="1000"/>
                                        <p:tgtEl>
                                          <p:spTgt spid="8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02"/>
          <p:cNvSpPr txBox="1"/>
          <p:nvPr>
            <p:ph type="title"/>
          </p:nvPr>
        </p:nvSpPr>
        <p:spPr>
          <a:xfrm>
            <a:off x="720600" y="210550"/>
            <a:ext cx="77028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BCD TOFU HOUSE SUMMARY</a:t>
            </a:r>
            <a:endParaRPr/>
          </a:p>
        </p:txBody>
      </p:sp>
      <p:sp>
        <p:nvSpPr>
          <p:cNvPr id="1205" name="Google Shape;1205;p102"/>
          <p:cNvSpPr txBox="1"/>
          <p:nvPr>
            <p:ph idx="1" type="body"/>
          </p:nvPr>
        </p:nvSpPr>
        <p:spPr>
          <a:xfrm>
            <a:off x="720600" y="868450"/>
            <a:ext cx="7702800" cy="416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 </a:t>
            </a:r>
            <a:r>
              <a:rPr b="1" lang="en"/>
              <a:t>What is soondubu?</a:t>
            </a:r>
            <a:r>
              <a:rPr lang="en"/>
              <a:t> </a:t>
            </a:r>
            <a:r>
              <a:rPr lang="en"/>
              <a:t>A</a:t>
            </a:r>
            <a:r>
              <a:rPr lang="en"/>
              <a:t> spicy Korean tofu stew made in a variety of ways with the addition of various vegetables, proteins, eggs, and mushrooms.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 </a:t>
            </a:r>
            <a:r>
              <a:rPr b="1" lang="en"/>
              <a:t>Who founded BCD Tofu House?</a:t>
            </a:r>
            <a:r>
              <a:rPr lang="en"/>
              <a:t> Hee Sook Lee (born in Korea, immigrated to the US with her sons to learn English and gain an education, planned to open a soondubu restaurant)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 </a:t>
            </a:r>
            <a:r>
              <a:rPr b="1" lang="en"/>
              <a:t>Key dates</a:t>
            </a:r>
            <a:r>
              <a:rPr lang="en"/>
              <a:t>: </a:t>
            </a:r>
            <a:r>
              <a:rPr lang="en"/>
              <a:t> First BCD location (1996), 13 locations in America (2012), lawsuit around </a:t>
            </a:r>
            <a:r>
              <a:rPr lang="en"/>
              <a:t>workers</a:t>
            </a:r>
            <a:r>
              <a:rPr lang="en"/>
              <a:t> rights (2013), Lee passes and her son becomes the CEO (2020)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 </a:t>
            </a:r>
            <a:r>
              <a:rPr b="1" lang="en"/>
              <a:t>How does food intersect with economy, politics, and culture?</a:t>
            </a:r>
            <a:endParaRPr b="1"/>
          </a:p>
          <a:p>
            <a:pPr indent="-307975" lvl="0" marL="457200" rtl="0" algn="l">
              <a:spcBef>
                <a:spcPts val="0"/>
              </a:spcBef>
              <a:spcAft>
                <a:spcPts val="0"/>
              </a:spcAft>
              <a:buSzPts val="1250"/>
              <a:buChar char="●"/>
            </a:pPr>
            <a:r>
              <a:rPr lang="en"/>
              <a:t>Economy: workers lawsuit settled (2015), BCD as a restaurant model</a:t>
            </a:r>
            <a:endParaRPr/>
          </a:p>
          <a:p>
            <a:pPr indent="-307975" lvl="0" marL="457200" rtl="0" algn="l">
              <a:spcBef>
                <a:spcPts val="0"/>
              </a:spcBef>
              <a:spcAft>
                <a:spcPts val="0"/>
              </a:spcAft>
              <a:buSzPts val="1250"/>
              <a:buChar char="●"/>
            </a:pPr>
            <a:r>
              <a:rPr lang="en"/>
              <a:t>Politics: Korea-US relationships (within Korean soft power strategy using </a:t>
            </a:r>
            <a:r>
              <a:rPr lang="en"/>
              <a:t>globalization</a:t>
            </a:r>
            <a:r>
              <a:rPr lang="en"/>
              <a:t> of Korean food), Lee’s work w the Global Children’s Foundation + friendship w politicians (ex. Michelle Steel) </a:t>
            </a:r>
            <a:endParaRPr/>
          </a:p>
          <a:p>
            <a:pPr indent="-307975" lvl="0" marL="457200" rtl="0" algn="l">
              <a:spcBef>
                <a:spcPts val="0"/>
              </a:spcBef>
              <a:spcAft>
                <a:spcPts val="0"/>
              </a:spcAft>
              <a:buSzPts val="1250"/>
              <a:buChar char="●"/>
            </a:pPr>
            <a:r>
              <a:rPr lang="en"/>
              <a:t>Culture: introduction to Korean food/culture, pride from Koreans</a:t>
            </a:r>
            <a:endParaRPr/>
          </a:p>
          <a:p>
            <a:pPr indent="0" lvl="0" marL="457200" rtl="0" algn="l">
              <a:spcBef>
                <a:spcPts val="0"/>
              </a:spcBef>
              <a:spcAft>
                <a:spcPts val="0"/>
              </a:spcAft>
              <a:buNone/>
            </a:pPr>
            <a:r>
              <a:t/>
            </a:r>
            <a:endParaRPr/>
          </a:p>
          <a:p>
            <a:pPr indent="0" lvl="0" marL="0" rtl="0" algn="l">
              <a:spcBef>
                <a:spcPts val="0"/>
              </a:spcBef>
              <a:spcAft>
                <a:spcPts val="0"/>
              </a:spcAft>
              <a:buNone/>
            </a:pPr>
            <a:r>
              <a:rPr b="1" lang="en"/>
              <a:t>→ </a:t>
            </a:r>
            <a:r>
              <a:rPr b="1" lang="en"/>
              <a:t>How can BCD’s soondubu be analyzed as an Asian American food?</a:t>
            </a:r>
            <a:r>
              <a:rPr lang="en"/>
              <a:t> </a:t>
            </a:r>
            <a:endParaRPr/>
          </a:p>
          <a:p>
            <a:pPr indent="-307975" lvl="0" marL="457200" rtl="0" algn="l">
              <a:spcBef>
                <a:spcPts val="0"/>
              </a:spcBef>
              <a:spcAft>
                <a:spcPts val="0"/>
              </a:spcAft>
              <a:buSzPts val="1250"/>
              <a:buChar char="●"/>
            </a:pPr>
            <a:r>
              <a:rPr lang="en"/>
              <a:t>Translations + names of soondubu: soondubu, soondubu jjigae, soft tofu stew, soon tofu</a:t>
            </a:r>
            <a:endParaRPr/>
          </a:p>
          <a:p>
            <a:pPr indent="-307975" lvl="0" marL="457200" rtl="0" algn="l">
              <a:spcBef>
                <a:spcPts val="0"/>
              </a:spcBef>
              <a:spcAft>
                <a:spcPts val="0"/>
              </a:spcAft>
              <a:buSzPts val="1250"/>
              <a:buChar char="●"/>
            </a:pPr>
            <a:r>
              <a:rPr lang="en"/>
              <a:t>Menu + marketing: catering to both Koreans and non-Koreans</a:t>
            </a:r>
            <a:endParaRPr/>
          </a:p>
          <a:p>
            <a:pPr indent="-307975" lvl="0" marL="457200" rtl="0" algn="l">
              <a:spcBef>
                <a:spcPts val="0"/>
              </a:spcBef>
              <a:spcAft>
                <a:spcPts val="0"/>
              </a:spcAft>
              <a:buSzPts val="1250"/>
              <a:buChar char="●"/>
            </a:pPr>
            <a:r>
              <a:rPr lang="en"/>
              <a:t>Lee’s success: does she exhibit the model minority myth? </a:t>
            </a:r>
            <a:endParaRPr/>
          </a:p>
          <a:p>
            <a:pPr indent="-307975" lvl="0" marL="457200" rtl="0" algn="l">
              <a:spcBef>
                <a:spcPts val="0"/>
              </a:spcBef>
              <a:spcAft>
                <a:spcPts val="0"/>
              </a:spcAft>
              <a:buSzPts val="1250"/>
              <a:buChar char="●"/>
            </a:pPr>
            <a:r>
              <a:rPr lang="en"/>
              <a:t>Various ways to define Asian American food</a:t>
            </a:r>
            <a:endParaRPr/>
          </a:p>
          <a:p>
            <a:pPr indent="-307975" lvl="0" marL="457200" rtl="0" algn="l">
              <a:spcBef>
                <a:spcPts val="0"/>
              </a:spcBef>
              <a:spcAft>
                <a:spcPts val="0"/>
              </a:spcAft>
              <a:buSzPts val="1250"/>
              <a:buChar char="●"/>
            </a:pPr>
            <a:r>
              <a:rPr lang="en"/>
              <a:t>Authenticity debate: Is authenticity necessary/key? Is BCD authentic? Does it matter?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03"/>
          <p:cNvSpPr txBox="1"/>
          <p:nvPr>
            <p:ph idx="1" type="body"/>
          </p:nvPr>
        </p:nvSpPr>
        <p:spPr>
          <a:xfrm>
            <a:off x="3497325" y="905525"/>
            <a:ext cx="4925100" cy="369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250"/>
              <a:t>→ Food is a mix of nostalgia, history, economics, and culture made accessible through its </a:t>
            </a:r>
            <a:r>
              <a:rPr lang="en" sz="1250"/>
              <a:t>universality</a:t>
            </a:r>
            <a:r>
              <a:rPr lang="en" sz="1250"/>
              <a:t> </a:t>
            </a:r>
            <a:endParaRPr sz="1250"/>
          </a:p>
          <a:p>
            <a:pPr indent="0" lvl="0" marL="0" rtl="0" algn="l">
              <a:spcBef>
                <a:spcPts val="0"/>
              </a:spcBef>
              <a:spcAft>
                <a:spcPts val="0"/>
              </a:spcAft>
              <a:buNone/>
            </a:pPr>
            <a:r>
              <a:t/>
            </a:r>
            <a:endParaRPr sz="1250"/>
          </a:p>
          <a:p>
            <a:pPr indent="0" lvl="0" marL="0" rtl="0" algn="l">
              <a:spcBef>
                <a:spcPts val="0"/>
              </a:spcBef>
              <a:spcAft>
                <a:spcPts val="0"/>
              </a:spcAft>
              <a:buNone/>
            </a:pPr>
            <a:r>
              <a:rPr lang="en" sz="1250"/>
              <a:t>→ BCD’s history involves large cultural impact centered on Lee’s involvement in geopolitics and vision for her food in America</a:t>
            </a:r>
            <a:endParaRPr sz="1250"/>
          </a:p>
          <a:p>
            <a:pPr indent="0" lvl="0" marL="0" rtl="0" algn="l">
              <a:spcBef>
                <a:spcPts val="0"/>
              </a:spcBef>
              <a:spcAft>
                <a:spcPts val="0"/>
              </a:spcAft>
              <a:buNone/>
            </a:pPr>
            <a:r>
              <a:t/>
            </a:r>
            <a:endParaRPr sz="1250"/>
          </a:p>
          <a:p>
            <a:pPr indent="0" lvl="0" marL="0" rtl="0" algn="l">
              <a:spcBef>
                <a:spcPts val="0"/>
              </a:spcBef>
              <a:spcAft>
                <a:spcPts val="0"/>
              </a:spcAft>
              <a:buNone/>
            </a:pPr>
            <a:r>
              <a:rPr lang="en" sz="1250"/>
              <a:t>→ Soondubu, specifically BCD’s version, raises important questions about how we may define and discuss Asian American, or perhaps Korean American, food </a:t>
            </a:r>
            <a:endParaRPr sz="1250"/>
          </a:p>
        </p:txBody>
      </p:sp>
      <p:sp>
        <p:nvSpPr>
          <p:cNvPr id="1211" name="Google Shape;1211;p103"/>
          <p:cNvSpPr txBox="1"/>
          <p:nvPr>
            <p:ph type="title"/>
          </p:nvPr>
        </p:nvSpPr>
        <p:spPr>
          <a:xfrm>
            <a:off x="720000" y="21055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PROJECT TAKEAWAYS</a:t>
            </a:r>
            <a:endParaRPr/>
          </a:p>
        </p:txBody>
      </p:sp>
      <p:pic>
        <p:nvPicPr>
          <p:cNvPr id="1212" name="Google Shape;1212;p103"/>
          <p:cNvPicPr preferRelativeResize="0"/>
          <p:nvPr/>
        </p:nvPicPr>
        <p:blipFill>
          <a:blip r:embed="rId3">
            <a:alphaModFix/>
          </a:blip>
          <a:stretch>
            <a:fillRect/>
          </a:stretch>
        </p:blipFill>
        <p:spPr>
          <a:xfrm>
            <a:off x="720001" y="905525"/>
            <a:ext cx="2462599" cy="36938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65" name="Shape 865"/>
        <p:cNvGrpSpPr/>
        <p:nvPr/>
      </p:nvGrpSpPr>
      <p:grpSpPr>
        <a:xfrm>
          <a:off x="0" y="0"/>
          <a:ext cx="0" cy="0"/>
          <a:chOff x="0" y="0"/>
          <a:chExt cx="0" cy="0"/>
        </a:xfrm>
      </p:grpSpPr>
      <p:sp>
        <p:nvSpPr>
          <p:cNvPr id="866" name="Google Shape;866;p76"/>
          <p:cNvSpPr/>
          <p:nvPr/>
        </p:nvSpPr>
        <p:spPr>
          <a:xfrm>
            <a:off x="348650" y="804585"/>
            <a:ext cx="4180934" cy="4180628"/>
          </a:xfrm>
          <a:custGeom>
            <a:rect b="b" l="l" r="r" t="t"/>
            <a:pathLst>
              <a:path extrusionOk="0" h="122671" w="122671">
                <a:moveTo>
                  <a:pt x="61288" y="15890"/>
                </a:moveTo>
                <a:cubicBezTo>
                  <a:pt x="74134" y="15890"/>
                  <a:pt x="87890" y="17837"/>
                  <a:pt x="98492" y="25582"/>
                </a:cubicBezTo>
                <a:cubicBezTo>
                  <a:pt x="106392" y="31355"/>
                  <a:pt x="107052" y="41356"/>
                  <a:pt x="105729" y="50292"/>
                </a:cubicBezTo>
                <a:cubicBezTo>
                  <a:pt x="104207" y="60560"/>
                  <a:pt x="103318" y="70931"/>
                  <a:pt x="101429" y="81148"/>
                </a:cubicBezTo>
                <a:cubicBezTo>
                  <a:pt x="99916" y="89314"/>
                  <a:pt x="96431" y="97128"/>
                  <a:pt x="88124" y="99955"/>
                </a:cubicBezTo>
                <a:cubicBezTo>
                  <a:pt x="84437" y="101209"/>
                  <a:pt x="80540" y="101601"/>
                  <a:pt x="76602" y="101601"/>
                </a:cubicBezTo>
                <a:cubicBezTo>
                  <a:pt x="71796" y="101601"/>
                  <a:pt x="66926" y="101018"/>
                  <a:pt x="62297" y="100710"/>
                </a:cubicBezTo>
                <a:cubicBezTo>
                  <a:pt x="51217" y="99976"/>
                  <a:pt x="40203" y="98506"/>
                  <a:pt x="29211" y="96964"/>
                </a:cubicBezTo>
                <a:cubicBezTo>
                  <a:pt x="16647" y="95202"/>
                  <a:pt x="10610" y="89119"/>
                  <a:pt x="11276" y="76081"/>
                </a:cubicBezTo>
                <a:cubicBezTo>
                  <a:pt x="11770" y="66433"/>
                  <a:pt x="13452" y="56900"/>
                  <a:pt x="15516" y="47476"/>
                </a:cubicBezTo>
                <a:cubicBezTo>
                  <a:pt x="17086" y="40308"/>
                  <a:pt x="17867" y="30029"/>
                  <a:pt x="23464" y="24632"/>
                </a:cubicBezTo>
                <a:cubicBezTo>
                  <a:pt x="31878" y="16520"/>
                  <a:pt x="46079" y="16024"/>
                  <a:pt x="57526" y="15914"/>
                </a:cubicBezTo>
                <a:cubicBezTo>
                  <a:pt x="58439" y="15906"/>
                  <a:pt x="59335" y="15900"/>
                  <a:pt x="60210" y="15894"/>
                </a:cubicBezTo>
                <a:cubicBezTo>
                  <a:pt x="60569" y="15891"/>
                  <a:pt x="60928" y="15890"/>
                  <a:pt x="61288" y="15890"/>
                </a:cubicBezTo>
                <a:close/>
                <a:moveTo>
                  <a:pt x="0" y="0"/>
                </a:moveTo>
                <a:lnTo>
                  <a:pt x="0" y="122670"/>
                </a:lnTo>
                <a:lnTo>
                  <a:pt x="122671" y="122670"/>
                </a:lnTo>
                <a:lnTo>
                  <a:pt x="1226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76"/>
          <p:cNvSpPr txBox="1"/>
          <p:nvPr>
            <p:ph idx="1" type="body"/>
          </p:nvPr>
        </p:nvSpPr>
        <p:spPr>
          <a:xfrm>
            <a:off x="4572000" y="1369325"/>
            <a:ext cx="3850500" cy="333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Soondubu is a spicy Korean tofu stew made in a variety of ways with the addition of various vegetables, proteins, eggs, and mushrooms.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Soondubu is also called soondubu jjigae, soon tofu, and silken tofu.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Traditionally, soondubu is served in an earthenware pot with a freshly cracked egg</a:t>
            </a:r>
            <a:endParaRPr/>
          </a:p>
        </p:txBody>
      </p:sp>
      <p:sp>
        <p:nvSpPr>
          <p:cNvPr id="868" name="Google Shape;868;p76"/>
          <p:cNvSpPr/>
          <p:nvPr/>
        </p:nvSpPr>
        <p:spPr>
          <a:xfrm flipH="1" rot="4102360">
            <a:off x="-2512533" y="4030635"/>
            <a:ext cx="7471578" cy="47717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76"/>
          <p:cNvSpPr txBox="1"/>
          <p:nvPr>
            <p:ph type="title"/>
          </p:nvPr>
        </p:nvSpPr>
        <p:spPr>
          <a:xfrm>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SOONDUBU?</a:t>
            </a:r>
            <a:endParaRPr>
              <a:solidFill>
                <a:schemeClr val="lt1"/>
              </a:solidFill>
            </a:endParaRPr>
          </a:p>
        </p:txBody>
      </p:sp>
      <p:sp>
        <p:nvSpPr>
          <p:cNvPr id="870" name="Google Shape;870;p76"/>
          <p:cNvSpPr/>
          <p:nvPr/>
        </p:nvSpPr>
        <p:spPr>
          <a:xfrm rot="813319">
            <a:off x="-4129602" y="-17370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1" name="Google Shape;871;p76"/>
          <p:cNvPicPr preferRelativeResize="0"/>
          <p:nvPr/>
        </p:nvPicPr>
        <p:blipFill>
          <a:blip r:embed="rId3">
            <a:alphaModFix/>
          </a:blip>
          <a:stretch>
            <a:fillRect/>
          </a:stretch>
        </p:blipFill>
        <p:spPr>
          <a:xfrm>
            <a:off x="1328213" y="1228550"/>
            <a:ext cx="2221800" cy="3332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1000"/>
                                        <p:tgtEl>
                                          <p:spTgt spid="8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75" name="Shape 875"/>
        <p:cNvGrpSpPr/>
        <p:nvPr/>
      </p:nvGrpSpPr>
      <p:grpSpPr>
        <a:xfrm>
          <a:off x="0" y="0"/>
          <a:ext cx="0" cy="0"/>
          <a:chOff x="0" y="0"/>
          <a:chExt cx="0" cy="0"/>
        </a:xfrm>
      </p:grpSpPr>
      <p:sp>
        <p:nvSpPr>
          <p:cNvPr id="876" name="Google Shape;876;p77"/>
          <p:cNvSpPr/>
          <p:nvPr/>
        </p:nvSpPr>
        <p:spPr>
          <a:xfrm>
            <a:off x="348650" y="804585"/>
            <a:ext cx="4180934" cy="4180628"/>
          </a:xfrm>
          <a:custGeom>
            <a:rect b="b" l="l" r="r" t="t"/>
            <a:pathLst>
              <a:path extrusionOk="0" h="122671" w="122671">
                <a:moveTo>
                  <a:pt x="61288" y="15890"/>
                </a:moveTo>
                <a:cubicBezTo>
                  <a:pt x="74134" y="15890"/>
                  <a:pt x="87890" y="17837"/>
                  <a:pt x="98492" y="25582"/>
                </a:cubicBezTo>
                <a:cubicBezTo>
                  <a:pt x="106392" y="31355"/>
                  <a:pt x="107052" y="41356"/>
                  <a:pt x="105729" y="50292"/>
                </a:cubicBezTo>
                <a:cubicBezTo>
                  <a:pt x="104207" y="60560"/>
                  <a:pt x="103318" y="70931"/>
                  <a:pt x="101429" y="81148"/>
                </a:cubicBezTo>
                <a:cubicBezTo>
                  <a:pt x="99916" y="89314"/>
                  <a:pt x="96431" y="97128"/>
                  <a:pt x="88124" y="99955"/>
                </a:cubicBezTo>
                <a:cubicBezTo>
                  <a:pt x="84437" y="101209"/>
                  <a:pt x="80540" y="101601"/>
                  <a:pt x="76602" y="101601"/>
                </a:cubicBezTo>
                <a:cubicBezTo>
                  <a:pt x="71796" y="101601"/>
                  <a:pt x="66926" y="101018"/>
                  <a:pt x="62297" y="100710"/>
                </a:cubicBezTo>
                <a:cubicBezTo>
                  <a:pt x="51217" y="99976"/>
                  <a:pt x="40203" y="98506"/>
                  <a:pt x="29211" y="96964"/>
                </a:cubicBezTo>
                <a:cubicBezTo>
                  <a:pt x="16647" y="95202"/>
                  <a:pt x="10610" y="89119"/>
                  <a:pt x="11276" y="76081"/>
                </a:cubicBezTo>
                <a:cubicBezTo>
                  <a:pt x="11770" y="66433"/>
                  <a:pt x="13452" y="56900"/>
                  <a:pt x="15516" y="47476"/>
                </a:cubicBezTo>
                <a:cubicBezTo>
                  <a:pt x="17086" y="40308"/>
                  <a:pt x="17867" y="30029"/>
                  <a:pt x="23464" y="24632"/>
                </a:cubicBezTo>
                <a:cubicBezTo>
                  <a:pt x="31878" y="16520"/>
                  <a:pt x="46079" y="16024"/>
                  <a:pt x="57526" y="15914"/>
                </a:cubicBezTo>
                <a:cubicBezTo>
                  <a:pt x="58439" y="15906"/>
                  <a:pt x="59335" y="15900"/>
                  <a:pt x="60210" y="15894"/>
                </a:cubicBezTo>
                <a:cubicBezTo>
                  <a:pt x="60569" y="15891"/>
                  <a:pt x="60928" y="15890"/>
                  <a:pt x="61288" y="15890"/>
                </a:cubicBezTo>
                <a:close/>
                <a:moveTo>
                  <a:pt x="0" y="0"/>
                </a:moveTo>
                <a:lnTo>
                  <a:pt x="0" y="122670"/>
                </a:lnTo>
                <a:lnTo>
                  <a:pt x="122671" y="122670"/>
                </a:lnTo>
                <a:lnTo>
                  <a:pt x="1226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77"/>
          <p:cNvSpPr txBox="1"/>
          <p:nvPr>
            <p:ph idx="1" type="body"/>
          </p:nvPr>
        </p:nvSpPr>
        <p:spPr>
          <a:xfrm>
            <a:off x="4572000" y="1369325"/>
            <a:ext cx="3850500" cy="333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Soondubu doesn’t have a clear history.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sources say that records from the Joseon dynasty depict early versions of soondubu.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sources </a:t>
            </a:r>
            <a:r>
              <a:rPr lang="en"/>
              <a:t>specifically</a:t>
            </a:r>
            <a:r>
              <a:rPr lang="en"/>
              <a:t> attribute the type of tofu used in soondubu to the city of Gangneung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Jjigae recipes and popularity were brought to the US post-Korean War through American servicemen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Korean food, including soondubu rose to prominence during the 1990s with the spread of Korean immigrant-founded restaurants</a:t>
            </a:r>
            <a:endParaRPr/>
          </a:p>
        </p:txBody>
      </p:sp>
      <p:sp>
        <p:nvSpPr>
          <p:cNvPr id="878" name="Google Shape;878;p77"/>
          <p:cNvSpPr/>
          <p:nvPr/>
        </p:nvSpPr>
        <p:spPr>
          <a:xfrm flipH="1" rot="4102360">
            <a:off x="-2512533" y="4030635"/>
            <a:ext cx="7471578" cy="4771747"/>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77"/>
          <p:cNvSpPr txBox="1"/>
          <p:nvPr>
            <p:ph type="title"/>
          </p:nvPr>
        </p:nvSpPr>
        <p:spPr>
          <a:xfrm>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SOONDUBU HISTORY + RECIPE</a:t>
            </a:r>
            <a:endParaRPr>
              <a:solidFill>
                <a:schemeClr val="lt1"/>
              </a:solidFill>
            </a:endParaRPr>
          </a:p>
        </p:txBody>
      </p:sp>
      <p:sp>
        <p:nvSpPr>
          <p:cNvPr id="880" name="Google Shape;880;p77"/>
          <p:cNvSpPr/>
          <p:nvPr/>
        </p:nvSpPr>
        <p:spPr>
          <a:xfrm rot="813319">
            <a:off x="-4129602" y="-1737023"/>
            <a:ext cx="6402109" cy="5689153"/>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1" name="Google Shape;881;p77" title="Screen Recording 2023-04-05 at 1.24.28 PM.mov">
            <a:hlinkClick r:id="rId3"/>
          </p:cNvPr>
          <p:cNvPicPr preferRelativeResize="0"/>
          <p:nvPr/>
        </p:nvPicPr>
        <p:blipFill>
          <a:blip r:embed="rId4">
            <a:alphaModFix/>
          </a:blip>
          <a:stretch>
            <a:fillRect/>
          </a:stretch>
        </p:blipFill>
        <p:spPr>
          <a:xfrm>
            <a:off x="348650" y="1327050"/>
            <a:ext cx="4180925" cy="31356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1000"/>
                                        <p:tgtEl>
                                          <p:spTgt spid="8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1000"/>
                                        <p:tgtEl>
                                          <p:spTgt spid="8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78"/>
          <p:cNvSpPr txBox="1"/>
          <p:nvPr>
            <p:ph type="title"/>
          </p:nvPr>
        </p:nvSpPr>
        <p:spPr>
          <a:xfrm>
            <a:off x="1549950" y="1929275"/>
            <a:ext cx="6044100" cy="161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BCD HISTORY + FOUNDER</a:t>
            </a:r>
            <a:endParaRPr/>
          </a:p>
        </p:txBody>
      </p:sp>
      <p:sp>
        <p:nvSpPr>
          <p:cNvPr id="887" name="Google Shape;887;p78"/>
          <p:cNvSpPr txBox="1"/>
          <p:nvPr>
            <p:ph idx="2" type="title"/>
          </p:nvPr>
        </p:nvSpPr>
        <p:spPr>
          <a:xfrm>
            <a:off x="3822900" y="845239"/>
            <a:ext cx="1498200" cy="112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886"/>
                                        </p:tgtEl>
                                        <p:attrNameLst>
                                          <p:attrName>style.visibility</p:attrName>
                                        </p:attrNameLst>
                                      </p:cBhvr>
                                      <p:to>
                                        <p:strVal val="visible"/>
                                      </p:to>
                                    </p:set>
                                    <p:anim calcmode="lin" valueType="num">
                                      <p:cBhvr additive="base">
                                        <p:cTn dur="1000"/>
                                        <p:tgtEl>
                                          <p:spTgt spid="8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887"/>
                                        </p:tgtEl>
                                        <p:attrNameLst>
                                          <p:attrName>style.visibility</p:attrName>
                                        </p:attrNameLst>
                                      </p:cBhvr>
                                      <p:to>
                                        <p:strVal val="visible"/>
                                      </p:to>
                                    </p:set>
                                    <p:anim calcmode="lin" valueType="num">
                                      <p:cBhvr additive="base">
                                        <p:cTn dur="1000"/>
                                        <p:tgtEl>
                                          <p:spTgt spid="8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79"/>
          <p:cNvSpPr/>
          <p:nvPr/>
        </p:nvSpPr>
        <p:spPr>
          <a:xfrm rot="-5399809">
            <a:off x="-393997" y="613547"/>
            <a:ext cx="5512835" cy="4194428"/>
          </a:xfrm>
          <a:custGeom>
            <a:rect b="b" l="l" r="r" t="t"/>
            <a:pathLst>
              <a:path extrusionOk="0" h="122671" w="122671">
                <a:moveTo>
                  <a:pt x="61288" y="15890"/>
                </a:moveTo>
                <a:cubicBezTo>
                  <a:pt x="74134" y="15890"/>
                  <a:pt x="87890" y="17837"/>
                  <a:pt x="98492" y="25582"/>
                </a:cubicBezTo>
                <a:cubicBezTo>
                  <a:pt x="106392" y="31355"/>
                  <a:pt x="107052" y="41356"/>
                  <a:pt x="105729" y="50292"/>
                </a:cubicBezTo>
                <a:cubicBezTo>
                  <a:pt x="104207" y="60560"/>
                  <a:pt x="103318" y="70931"/>
                  <a:pt x="101429" y="81148"/>
                </a:cubicBezTo>
                <a:cubicBezTo>
                  <a:pt x="99916" y="89314"/>
                  <a:pt x="96431" y="97128"/>
                  <a:pt x="88124" y="99955"/>
                </a:cubicBezTo>
                <a:cubicBezTo>
                  <a:pt x="84437" y="101209"/>
                  <a:pt x="80540" y="101601"/>
                  <a:pt x="76602" y="101601"/>
                </a:cubicBezTo>
                <a:cubicBezTo>
                  <a:pt x="71796" y="101601"/>
                  <a:pt x="66926" y="101018"/>
                  <a:pt x="62297" y="100710"/>
                </a:cubicBezTo>
                <a:cubicBezTo>
                  <a:pt x="51217" y="99976"/>
                  <a:pt x="40203" y="98506"/>
                  <a:pt x="29211" y="96964"/>
                </a:cubicBezTo>
                <a:cubicBezTo>
                  <a:pt x="16647" y="95202"/>
                  <a:pt x="10610" y="89119"/>
                  <a:pt x="11276" y="76081"/>
                </a:cubicBezTo>
                <a:cubicBezTo>
                  <a:pt x="11770" y="66433"/>
                  <a:pt x="13452" y="56900"/>
                  <a:pt x="15516" y="47476"/>
                </a:cubicBezTo>
                <a:cubicBezTo>
                  <a:pt x="17086" y="40308"/>
                  <a:pt x="17867" y="30029"/>
                  <a:pt x="23464" y="24632"/>
                </a:cubicBezTo>
                <a:cubicBezTo>
                  <a:pt x="31878" y="16520"/>
                  <a:pt x="46079" y="16024"/>
                  <a:pt x="57526" y="15914"/>
                </a:cubicBezTo>
                <a:cubicBezTo>
                  <a:pt x="58439" y="15906"/>
                  <a:pt x="59335" y="15900"/>
                  <a:pt x="60210" y="15894"/>
                </a:cubicBezTo>
                <a:cubicBezTo>
                  <a:pt x="60569" y="15891"/>
                  <a:pt x="60928" y="15890"/>
                  <a:pt x="61288" y="15890"/>
                </a:cubicBezTo>
                <a:close/>
                <a:moveTo>
                  <a:pt x="0" y="0"/>
                </a:moveTo>
                <a:lnTo>
                  <a:pt x="0" y="122670"/>
                </a:lnTo>
                <a:lnTo>
                  <a:pt x="122671" y="122670"/>
                </a:lnTo>
                <a:lnTo>
                  <a:pt x="1226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79"/>
          <p:cNvSpPr/>
          <p:nvPr/>
        </p:nvSpPr>
        <p:spPr>
          <a:xfrm flipH="1" rot="10285629">
            <a:off x="-6011938" y="-4319098"/>
            <a:ext cx="9471588" cy="6049060"/>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79"/>
          <p:cNvSpPr/>
          <p:nvPr/>
        </p:nvSpPr>
        <p:spPr>
          <a:xfrm rot="-4102346">
            <a:off x="1166603" y="3932872"/>
            <a:ext cx="9416338" cy="6013774"/>
          </a:xfrm>
          <a:custGeom>
            <a:rect b="b" l="l" r="r" t="t"/>
            <a:pathLst>
              <a:path extrusionOk="0" h="56068" w="87791">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79"/>
          <p:cNvSpPr/>
          <p:nvPr/>
        </p:nvSpPr>
        <p:spPr>
          <a:xfrm flipH="1">
            <a:off x="580630" y="-3941597"/>
            <a:ext cx="7065492" cy="5396392"/>
          </a:xfrm>
          <a:custGeom>
            <a:rect b="b" l="l" r="r" t="t"/>
            <a:pathLst>
              <a:path extrusionOk="0" h="29633" w="38799">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79"/>
          <p:cNvSpPr/>
          <p:nvPr/>
        </p:nvSpPr>
        <p:spPr>
          <a:xfrm rot="649760">
            <a:off x="-984002" y="4190367"/>
            <a:ext cx="4974484" cy="1490372"/>
          </a:xfrm>
          <a:custGeom>
            <a:rect b="b" l="l" r="r" t="t"/>
            <a:pathLst>
              <a:path extrusionOk="0" h="14730" w="49165">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79"/>
          <p:cNvSpPr/>
          <p:nvPr/>
        </p:nvSpPr>
        <p:spPr>
          <a:xfrm flipH="1" rot="-6621704">
            <a:off x="-3919845" y="1710891"/>
            <a:ext cx="7826147" cy="2877875"/>
          </a:xfrm>
          <a:custGeom>
            <a:rect b="b" l="l" r="r" t="t"/>
            <a:pathLst>
              <a:path extrusionOk="0" fill="none" h="28195" w="76674">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cap="flat" cmpd="sng" w="28575">
            <a:solidFill>
              <a:schemeClr val="accent3"/>
            </a:solidFill>
            <a:prstDash val="solid"/>
            <a:miter lim="325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79"/>
          <p:cNvSpPr txBox="1"/>
          <p:nvPr>
            <p:ph type="title"/>
          </p:nvPr>
        </p:nvSpPr>
        <p:spPr>
          <a:xfrm flipH="1">
            <a:off x="720000" y="438912"/>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HEE SOOK LEE</a:t>
            </a:r>
            <a:endParaRPr/>
          </a:p>
        </p:txBody>
      </p:sp>
      <p:sp>
        <p:nvSpPr>
          <p:cNvPr id="899" name="Google Shape;899;p79"/>
          <p:cNvSpPr txBox="1"/>
          <p:nvPr/>
        </p:nvSpPr>
        <p:spPr>
          <a:xfrm>
            <a:off x="4459800" y="1454800"/>
            <a:ext cx="3964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anrope"/>
                <a:ea typeface="Manrope"/>
                <a:cs typeface="Manrope"/>
                <a:sym typeface="Manrope"/>
              </a:rPr>
              <a:t>Hee Sook Lee was born Seoul, Korea in 1959.</a:t>
            </a:r>
            <a:endParaRPr>
              <a:latin typeface="Manrope"/>
              <a:ea typeface="Manrope"/>
              <a:cs typeface="Manrope"/>
              <a:sym typeface="Manrope"/>
            </a:endParaRPr>
          </a:p>
          <a:p>
            <a:pPr indent="0" lvl="0" marL="0" rtl="0" algn="l">
              <a:spcBef>
                <a:spcPts val="0"/>
              </a:spcBef>
              <a:spcAft>
                <a:spcPts val="0"/>
              </a:spcAft>
              <a:buNone/>
            </a:pPr>
            <a:r>
              <a:t/>
            </a:r>
            <a:endParaRPr>
              <a:latin typeface="Manrope"/>
              <a:ea typeface="Manrope"/>
              <a:cs typeface="Manrope"/>
              <a:sym typeface="Manrope"/>
            </a:endParaRPr>
          </a:p>
          <a:p>
            <a:pPr indent="0" lvl="0" marL="0" rtl="0" algn="l">
              <a:spcBef>
                <a:spcPts val="0"/>
              </a:spcBef>
              <a:spcAft>
                <a:spcPts val="0"/>
              </a:spcAft>
              <a:buNone/>
            </a:pPr>
            <a:r>
              <a:rPr lang="en">
                <a:latin typeface="Manrope"/>
                <a:ea typeface="Manrope"/>
                <a:cs typeface="Manrope"/>
                <a:sym typeface="Manrope"/>
              </a:rPr>
              <a:t>In 1989 she immigrated to the US so that her children could learn English</a:t>
            </a:r>
            <a:endParaRPr>
              <a:latin typeface="Manrope"/>
              <a:ea typeface="Manrope"/>
              <a:cs typeface="Manrope"/>
              <a:sym typeface="Manrope"/>
            </a:endParaRPr>
          </a:p>
          <a:p>
            <a:pPr indent="0" lvl="0" marL="0" rtl="0" algn="l">
              <a:spcBef>
                <a:spcPts val="0"/>
              </a:spcBef>
              <a:spcAft>
                <a:spcPts val="0"/>
              </a:spcAft>
              <a:buNone/>
            </a:pPr>
            <a:r>
              <a:t/>
            </a:r>
            <a:endParaRPr>
              <a:latin typeface="Manrope"/>
              <a:ea typeface="Manrope"/>
              <a:cs typeface="Manrope"/>
              <a:sym typeface="Manrope"/>
            </a:endParaRPr>
          </a:p>
          <a:p>
            <a:pPr indent="0" lvl="0" marL="0" rtl="0" algn="l">
              <a:spcBef>
                <a:spcPts val="0"/>
              </a:spcBef>
              <a:spcAft>
                <a:spcPts val="0"/>
              </a:spcAft>
              <a:buNone/>
            </a:pPr>
            <a:r>
              <a:rPr lang="en">
                <a:latin typeface="Manrope"/>
                <a:ea typeface="Manrope"/>
                <a:cs typeface="Manrope"/>
                <a:sym typeface="Manrope"/>
              </a:rPr>
              <a:t>She began working on a secret soondubu recipe, choosing to focus on soondubu due to “its superior taste and health benefits.” </a:t>
            </a:r>
            <a:endParaRPr>
              <a:latin typeface="Manrope"/>
              <a:ea typeface="Manrope"/>
              <a:cs typeface="Manrope"/>
              <a:sym typeface="Manrope"/>
            </a:endParaRPr>
          </a:p>
          <a:p>
            <a:pPr indent="0" lvl="0" marL="0" rtl="0" algn="l">
              <a:spcBef>
                <a:spcPts val="0"/>
              </a:spcBef>
              <a:spcAft>
                <a:spcPts val="0"/>
              </a:spcAft>
              <a:buNone/>
            </a:pPr>
            <a:r>
              <a:t/>
            </a:r>
            <a:endParaRPr>
              <a:latin typeface="Manrope"/>
              <a:ea typeface="Manrope"/>
              <a:cs typeface="Manrope"/>
              <a:sym typeface="Manrope"/>
            </a:endParaRPr>
          </a:p>
          <a:p>
            <a:pPr indent="0" lvl="0" marL="0" rtl="0" algn="l">
              <a:spcBef>
                <a:spcPts val="0"/>
              </a:spcBef>
              <a:spcAft>
                <a:spcPts val="0"/>
              </a:spcAft>
              <a:buNone/>
            </a:pPr>
            <a:r>
              <a:rPr lang="en">
                <a:latin typeface="Manrope"/>
                <a:ea typeface="Manrope"/>
                <a:cs typeface="Manrope"/>
                <a:sym typeface="Manrope"/>
              </a:rPr>
              <a:t>She decided to name BCD after Bukchang Dong, a district in Korea where her mother in law owned a </a:t>
            </a:r>
            <a:r>
              <a:rPr lang="en">
                <a:latin typeface="Manrope"/>
                <a:ea typeface="Manrope"/>
                <a:cs typeface="Manrope"/>
                <a:sym typeface="Manrope"/>
              </a:rPr>
              <a:t>restaurant</a:t>
            </a:r>
            <a:r>
              <a:rPr lang="en">
                <a:latin typeface="Manrope"/>
                <a:ea typeface="Manrope"/>
                <a:cs typeface="Manrope"/>
                <a:sym typeface="Manrope"/>
              </a:rPr>
              <a:t>.</a:t>
            </a:r>
            <a:endParaRPr>
              <a:latin typeface="Manrope"/>
              <a:ea typeface="Manrope"/>
              <a:cs typeface="Manrope"/>
              <a:sym typeface="Manrope"/>
            </a:endParaRPr>
          </a:p>
          <a:p>
            <a:pPr indent="0" lvl="0" marL="0" rtl="0" algn="l">
              <a:spcBef>
                <a:spcPts val="0"/>
              </a:spcBef>
              <a:spcAft>
                <a:spcPts val="0"/>
              </a:spcAft>
              <a:buNone/>
            </a:pPr>
            <a:r>
              <a:t/>
            </a:r>
            <a:endParaRPr>
              <a:latin typeface="Manrope"/>
              <a:ea typeface="Manrope"/>
              <a:cs typeface="Manrope"/>
              <a:sym typeface="Manrope"/>
            </a:endParaRPr>
          </a:p>
          <a:p>
            <a:pPr indent="0" lvl="0" marL="0" rtl="0" algn="l">
              <a:spcBef>
                <a:spcPts val="0"/>
              </a:spcBef>
              <a:spcAft>
                <a:spcPts val="0"/>
              </a:spcAft>
              <a:buNone/>
            </a:pPr>
            <a:r>
              <a:rPr lang="en">
                <a:latin typeface="Manrope"/>
                <a:ea typeface="Manrope"/>
                <a:cs typeface="Manrope"/>
                <a:sym typeface="Manrope"/>
              </a:rPr>
              <a:t>In 1996, she opened the first BCD location in KoreaTown, LA. </a:t>
            </a:r>
            <a:endParaRPr>
              <a:latin typeface="Manrope"/>
              <a:ea typeface="Manrope"/>
              <a:cs typeface="Manrope"/>
              <a:sym typeface="Manrope"/>
            </a:endParaRPr>
          </a:p>
        </p:txBody>
      </p:sp>
      <p:pic>
        <p:nvPicPr>
          <p:cNvPr id="900" name="Google Shape;900;p79"/>
          <p:cNvPicPr preferRelativeResize="0"/>
          <p:nvPr/>
        </p:nvPicPr>
        <p:blipFill>
          <a:blip r:embed="rId3">
            <a:alphaModFix/>
          </a:blip>
          <a:stretch>
            <a:fillRect/>
          </a:stretch>
        </p:blipFill>
        <p:spPr>
          <a:xfrm>
            <a:off x="838449" y="931475"/>
            <a:ext cx="2706969" cy="3940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80"/>
          <p:cNvSpPr/>
          <p:nvPr/>
        </p:nvSpPr>
        <p:spPr>
          <a:xfrm>
            <a:off x="3574150" y="2044925"/>
            <a:ext cx="1981800" cy="19818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0"/>
          <p:cNvSpPr txBox="1"/>
          <p:nvPr>
            <p:ph type="title"/>
          </p:nvPr>
        </p:nvSpPr>
        <p:spPr>
          <a:xfrm flipH="1">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START UP OF BCD</a:t>
            </a:r>
            <a:endParaRPr>
              <a:solidFill>
                <a:schemeClr val="lt1"/>
              </a:solidFill>
            </a:endParaRPr>
          </a:p>
        </p:txBody>
      </p:sp>
      <p:sp>
        <p:nvSpPr>
          <p:cNvPr id="907" name="Google Shape;907;p80"/>
          <p:cNvSpPr/>
          <p:nvPr/>
        </p:nvSpPr>
        <p:spPr>
          <a:xfrm flipH="1">
            <a:off x="3157750" y="3289378"/>
            <a:ext cx="1189160" cy="856707"/>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80"/>
          <p:cNvSpPr/>
          <p:nvPr/>
        </p:nvSpPr>
        <p:spPr>
          <a:xfrm>
            <a:off x="3328452" y="1967671"/>
            <a:ext cx="932660" cy="828796"/>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80"/>
          <p:cNvSpPr/>
          <p:nvPr/>
        </p:nvSpPr>
        <p:spPr>
          <a:xfrm rot="10800000">
            <a:off x="4652427" y="1953715"/>
            <a:ext cx="1189160" cy="856707"/>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80"/>
          <p:cNvSpPr/>
          <p:nvPr/>
        </p:nvSpPr>
        <p:spPr>
          <a:xfrm flipH="1" rot="10800000">
            <a:off x="4866124" y="3272508"/>
            <a:ext cx="938302" cy="833810"/>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80"/>
          <p:cNvSpPr txBox="1"/>
          <p:nvPr/>
        </p:nvSpPr>
        <p:spPr>
          <a:xfrm>
            <a:off x="6116025" y="3198000"/>
            <a:ext cx="2142300" cy="487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Kulim Park"/>
                <a:ea typeface="Kulim Park"/>
                <a:cs typeface="Kulim Park"/>
                <a:sym typeface="Kulim Park"/>
              </a:rPr>
              <a:t>EXPERIENCE</a:t>
            </a:r>
            <a:endParaRPr sz="2000">
              <a:solidFill>
                <a:schemeClr val="dk1"/>
              </a:solidFill>
              <a:latin typeface="Kulim Park"/>
              <a:ea typeface="Kulim Park"/>
              <a:cs typeface="Kulim Park"/>
              <a:sym typeface="Kulim Park"/>
            </a:endParaRPr>
          </a:p>
        </p:txBody>
      </p:sp>
      <p:sp>
        <p:nvSpPr>
          <p:cNvPr id="912" name="Google Shape;912;p80"/>
          <p:cNvSpPr txBox="1"/>
          <p:nvPr/>
        </p:nvSpPr>
        <p:spPr>
          <a:xfrm>
            <a:off x="885475" y="1703625"/>
            <a:ext cx="2142300" cy="4875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2000">
                <a:solidFill>
                  <a:schemeClr val="dk1"/>
                </a:solidFill>
                <a:latin typeface="Kulim Park"/>
                <a:ea typeface="Kulim Park"/>
                <a:cs typeface="Kulim Park"/>
                <a:sym typeface="Kulim Park"/>
              </a:rPr>
              <a:t>SOONDUBU</a:t>
            </a:r>
            <a:endParaRPr sz="2000">
              <a:solidFill>
                <a:schemeClr val="dk1"/>
              </a:solidFill>
              <a:latin typeface="Kulim Park"/>
              <a:ea typeface="Kulim Park"/>
              <a:cs typeface="Kulim Park"/>
              <a:sym typeface="Kulim Park"/>
            </a:endParaRPr>
          </a:p>
        </p:txBody>
      </p:sp>
      <p:sp>
        <p:nvSpPr>
          <p:cNvPr id="913" name="Google Shape;913;p80"/>
          <p:cNvSpPr txBox="1"/>
          <p:nvPr/>
        </p:nvSpPr>
        <p:spPr>
          <a:xfrm>
            <a:off x="6116048" y="3614814"/>
            <a:ext cx="2142300" cy="6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anrope"/>
                <a:ea typeface="Manrope"/>
                <a:cs typeface="Manrope"/>
                <a:sym typeface="Manrope"/>
              </a:rPr>
              <a:t>Banchan, jogi, and nurungji for every meal</a:t>
            </a:r>
            <a:endParaRPr>
              <a:solidFill>
                <a:schemeClr val="dk1"/>
              </a:solidFill>
              <a:latin typeface="Manrope"/>
              <a:ea typeface="Manrope"/>
              <a:cs typeface="Manrope"/>
              <a:sym typeface="Manrope"/>
            </a:endParaRPr>
          </a:p>
        </p:txBody>
      </p:sp>
      <p:sp>
        <p:nvSpPr>
          <p:cNvPr id="914" name="Google Shape;914;p80"/>
          <p:cNvSpPr txBox="1"/>
          <p:nvPr/>
        </p:nvSpPr>
        <p:spPr>
          <a:xfrm>
            <a:off x="6116025" y="1703625"/>
            <a:ext cx="2142300" cy="487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Kulim Park"/>
                <a:ea typeface="Kulim Park"/>
                <a:cs typeface="Kulim Park"/>
                <a:sym typeface="Kulim Park"/>
              </a:rPr>
              <a:t>PRICE</a:t>
            </a:r>
            <a:endParaRPr sz="2000">
              <a:solidFill>
                <a:schemeClr val="dk1"/>
              </a:solidFill>
              <a:latin typeface="Kulim Park"/>
              <a:ea typeface="Kulim Park"/>
              <a:cs typeface="Kulim Park"/>
              <a:sym typeface="Kulim Park"/>
            </a:endParaRPr>
          </a:p>
        </p:txBody>
      </p:sp>
      <p:sp>
        <p:nvSpPr>
          <p:cNvPr id="915" name="Google Shape;915;p80"/>
          <p:cNvSpPr txBox="1"/>
          <p:nvPr/>
        </p:nvSpPr>
        <p:spPr>
          <a:xfrm>
            <a:off x="6116072" y="2120439"/>
            <a:ext cx="2142300" cy="6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anrope"/>
                <a:ea typeface="Manrope"/>
                <a:cs typeface="Manrope"/>
                <a:sym typeface="Manrope"/>
              </a:rPr>
              <a:t>Reliably keeping an accessible price </a:t>
            </a:r>
            <a:endParaRPr>
              <a:solidFill>
                <a:schemeClr val="dk1"/>
              </a:solidFill>
              <a:latin typeface="Manrope"/>
              <a:ea typeface="Manrope"/>
              <a:cs typeface="Manrope"/>
              <a:sym typeface="Manrope"/>
            </a:endParaRPr>
          </a:p>
        </p:txBody>
      </p:sp>
      <p:sp>
        <p:nvSpPr>
          <p:cNvPr id="916" name="Google Shape;916;p80"/>
          <p:cNvSpPr txBox="1"/>
          <p:nvPr/>
        </p:nvSpPr>
        <p:spPr>
          <a:xfrm>
            <a:off x="885522" y="2120439"/>
            <a:ext cx="2142300" cy="661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1"/>
                </a:solidFill>
                <a:latin typeface="Manrope"/>
                <a:ea typeface="Manrope"/>
                <a:cs typeface="Manrope"/>
                <a:sym typeface="Manrope"/>
              </a:rPr>
              <a:t>Lee’s secret recipe for the comforting soup</a:t>
            </a:r>
            <a:endParaRPr>
              <a:solidFill>
                <a:schemeClr val="dk1"/>
              </a:solidFill>
              <a:latin typeface="Manrope"/>
              <a:ea typeface="Manrope"/>
              <a:cs typeface="Manrope"/>
              <a:sym typeface="Manrope"/>
            </a:endParaRPr>
          </a:p>
        </p:txBody>
      </p:sp>
      <p:sp>
        <p:nvSpPr>
          <p:cNvPr id="917" name="Google Shape;917;p80"/>
          <p:cNvSpPr txBox="1"/>
          <p:nvPr/>
        </p:nvSpPr>
        <p:spPr>
          <a:xfrm>
            <a:off x="885475" y="3198000"/>
            <a:ext cx="2142300" cy="4875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2000">
                <a:solidFill>
                  <a:schemeClr val="dk1"/>
                </a:solidFill>
                <a:latin typeface="Kulim Park"/>
                <a:ea typeface="Kulim Park"/>
                <a:cs typeface="Kulim Park"/>
                <a:sym typeface="Kulim Park"/>
              </a:rPr>
              <a:t>HOURS</a:t>
            </a:r>
            <a:endParaRPr sz="2000">
              <a:solidFill>
                <a:schemeClr val="dk1"/>
              </a:solidFill>
              <a:latin typeface="Kulim Park"/>
              <a:ea typeface="Kulim Park"/>
              <a:cs typeface="Kulim Park"/>
              <a:sym typeface="Kulim Park"/>
            </a:endParaRPr>
          </a:p>
        </p:txBody>
      </p:sp>
      <p:sp>
        <p:nvSpPr>
          <p:cNvPr id="918" name="Google Shape;918;p80"/>
          <p:cNvSpPr txBox="1"/>
          <p:nvPr/>
        </p:nvSpPr>
        <p:spPr>
          <a:xfrm>
            <a:off x="885498" y="3614814"/>
            <a:ext cx="2142300" cy="661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1"/>
                </a:solidFill>
                <a:latin typeface="Manrope"/>
                <a:ea typeface="Manrope"/>
                <a:cs typeface="Manrope"/>
                <a:sym typeface="Manrope"/>
              </a:rPr>
              <a:t>Open 24 hours catering to students and works</a:t>
            </a:r>
            <a:endParaRPr>
              <a:solidFill>
                <a:schemeClr val="dk1"/>
              </a:solidFill>
              <a:latin typeface="Manrope"/>
              <a:ea typeface="Manrope"/>
              <a:cs typeface="Manrope"/>
              <a:sym typeface="Manrope"/>
            </a:endParaRPr>
          </a:p>
        </p:txBody>
      </p:sp>
      <p:grpSp>
        <p:nvGrpSpPr>
          <p:cNvPr id="919" name="Google Shape;919;p80"/>
          <p:cNvGrpSpPr/>
          <p:nvPr/>
        </p:nvGrpSpPr>
        <p:grpSpPr>
          <a:xfrm rot="407858">
            <a:off x="5219664" y="2211431"/>
            <a:ext cx="236353" cy="342388"/>
            <a:chOff x="6318481" y="3411827"/>
            <a:chExt cx="225426" cy="344056"/>
          </a:xfrm>
        </p:grpSpPr>
        <p:sp>
          <p:nvSpPr>
            <p:cNvPr id="920" name="Google Shape;920;p80"/>
            <p:cNvSpPr/>
            <p:nvPr/>
          </p:nvSpPr>
          <p:spPr>
            <a:xfrm>
              <a:off x="6318481" y="3413348"/>
              <a:ext cx="139861" cy="340997"/>
            </a:xfrm>
            <a:custGeom>
              <a:rect b="b" l="l" r="r" t="t"/>
              <a:pathLst>
                <a:path extrusionOk="0" h="10618" w="4355">
                  <a:moveTo>
                    <a:pt x="1250" y="4372"/>
                  </a:moveTo>
                  <a:lnTo>
                    <a:pt x="1250" y="4997"/>
                  </a:lnTo>
                  <a:lnTo>
                    <a:pt x="625" y="4997"/>
                  </a:lnTo>
                  <a:lnTo>
                    <a:pt x="625" y="4372"/>
                  </a:lnTo>
                  <a:close/>
                  <a:moveTo>
                    <a:pt x="2499" y="4372"/>
                  </a:moveTo>
                  <a:lnTo>
                    <a:pt x="2499" y="4997"/>
                  </a:lnTo>
                  <a:lnTo>
                    <a:pt x="1874" y="4997"/>
                  </a:lnTo>
                  <a:lnTo>
                    <a:pt x="1874" y="4372"/>
                  </a:lnTo>
                  <a:close/>
                  <a:moveTo>
                    <a:pt x="3730" y="4372"/>
                  </a:moveTo>
                  <a:lnTo>
                    <a:pt x="3730" y="4997"/>
                  </a:lnTo>
                  <a:lnTo>
                    <a:pt x="3123" y="4997"/>
                  </a:lnTo>
                  <a:lnTo>
                    <a:pt x="3123" y="4372"/>
                  </a:lnTo>
                  <a:close/>
                  <a:moveTo>
                    <a:pt x="1250" y="1"/>
                  </a:moveTo>
                  <a:lnTo>
                    <a:pt x="1250" y="3766"/>
                  </a:lnTo>
                  <a:lnTo>
                    <a:pt x="1" y="3766"/>
                  </a:lnTo>
                  <a:lnTo>
                    <a:pt x="1" y="5621"/>
                  </a:lnTo>
                  <a:lnTo>
                    <a:pt x="1250" y="5621"/>
                  </a:lnTo>
                  <a:lnTo>
                    <a:pt x="1250" y="10617"/>
                  </a:lnTo>
                  <a:lnTo>
                    <a:pt x="1874" y="10617"/>
                  </a:lnTo>
                  <a:lnTo>
                    <a:pt x="1874" y="5621"/>
                  </a:lnTo>
                  <a:lnTo>
                    <a:pt x="2499" y="5621"/>
                  </a:lnTo>
                  <a:lnTo>
                    <a:pt x="2499" y="10617"/>
                  </a:lnTo>
                  <a:lnTo>
                    <a:pt x="3123" y="10617"/>
                  </a:lnTo>
                  <a:lnTo>
                    <a:pt x="3123" y="5621"/>
                  </a:lnTo>
                  <a:lnTo>
                    <a:pt x="4354" y="5621"/>
                  </a:lnTo>
                  <a:lnTo>
                    <a:pt x="4354" y="3766"/>
                  </a:lnTo>
                  <a:lnTo>
                    <a:pt x="3123" y="3766"/>
                  </a:lnTo>
                  <a:lnTo>
                    <a:pt x="3123" y="1"/>
                  </a:lnTo>
                  <a:lnTo>
                    <a:pt x="2499" y="1"/>
                  </a:lnTo>
                  <a:lnTo>
                    <a:pt x="2499" y="3766"/>
                  </a:lnTo>
                  <a:lnTo>
                    <a:pt x="1874" y="3766"/>
                  </a:lnTo>
                  <a:lnTo>
                    <a:pt x="18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80"/>
            <p:cNvSpPr/>
            <p:nvPr/>
          </p:nvSpPr>
          <p:spPr>
            <a:xfrm rot="119289">
              <a:off x="6438199" y="3413485"/>
              <a:ext cx="100403" cy="340739"/>
            </a:xfrm>
            <a:custGeom>
              <a:rect b="b" l="l" r="r" t="t"/>
              <a:pathLst>
                <a:path extrusionOk="0" h="10618" w="3124">
                  <a:moveTo>
                    <a:pt x="1571" y="625"/>
                  </a:moveTo>
                  <a:cubicBezTo>
                    <a:pt x="2070" y="625"/>
                    <a:pt x="2499" y="1178"/>
                    <a:pt x="2499" y="1874"/>
                  </a:cubicBezTo>
                  <a:cubicBezTo>
                    <a:pt x="2499" y="2552"/>
                    <a:pt x="2070" y="3123"/>
                    <a:pt x="1571" y="3123"/>
                  </a:cubicBezTo>
                  <a:cubicBezTo>
                    <a:pt x="1053" y="3123"/>
                    <a:pt x="625" y="2552"/>
                    <a:pt x="625" y="1874"/>
                  </a:cubicBezTo>
                  <a:cubicBezTo>
                    <a:pt x="625" y="1178"/>
                    <a:pt x="1053" y="625"/>
                    <a:pt x="1571" y="625"/>
                  </a:cubicBezTo>
                  <a:close/>
                  <a:moveTo>
                    <a:pt x="1571" y="1"/>
                  </a:moveTo>
                  <a:cubicBezTo>
                    <a:pt x="643" y="1"/>
                    <a:pt x="1" y="911"/>
                    <a:pt x="1" y="1874"/>
                  </a:cubicBezTo>
                  <a:cubicBezTo>
                    <a:pt x="1" y="2713"/>
                    <a:pt x="500" y="3516"/>
                    <a:pt x="1250" y="3694"/>
                  </a:cubicBezTo>
                  <a:lnTo>
                    <a:pt x="1250" y="10617"/>
                  </a:lnTo>
                  <a:lnTo>
                    <a:pt x="1874" y="10617"/>
                  </a:lnTo>
                  <a:lnTo>
                    <a:pt x="1874" y="3694"/>
                  </a:lnTo>
                  <a:cubicBezTo>
                    <a:pt x="2641" y="3516"/>
                    <a:pt x="3123" y="2713"/>
                    <a:pt x="3123" y="1874"/>
                  </a:cubicBezTo>
                  <a:cubicBezTo>
                    <a:pt x="3123" y="893"/>
                    <a:pt x="2481" y="1"/>
                    <a:pt x="15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2" name="Google Shape;922;p80"/>
          <p:cNvGrpSpPr/>
          <p:nvPr/>
        </p:nvGrpSpPr>
        <p:grpSpPr>
          <a:xfrm rot="600270">
            <a:off x="5220315" y="3526496"/>
            <a:ext cx="326355" cy="325833"/>
            <a:chOff x="7743006" y="3413348"/>
            <a:chExt cx="341543" cy="340997"/>
          </a:xfrm>
        </p:grpSpPr>
        <p:sp>
          <p:nvSpPr>
            <p:cNvPr id="923" name="Google Shape;923;p80"/>
            <p:cNvSpPr/>
            <p:nvPr/>
          </p:nvSpPr>
          <p:spPr>
            <a:xfrm>
              <a:off x="7743006" y="3413348"/>
              <a:ext cx="341543" cy="340997"/>
            </a:xfrm>
            <a:custGeom>
              <a:rect b="b" l="l" r="r" t="t"/>
              <a:pathLst>
                <a:path extrusionOk="0" h="10618" w="10635">
                  <a:moveTo>
                    <a:pt x="2980" y="625"/>
                  </a:moveTo>
                  <a:cubicBezTo>
                    <a:pt x="3266" y="964"/>
                    <a:pt x="3426" y="1178"/>
                    <a:pt x="3426" y="1553"/>
                  </a:cubicBezTo>
                  <a:cubicBezTo>
                    <a:pt x="3426" y="1714"/>
                    <a:pt x="3355" y="1803"/>
                    <a:pt x="3194" y="1981"/>
                  </a:cubicBezTo>
                  <a:cubicBezTo>
                    <a:pt x="3016" y="2178"/>
                    <a:pt x="2802" y="2410"/>
                    <a:pt x="2802" y="2802"/>
                  </a:cubicBezTo>
                  <a:cubicBezTo>
                    <a:pt x="2802" y="3195"/>
                    <a:pt x="3016" y="3444"/>
                    <a:pt x="3194" y="3641"/>
                  </a:cubicBezTo>
                  <a:cubicBezTo>
                    <a:pt x="3355" y="3801"/>
                    <a:pt x="3426" y="3908"/>
                    <a:pt x="3426" y="4051"/>
                  </a:cubicBezTo>
                  <a:cubicBezTo>
                    <a:pt x="3426" y="4426"/>
                    <a:pt x="3266" y="4640"/>
                    <a:pt x="2980" y="4979"/>
                  </a:cubicBezTo>
                  <a:lnTo>
                    <a:pt x="2213" y="4979"/>
                  </a:lnTo>
                  <a:cubicBezTo>
                    <a:pt x="2391" y="4729"/>
                    <a:pt x="2498" y="4444"/>
                    <a:pt x="2498" y="4051"/>
                  </a:cubicBezTo>
                  <a:cubicBezTo>
                    <a:pt x="2498" y="3659"/>
                    <a:pt x="2284" y="3409"/>
                    <a:pt x="2106" y="3213"/>
                  </a:cubicBezTo>
                  <a:cubicBezTo>
                    <a:pt x="1963" y="3052"/>
                    <a:pt x="1874" y="2945"/>
                    <a:pt x="1874" y="2802"/>
                  </a:cubicBezTo>
                  <a:cubicBezTo>
                    <a:pt x="1874" y="2659"/>
                    <a:pt x="1963" y="2552"/>
                    <a:pt x="2106" y="2392"/>
                  </a:cubicBezTo>
                  <a:cubicBezTo>
                    <a:pt x="2284" y="2195"/>
                    <a:pt x="2498" y="1946"/>
                    <a:pt x="2498" y="1553"/>
                  </a:cubicBezTo>
                  <a:cubicBezTo>
                    <a:pt x="2498" y="1178"/>
                    <a:pt x="2391" y="875"/>
                    <a:pt x="2213" y="625"/>
                  </a:cubicBezTo>
                  <a:close/>
                  <a:moveTo>
                    <a:pt x="4532" y="625"/>
                  </a:moveTo>
                  <a:cubicBezTo>
                    <a:pt x="4818" y="964"/>
                    <a:pt x="4979" y="1178"/>
                    <a:pt x="4979" y="1553"/>
                  </a:cubicBezTo>
                  <a:cubicBezTo>
                    <a:pt x="4979" y="1714"/>
                    <a:pt x="4907" y="1803"/>
                    <a:pt x="4747" y="1981"/>
                  </a:cubicBezTo>
                  <a:cubicBezTo>
                    <a:pt x="4586" y="2178"/>
                    <a:pt x="4372" y="2410"/>
                    <a:pt x="4372" y="2802"/>
                  </a:cubicBezTo>
                  <a:cubicBezTo>
                    <a:pt x="4372" y="3195"/>
                    <a:pt x="4586" y="3444"/>
                    <a:pt x="4747" y="3641"/>
                  </a:cubicBezTo>
                  <a:cubicBezTo>
                    <a:pt x="4907" y="3801"/>
                    <a:pt x="4979" y="3908"/>
                    <a:pt x="4979" y="4051"/>
                  </a:cubicBezTo>
                  <a:cubicBezTo>
                    <a:pt x="4979" y="4426"/>
                    <a:pt x="4818" y="4640"/>
                    <a:pt x="4532" y="4979"/>
                  </a:cubicBezTo>
                  <a:lnTo>
                    <a:pt x="3765" y="4979"/>
                  </a:lnTo>
                  <a:cubicBezTo>
                    <a:pt x="3944" y="4729"/>
                    <a:pt x="4051" y="4444"/>
                    <a:pt x="4051" y="4051"/>
                  </a:cubicBezTo>
                  <a:cubicBezTo>
                    <a:pt x="4051" y="3659"/>
                    <a:pt x="3837" y="3409"/>
                    <a:pt x="3658" y="3213"/>
                  </a:cubicBezTo>
                  <a:cubicBezTo>
                    <a:pt x="3515" y="3052"/>
                    <a:pt x="3426" y="2945"/>
                    <a:pt x="3426" y="2802"/>
                  </a:cubicBezTo>
                  <a:cubicBezTo>
                    <a:pt x="3426" y="2659"/>
                    <a:pt x="3515" y="2552"/>
                    <a:pt x="3658" y="2392"/>
                  </a:cubicBezTo>
                  <a:cubicBezTo>
                    <a:pt x="3837" y="2195"/>
                    <a:pt x="4051" y="1946"/>
                    <a:pt x="4051" y="1553"/>
                  </a:cubicBezTo>
                  <a:cubicBezTo>
                    <a:pt x="4051" y="1178"/>
                    <a:pt x="3944" y="875"/>
                    <a:pt x="3765" y="625"/>
                  </a:cubicBezTo>
                  <a:close/>
                  <a:moveTo>
                    <a:pt x="7477" y="5603"/>
                  </a:moveTo>
                  <a:lnTo>
                    <a:pt x="7477" y="7745"/>
                  </a:lnTo>
                  <a:cubicBezTo>
                    <a:pt x="7477" y="8405"/>
                    <a:pt x="7048" y="8994"/>
                    <a:pt x="6406" y="9190"/>
                  </a:cubicBezTo>
                  <a:cubicBezTo>
                    <a:pt x="6031" y="9315"/>
                    <a:pt x="5746" y="9636"/>
                    <a:pt x="5657" y="9993"/>
                  </a:cubicBezTo>
                  <a:lnTo>
                    <a:pt x="2463" y="9993"/>
                  </a:lnTo>
                  <a:cubicBezTo>
                    <a:pt x="2356" y="9636"/>
                    <a:pt x="2070" y="9315"/>
                    <a:pt x="1695" y="9190"/>
                  </a:cubicBezTo>
                  <a:cubicBezTo>
                    <a:pt x="1053" y="8976"/>
                    <a:pt x="625" y="8387"/>
                    <a:pt x="625" y="7727"/>
                  </a:cubicBezTo>
                  <a:lnTo>
                    <a:pt x="625" y="5603"/>
                  </a:lnTo>
                  <a:close/>
                  <a:moveTo>
                    <a:pt x="0" y="1"/>
                  </a:moveTo>
                  <a:lnTo>
                    <a:pt x="0" y="625"/>
                  </a:lnTo>
                  <a:lnTo>
                    <a:pt x="1428" y="625"/>
                  </a:lnTo>
                  <a:cubicBezTo>
                    <a:pt x="1624" y="857"/>
                    <a:pt x="1767" y="1036"/>
                    <a:pt x="1838" y="1250"/>
                  </a:cubicBezTo>
                  <a:lnTo>
                    <a:pt x="0" y="1250"/>
                  </a:lnTo>
                  <a:lnTo>
                    <a:pt x="0" y="1874"/>
                  </a:lnTo>
                  <a:lnTo>
                    <a:pt x="1731" y="1874"/>
                  </a:lnTo>
                  <a:cubicBezTo>
                    <a:pt x="1713" y="1910"/>
                    <a:pt x="1678" y="1946"/>
                    <a:pt x="1642" y="1981"/>
                  </a:cubicBezTo>
                  <a:cubicBezTo>
                    <a:pt x="1464" y="2178"/>
                    <a:pt x="1249" y="2410"/>
                    <a:pt x="1249" y="2802"/>
                  </a:cubicBezTo>
                  <a:cubicBezTo>
                    <a:pt x="1249" y="3195"/>
                    <a:pt x="1464" y="3444"/>
                    <a:pt x="1642" y="3641"/>
                  </a:cubicBezTo>
                  <a:cubicBezTo>
                    <a:pt x="1785" y="3801"/>
                    <a:pt x="1874" y="3908"/>
                    <a:pt x="1874" y="4051"/>
                  </a:cubicBezTo>
                  <a:cubicBezTo>
                    <a:pt x="1874" y="4426"/>
                    <a:pt x="1713" y="4640"/>
                    <a:pt x="1428" y="4979"/>
                  </a:cubicBezTo>
                  <a:lnTo>
                    <a:pt x="0" y="4979"/>
                  </a:lnTo>
                  <a:lnTo>
                    <a:pt x="0" y="7727"/>
                  </a:lnTo>
                  <a:cubicBezTo>
                    <a:pt x="0" y="8655"/>
                    <a:pt x="607" y="9493"/>
                    <a:pt x="1499" y="9779"/>
                  </a:cubicBezTo>
                  <a:cubicBezTo>
                    <a:pt x="1731" y="9868"/>
                    <a:pt x="1874" y="10064"/>
                    <a:pt x="1874" y="10314"/>
                  </a:cubicBezTo>
                  <a:lnTo>
                    <a:pt x="1874" y="10617"/>
                  </a:lnTo>
                  <a:lnTo>
                    <a:pt x="6228" y="10617"/>
                  </a:lnTo>
                  <a:lnTo>
                    <a:pt x="6228" y="10314"/>
                  </a:lnTo>
                  <a:cubicBezTo>
                    <a:pt x="6228" y="10064"/>
                    <a:pt x="6388" y="9868"/>
                    <a:pt x="6602" y="9779"/>
                  </a:cubicBezTo>
                  <a:cubicBezTo>
                    <a:pt x="7494" y="9493"/>
                    <a:pt x="8101" y="8655"/>
                    <a:pt x="8101" y="7727"/>
                  </a:cubicBezTo>
                  <a:lnTo>
                    <a:pt x="8101" y="4979"/>
                  </a:lnTo>
                  <a:lnTo>
                    <a:pt x="5318" y="4979"/>
                  </a:lnTo>
                  <a:cubicBezTo>
                    <a:pt x="5496" y="4729"/>
                    <a:pt x="5603" y="4444"/>
                    <a:pt x="5603" y="4051"/>
                  </a:cubicBezTo>
                  <a:cubicBezTo>
                    <a:pt x="5603" y="3659"/>
                    <a:pt x="5389" y="3409"/>
                    <a:pt x="5210" y="3213"/>
                  </a:cubicBezTo>
                  <a:cubicBezTo>
                    <a:pt x="5068" y="3052"/>
                    <a:pt x="4979" y="2945"/>
                    <a:pt x="4979" y="2802"/>
                  </a:cubicBezTo>
                  <a:cubicBezTo>
                    <a:pt x="4979" y="2659"/>
                    <a:pt x="5068" y="2552"/>
                    <a:pt x="5210" y="2392"/>
                  </a:cubicBezTo>
                  <a:cubicBezTo>
                    <a:pt x="5335" y="2249"/>
                    <a:pt x="5478" y="2088"/>
                    <a:pt x="5549" y="1874"/>
                  </a:cubicBezTo>
                  <a:lnTo>
                    <a:pt x="10635" y="1874"/>
                  </a:lnTo>
                  <a:lnTo>
                    <a:pt x="10635" y="1250"/>
                  </a:lnTo>
                  <a:lnTo>
                    <a:pt x="5585" y="1250"/>
                  </a:lnTo>
                  <a:cubicBezTo>
                    <a:pt x="5532" y="1000"/>
                    <a:pt x="5442" y="804"/>
                    <a:pt x="5318" y="625"/>
                  </a:cubicBezTo>
                  <a:lnTo>
                    <a:pt x="10635" y="625"/>
                  </a:lnTo>
                  <a:lnTo>
                    <a:pt x="1063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80"/>
            <p:cNvSpPr/>
            <p:nvPr/>
          </p:nvSpPr>
          <p:spPr>
            <a:xfrm>
              <a:off x="7823229" y="3614484"/>
              <a:ext cx="101451" cy="99749"/>
            </a:xfrm>
            <a:custGeom>
              <a:rect b="b" l="l" r="r" t="t"/>
              <a:pathLst>
                <a:path extrusionOk="0" h="3106" w="3159">
                  <a:moveTo>
                    <a:pt x="1553" y="625"/>
                  </a:moveTo>
                  <a:cubicBezTo>
                    <a:pt x="2070" y="625"/>
                    <a:pt x="2481" y="1035"/>
                    <a:pt x="2481" y="1553"/>
                  </a:cubicBezTo>
                  <a:cubicBezTo>
                    <a:pt x="2481" y="1731"/>
                    <a:pt x="2356" y="1874"/>
                    <a:pt x="2177" y="1874"/>
                  </a:cubicBezTo>
                  <a:cubicBezTo>
                    <a:pt x="1999" y="1874"/>
                    <a:pt x="1874" y="1731"/>
                    <a:pt x="1874" y="1553"/>
                  </a:cubicBezTo>
                  <a:cubicBezTo>
                    <a:pt x="1874" y="1160"/>
                    <a:pt x="1606" y="804"/>
                    <a:pt x="1249" y="679"/>
                  </a:cubicBezTo>
                  <a:cubicBezTo>
                    <a:pt x="1339" y="643"/>
                    <a:pt x="1446" y="625"/>
                    <a:pt x="1553" y="625"/>
                  </a:cubicBezTo>
                  <a:close/>
                  <a:moveTo>
                    <a:pt x="928" y="1250"/>
                  </a:moveTo>
                  <a:cubicBezTo>
                    <a:pt x="1107" y="1250"/>
                    <a:pt x="1249" y="1392"/>
                    <a:pt x="1249" y="1553"/>
                  </a:cubicBezTo>
                  <a:cubicBezTo>
                    <a:pt x="1249" y="1963"/>
                    <a:pt x="1499" y="2302"/>
                    <a:pt x="1874" y="2445"/>
                  </a:cubicBezTo>
                  <a:cubicBezTo>
                    <a:pt x="1767" y="2481"/>
                    <a:pt x="1660" y="2499"/>
                    <a:pt x="1553" y="2499"/>
                  </a:cubicBezTo>
                  <a:cubicBezTo>
                    <a:pt x="1035" y="2499"/>
                    <a:pt x="625" y="2070"/>
                    <a:pt x="625" y="1553"/>
                  </a:cubicBezTo>
                  <a:cubicBezTo>
                    <a:pt x="625" y="1392"/>
                    <a:pt x="768" y="1250"/>
                    <a:pt x="928" y="1250"/>
                  </a:cubicBezTo>
                  <a:close/>
                  <a:moveTo>
                    <a:pt x="1553" y="1"/>
                  </a:moveTo>
                  <a:cubicBezTo>
                    <a:pt x="696" y="1"/>
                    <a:pt x="0" y="714"/>
                    <a:pt x="0" y="1553"/>
                  </a:cubicBezTo>
                  <a:cubicBezTo>
                    <a:pt x="0" y="2409"/>
                    <a:pt x="696" y="3105"/>
                    <a:pt x="1553" y="3105"/>
                  </a:cubicBezTo>
                  <a:cubicBezTo>
                    <a:pt x="2391" y="3105"/>
                    <a:pt x="3087" y="2445"/>
                    <a:pt x="3105" y="1606"/>
                  </a:cubicBezTo>
                  <a:cubicBezTo>
                    <a:pt x="3159" y="786"/>
                    <a:pt x="2463"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5" name="Google Shape;925;p80"/>
          <p:cNvGrpSpPr/>
          <p:nvPr/>
        </p:nvGrpSpPr>
        <p:grpSpPr>
          <a:xfrm rot="-599979">
            <a:off x="3680317" y="3554812"/>
            <a:ext cx="228896" cy="325824"/>
            <a:chOff x="1110327" y="3961744"/>
            <a:chExt cx="239578" cy="341029"/>
          </a:xfrm>
        </p:grpSpPr>
        <p:sp>
          <p:nvSpPr>
            <p:cNvPr id="926" name="Google Shape;926;p80"/>
            <p:cNvSpPr/>
            <p:nvPr/>
          </p:nvSpPr>
          <p:spPr>
            <a:xfrm>
              <a:off x="1110327" y="3961744"/>
              <a:ext cx="139861" cy="340965"/>
            </a:xfrm>
            <a:custGeom>
              <a:rect b="b" l="l" r="r" t="t"/>
              <a:pathLst>
                <a:path extrusionOk="0" h="10617" w="4355">
                  <a:moveTo>
                    <a:pt x="2481" y="625"/>
                  </a:moveTo>
                  <a:lnTo>
                    <a:pt x="2481" y="1267"/>
                  </a:lnTo>
                  <a:lnTo>
                    <a:pt x="1856" y="1267"/>
                  </a:lnTo>
                  <a:lnTo>
                    <a:pt x="1856" y="625"/>
                  </a:lnTo>
                  <a:close/>
                  <a:moveTo>
                    <a:pt x="2481" y="1892"/>
                  </a:moveTo>
                  <a:lnTo>
                    <a:pt x="2481" y="2552"/>
                  </a:lnTo>
                  <a:cubicBezTo>
                    <a:pt x="2481" y="3194"/>
                    <a:pt x="2731" y="3819"/>
                    <a:pt x="3195" y="4282"/>
                  </a:cubicBezTo>
                  <a:cubicBezTo>
                    <a:pt x="3534" y="4621"/>
                    <a:pt x="3730" y="5068"/>
                    <a:pt x="3730" y="5567"/>
                  </a:cubicBezTo>
                  <a:lnTo>
                    <a:pt x="3730" y="6245"/>
                  </a:lnTo>
                  <a:lnTo>
                    <a:pt x="625" y="6245"/>
                  </a:lnTo>
                  <a:lnTo>
                    <a:pt x="625" y="5585"/>
                  </a:lnTo>
                  <a:cubicBezTo>
                    <a:pt x="625" y="5085"/>
                    <a:pt x="804" y="4621"/>
                    <a:pt x="1143" y="4282"/>
                  </a:cubicBezTo>
                  <a:cubicBezTo>
                    <a:pt x="1607" y="3819"/>
                    <a:pt x="1856" y="3212"/>
                    <a:pt x="1856" y="2552"/>
                  </a:cubicBezTo>
                  <a:lnTo>
                    <a:pt x="1856" y="1892"/>
                  </a:lnTo>
                  <a:close/>
                  <a:moveTo>
                    <a:pt x="3730" y="6852"/>
                  </a:moveTo>
                  <a:lnTo>
                    <a:pt x="3730" y="8725"/>
                  </a:lnTo>
                  <a:lnTo>
                    <a:pt x="625" y="8725"/>
                  </a:lnTo>
                  <a:lnTo>
                    <a:pt x="625" y="6852"/>
                  </a:lnTo>
                  <a:close/>
                  <a:moveTo>
                    <a:pt x="3730" y="9350"/>
                  </a:moveTo>
                  <a:lnTo>
                    <a:pt x="3730" y="9992"/>
                  </a:lnTo>
                  <a:lnTo>
                    <a:pt x="625" y="9992"/>
                  </a:lnTo>
                  <a:lnTo>
                    <a:pt x="625" y="9350"/>
                  </a:lnTo>
                  <a:close/>
                  <a:moveTo>
                    <a:pt x="1232" y="0"/>
                  </a:moveTo>
                  <a:lnTo>
                    <a:pt x="1232" y="2552"/>
                  </a:lnTo>
                  <a:cubicBezTo>
                    <a:pt x="1232" y="3033"/>
                    <a:pt x="1053" y="3497"/>
                    <a:pt x="714" y="3836"/>
                  </a:cubicBezTo>
                  <a:cubicBezTo>
                    <a:pt x="251" y="4300"/>
                    <a:pt x="1" y="4907"/>
                    <a:pt x="1" y="5567"/>
                  </a:cubicBezTo>
                  <a:lnTo>
                    <a:pt x="1" y="10617"/>
                  </a:lnTo>
                  <a:lnTo>
                    <a:pt x="4354" y="10617"/>
                  </a:lnTo>
                  <a:lnTo>
                    <a:pt x="4354" y="5567"/>
                  </a:lnTo>
                  <a:cubicBezTo>
                    <a:pt x="4354" y="4925"/>
                    <a:pt x="4105" y="4300"/>
                    <a:pt x="3641" y="3854"/>
                  </a:cubicBezTo>
                  <a:cubicBezTo>
                    <a:pt x="3302" y="3497"/>
                    <a:pt x="3105" y="3051"/>
                    <a:pt x="3105" y="2552"/>
                  </a:cubicBezTo>
                  <a:lnTo>
                    <a:pt x="31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80"/>
            <p:cNvSpPr/>
            <p:nvPr/>
          </p:nvSpPr>
          <p:spPr>
            <a:xfrm>
              <a:off x="1270196" y="4202960"/>
              <a:ext cx="79709" cy="99813"/>
            </a:xfrm>
            <a:custGeom>
              <a:rect b="b" l="l" r="r" t="t"/>
              <a:pathLst>
                <a:path extrusionOk="0" h="3108" w="2482">
                  <a:moveTo>
                    <a:pt x="1857" y="608"/>
                  </a:moveTo>
                  <a:lnTo>
                    <a:pt x="1857" y="1857"/>
                  </a:lnTo>
                  <a:cubicBezTo>
                    <a:pt x="1857" y="2203"/>
                    <a:pt x="1571" y="2482"/>
                    <a:pt x="1228" y="2482"/>
                  </a:cubicBezTo>
                  <a:cubicBezTo>
                    <a:pt x="1218" y="2482"/>
                    <a:pt x="1207" y="2482"/>
                    <a:pt x="1196" y="2481"/>
                  </a:cubicBezTo>
                  <a:cubicBezTo>
                    <a:pt x="857" y="2463"/>
                    <a:pt x="608" y="2178"/>
                    <a:pt x="608" y="1839"/>
                  </a:cubicBezTo>
                  <a:lnTo>
                    <a:pt x="608" y="608"/>
                  </a:lnTo>
                  <a:close/>
                  <a:moveTo>
                    <a:pt x="1" y="1"/>
                  </a:moveTo>
                  <a:lnTo>
                    <a:pt x="1" y="1839"/>
                  </a:lnTo>
                  <a:cubicBezTo>
                    <a:pt x="1" y="2499"/>
                    <a:pt x="518" y="3070"/>
                    <a:pt x="1178" y="3106"/>
                  </a:cubicBezTo>
                  <a:cubicBezTo>
                    <a:pt x="1200" y="3107"/>
                    <a:pt x="1221" y="3107"/>
                    <a:pt x="1242" y="3107"/>
                  </a:cubicBezTo>
                  <a:cubicBezTo>
                    <a:pt x="1927" y="3107"/>
                    <a:pt x="2481" y="2549"/>
                    <a:pt x="2481" y="1857"/>
                  </a:cubicBezTo>
                  <a:lnTo>
                    <a:pt x="24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8" name="Google Shape;928;p80"/>
          <p:cNvSpPr/>
          <p:nvPr/>
        </p:nvSpPr>
        <p:spPr>
          <a:xfrm rot="-599963">
            <a:off x="3589441" y="2224864"/>
            <a:ext cx="325752" cy="314450"/>
          </a:xfrm>
          <a:custGeom>
            <a:rect b="b" l="l" r="r" t="t"/>
            <a:pathLst>
              <a:path extrusionOk="0" h="9908" w="9932">
                <a:moveTo>
                  <a:pt x="2049" y="572"/>
                </a:moveTo>
                <a:cubicBezTo>
                  <a:pt x="3073" y="572"/>
                  <a:pt x="3906" y="1334"/>
                  <a:pt x="4049" y="2311"/>
                </a:cubicBezTo>
                <a:lnTo>
                  <a:pt x="3787" y="2311"/>
                </a:lnTo>
                <a:cubicBezTo>
                  <a:pt x="3311" y="2311"/>
                  <a:pt x="2906" y="1930"/>
                  <a:pt x="2906" y="1453"/>
                </a:cubicBezTo>
                <a:lnTo>
                  <a:pt x="2335" y="1453"/>
                </a:lnTo>
                <a:cubicBezTo>
                  <a:pt x="2335" y="2239"/>
                  <a:pt x="2977" y="2906"/>
                  <a:pt x="3787" y="2906"/>
                </a:cubicBezTo>
                <a:lnTo>
                  <a:pt x="4073" y="2906"/>
                </a:lnTo>
                <a:lnTo>
                  <a:pt x="4073" y="4668"/>
                </a:lnTo>
                <a:lnTo>
                  <a:pt x="2501" y="4668"/>
                </a:lnTo>
                <a:cubicBezTo>
                  <a:pt x="2501" y="4666"/>
                  <a:pt x="2501" y="4666"/>
                  <a:pt x="2502" y="4666"/>
                </a:cubicBezTo>
                <a:cubicBezTo>
                  <a:pt x="2502" y="4666"/>
                  <a:pt x="2502" y="4666"/>
                  <a:pt x="2502" y="4666"/>
                </a:cubicBezTo>
                <a:cubicBezTo>
                  <a:pt x="2505" y="4666"/>
                  <a:pt x="2506" y="4619"/>
                  <a:pt x="2382" y="3097"/>
                </a:cubicBezTo>
                <a:cubicBezTo>
                  <a:pt x="2335" y="2644"/>
                  <a:pt x="1977" y="2311"/>
                  <a:pt x="1525" y="2311"/>
                </a:cubicBezTo>
                <a:lnTo>
                  <a:pt x="596" y="2311"/>
                </a:lnTo>
                <a:lnTo>
                  <a:pt x="596" y="572"/>
                </a:lnTo>
                <a:close/>
                <a:moveTo>
                  <a:pt x="8622" y="5240"/>
                </a:moveTo>
                <a:lnTo>
                  <a:pt x="8407" y="5811"/>
                </a:lnTo>
                <a:lnTo>
                  <a:pt x="1525" y="5811"/>
                </a:lnTo>
                <a:lnTo>
                  <a:pt x="1310" y="5240"/>
                </a:lnTo>
                <a:close/>
                <a:moveTo>
                  <a:pt x="2692" y="6407"/>
                </a:moveTo>
                <a:lnTo>
                  <a:pt x="3120" y="8169"/>
                </a:lnTo>
                <a:lnTo>
                  <a:pt x="2382" y="8169"/>
                </a:lnTo>
                <a:lnTo>
                  <a:pt x="1739" y="6407"/>
                </a:lnTo>
                <a:close/>
                <a:moveTo>
                  <a:pt x="4668" y="6407"/>
                </a:moveTo>
                <a:lnTo>
                  <a:pt x="4668" y="8169"/>
                </a:lnTo>
                <a:lnTo>
                  <a:pt x="3716" y="8169"/>
                </a:lnTo>
                <a:lnTo>
                  <a:pt x="3287" y="6407"/>
                </a:lnTo>
                <a:close/>
                <a:moveTo>
                  <a:pt x="6621" y="6407"/>
                </a:moveTo>
                <a:lnTo>
                  <a:pt x="6192" y="8169"/>
                </a:lnTo>
                <a:lnTo>
                  <a:pt x="5264" y="8169"/>
                </a:lnTo>
                <a:lnTo>
                  <a:pt x="5264" y="6407"/>
                </a:lnTo>
                <a:close/>
                <a:moveTo>
                  <a:pt x="8169" y="6407"/>
                </a:moveTo>
                <a:lnTo>
                  <a:pt x="7526" y="8169"/>
                </a:lnTo>
                <a:lnTo>
                  <a:pt x="6788" y="8169"/>
                </a:lnTo>
                <a:lnTo>
                  <a:pt x="7216" y="6407"/>
                </a:lnTo>
                <a:close/>
                <a:moveTo>
                  <a:pt x="7312" y="8741"/>
                </a:moveTo>
                <a:lnTo>
                  <a:pt x="7097" y="9336"/>
                </a:lnTo>
                <a:lnTo>
                  <a:pt x="2835" y="9336"/>
                </a:lnTo>
                <a:lnTo>
                  <a:pt x="2596" y="8741"/>
                </a:lnTo>
                <a:close/>
                <a:moveTo>
                  <a:pt x="1" y="1"/>
                </a:moveTo>
                <a:lnTo>
                  <a:pt x="1" y="2906"/>
                </a:lnTo>
                <a:lnTo>
                  <a:pt x="1525" y="2906"/>
                </a:lnTo>
                <a:cubicBezTo>
                  <a:pt x="1668" y="2906"/>
                  <a:pt x="1787" y="3001"/>
                  <a:pt x="1811" y="3144"/>
                </a:cubicBezTo>
                <a:lnTo>
                  <a:pt x="1930" y="4668"/>
                </a:lnTo>
                <a:lnTo>
                  <a:pt x="1" y="4668"/>
                </a:lnTo>
                <a:lnTo>
                  <a:pt x="1" y="5240"/>
                </a:lnTo>
                <a:lnTo>
                  <a:pt x="667" y="5240"/>
                </a:lnTo>
                <a:lnTo>
                  <a:pt x="2430" y="9908"/>
                </a:lnTo>
                <a:lnTo>
                  <a:pt x="7502" y="9908"/>
                </a:lnTo>
                <a:lnTo>
                  <a:pt x="9241" y="5240"/>
                </a:lnTo>
                <a:lnTo>
                  <a:pt x="9931" y="5240"/>
                </a:lnTo>
                <a:lnTo>
                  <a:pt x="9931" y="4668"/>
                </a:lnTo>
                <a:lnTo>
                  <a:pt x="4645" y="4668"/>
                </a:lnTo>
                <a:lnTo>
                  <a:pt x="4645" y="2597"/>
                </a:lnTo>
                <a:cubicBezTo>
                  <a:pt x="4645" y="1168"/>
                  <a:pt x="3478" y="1"/>
                  <a:pt x="204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10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1000"/>
                                        <p:tgtEl>
                                          <p:spTgt spid="912"/>
                                        </p:tgtEl>
                                      </p:cBhvr>
                                    </p:animEffect>
                                  </p:childTnLst>
                                </p:cTn>
                              </p:par>
                              <p:par>
                                <p:cTn fill="hold" nodeType="with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10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1000"/>
                                        <p:tgtEl>
                                          <p:spTgt spid="9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cxnSp>
        <p:nvCxnSpPr>
          <p:cNvPr id="933" name="Google Shape;933;p81"/>
          <p:cNvCxnSpPr/>
          <p:nvPr/>
        </p:nvCxnSpPr>
        <p:spPr>
          <a:xfrm flipH="1" rot="10800000">
            <a:off x="1698000" y="2193375"/>
            <a:ext cx="1966800" cy="1315800"/>
          </a:xfrm>
          <a:prstGeom prst="straightConnector1">
            <a:avLst/>
          </a:prstGeom>
          <a:noFill/>
          <a:ln cap="flat" cmpd="sng" w="28575">
            <a:solidFill>
              <a:schemeClr val="dk2"/>
            </a:solidFill>
            <a:prstDash val="solid"/>
            <a:round/>
            <a:headEnd len="med" w="med" type="none"/>
            <a:tailEnd len="med" w="med" type="none"/>
          </a:ln>
        </p:spPr>
      </p:cxnSp>
      <p:cxnSp>
        <p:nvCxnSpPr>
          <p:cNvPr id="934" name="Google Shape;934;p81"/>
          <p:cNvCxnSpPr/>
          <p:nvPr/>
        </p:nvCxnSpPr>
        <p:spPr>
          <a:xfrm>
            <a:off x="3664825" y="2207400"/>
            <a:ext cx="1999800" cy="1154400"/>
          </a:xfrm>
          <a:prstGeom prst="straightConnector1">
            <a:avLst/>
          </a:prstGeom>
          <a:noFill/>
          <a:ln cap="flat" cmpd="sng" w="28575">
            <a:solidFill>
              <a:schemeClr val="dk2"/>
            </a:solidFill>
            <a:prstDash val="solid"/>
            <a:round/>
            <a:headEnd len="med" w="med" type="none"/>
            <a:tailEnd len="med" w="med" type="none"/>
          </a:ln>
        </p:spPr>
      </p:cxnSp>
      <p:cxnSp>
        <p:nvCxnSpPr>
          <p:cNvPr id="935" name="Google Shape;935;p81"/>
          <p:cNvCxnSpPr/>
          <p:nvPr/>
        </p:nvCxnSpPr>
        <p:spPr>
          <a:xfrm flipH="1" rot="10800000">
            <a:off x="5405300" y="2193375"/>
            <a:ext cx="1966800" cy="1315800"/>
          </a:xfrm>
          <a:prstGeom prst="straightConnector1">
            <a:avLst/>
          </a:prstGeom>
          <a:noFill/>
          <a:ln cap="flat" cmpd="sng" w="28575">
            <a:solidFill>
              <a:schemeClr val="dk2"/>
            </a:solidFill>
            <a:prstDash val="solid"/>
            <a:round/>
            <a:headEnd len="med" w="med" type="none"/>
            <a:tailEnd len="med" w="med" type="none"/>
          </a:ln>
        </p:spPr>
      </p:cxnSp>
      <p:sp>
        <p:nvSpPr>
          <p:cNvPr id="936" name="Google Shape;936;p81"/>
          <p:cNvSpPr txBox="1"/>
          <p:nvPr>
            <p:ph type="title"/>
          </p:nvPr>
        </p:nvSpPr>
        <p:spPr>
          <a:xfrm flipH="1">
            <a:off x="719925" y="437700"/>
            <a:ext cx="7704000" cy="65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BCD + LEE’S STORY</a:t>
            </a:r>
            <a:endParaRPr/>
          </a:p>
        </p:txBody>
      </p:sp>
      <p:sp>
        <p:nvSpPr>
          <p:cNvPr id="937" name="Google Shape;937;p81"/>
          <p:cNvSpPr txBox="1"/>
          <p:nvPr/>
        </p:nvSpPr>
        <p:spPr>
          <a:xfrm flipH="1">
            <a:off x="893925" y="17363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1996</a:t>
            </a:r>
            <a:endParaRPr sz="2000">
              <a:solidFill>
                <a:schemeClr val="dk1"/>
              </a:solidFill>
              <a:latin typeface="Kulim Park"/>
              <a:ea typeface="Kulim Park"/>
              <a:cs typeface="Kulim Park"/>
              <a:sym typeface="Kulim Park"/>
            </a:endParaRPr>
          </a:p>
        </p:txBody>
      </p:sp>
      <p:sp>
        <p:nvSpPr>
          <p:cNvPr id="938" name="Google Shape;938;p81"/>
          <p:cNvSpPr txBox="1"/>
          <p:nvPr/>
        </p:nvSpPr>
        <p:spPr>
          <a:xfrm flipH="1">
            <a:off x="893919" y="2013774"/>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The first BCD opens in KTown LA</a:t>
            </a:r>
            <a:endParaRPr>
              <a:solidFill>
                <a:schemeClr val="dk1"/>
              </a:solidFill>
              <a:latin typeface="Manrope"/>
              <a:ea typeface="Manrope"/>
              <a:cs typeface="Manrope"/>
              <a:sym typeface="Manrope"/>
            </a:endParaRPr>
          </a:p>
        </p:txBody>
      </p:sp>
      <p:sp>
        <p:nvSpPr>
          <p:cNvPr id="939" name="Google Shape;939;p81"/>
          <p:cNvSpPr txBox="1"/>
          <p:nvPr/>
        </p:nvSpPr>
        <p:spPr>
          <a:xfrm flipH="1">
            <a:off x="2732950" y="31079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1998</a:t>
            </a:r>
            <a:endParaRPr sz="2000">
              <a:solidFill>
                <a:schemeClr val="dk1"/>
              </a:solidFill>
              <a:latin typeface="Kulim Park"/>
              <a:ea typeface="Kulim Park"/>
              <a:cs typeface="Kulim Park"/>
              <a:sym typeface="Kulim Park"/>
            </a:endParaRPr>
          </a:p>
        </p:txBody>
      </p:sp>
      <p:sp>
        <p:nvSpPr>
          <p:cNvPr id="940" name="Google Shape;940;p81"/>
          <p:cNvSpPr txBox="1"/>
          <p:nvPr/>
        </p:nvSpPr>
        <p:spPr>
          <a:xfrm flipH="1">
            <a:off x="2732944" y="3385375"/>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BCD opens branches in Seoul, Tokyo, and Seattle</a:t>
            </a:r>
            <a:endParaRPr>
              <a:solidFill>
                <a:schemeClr val="dk1"/>
              </a:solidFill>
              <a:latin typeface="Manrope"/>
              <a:ea typeface="Manrope"/>
              <a:cs typeface="Manrope"/>
              <a:sym typeface="Manrope"/>
            </a:endParaRPr>
          </a:p>
        </p:txBody>
      </p:sp>
      <p:sp>
        <p:nvSpPr>
          <p:cNvPr id="941" name="Google Shape;941;p81"/>
          <p:cNvSpPr txBox="1"/>
          <p:nvPr/>
        </p:nvSpPr>
        <p:spPr>
          <a:xfrm>
            <a:off x="4571925" y="17363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2000</a:t>
            </a:r>
            <a:endParaRPr sz="2000">
              <a:solidFill>
                <a:schemeClr val="dk1"/>
              </a:solidFill>
              <a:latin typeface="Kulim Park"/>
              <a:ea typeface="Kulim Park"/>
              <a:cs typeface="Kulim Park"/>
              <a:sym typeface="Kulim Park"/>
            </a:endParaRPr>
          </a:p>
        </p:txBody>
      </p:sp>
      <p:sp>
        <p:nvSpPr>
          <p:cNvPr id="942" name="Google Shape;942;p81"/>
          <p:cNvSpPr txBox="1"/>
          <p:nvPr/>
        </p:nvSpPr>
        <p:spPr>
          <a:xfrm>
            <a:off x="4571931" y="2013774"/>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Lee becomes a naturalized citizen</a:t>
            </a:r>
            <a:endParaRPr>
              <a:solidFill>
                <a:schemeClr val="dk1"/>
              </a:solidFill>
              <a:latin typeface="Manrope"/>
              <a:ea typeface="Manrope"/>
              <a:cs typeface="Manrope"/>
              <a:sym typeface="Manrope"/>
            </a:endParaRPr>
          </a:p>
        </p:txBody>
      </p:sp>
      <p:sp>
        <p:nvSpPr>
          <p:cNvPr id="943" name="Google Shape;943;p81"/>
          <p:cNvSpPr txBox="1"/>
          <p:nvPr/>
        </p:nvSpPr>
        <p:spPr>
          <a:xfrm>
            <a:off x="6410925" y="3107925"/>
            <a:ext cx="183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Kulim Park"/>
                <a:ea typeface="Kulim Park"/>
                <a:cs typeface="Kulim Park"/>
                <a:sym typeface="Kulim Park"/>
              </a:rPr>
              <a:t>2012</a:t>
            </a:r>
            <a:endParaRPr sz="2000">
              <a:solidFill>
                <a:schemeClr val="dk1"/>
              </a:solidFill>
              <a:latin typeface="Kulim Park"/>
              <a:ea typeface="Kulim Park"/>
              <a:cs typeface="Kulim Park"/>
              <a:sym typeface="Kulim Park"/>
            </a:endParaRPr>
          </a:p>
        </p:txBody>
      </p:sp>
      <p:sp>
        <p:nvSpPr>
          <p:cNvPr id="944" name="Google Shape;944;p81"/>
          <p:cNvSpPr txBox="1"/>
          <p:nvPr/>
        </p:nvSpPr>
        <p:spPr>
          <a:xfrm>
            <a:off x="6410931" y="3385375"/>
            <a:ext cx="18390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BCD has spread to have opened 13 locations nationally</a:t>
            </a:r>
            <a:endParaRPr>
              <a:solidFill>
                <a:schemeClr val="dk1"/>
              </a:solidFill>
              <a:latin typeface="Manrope"/>
              <a:ea typeface="Manrope"/>
              <a:cs typeface="Manrope"/>
              <a:sym typeface="Manrope"/>
            </a:endParaRPr>
          </a:p>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45" name="Google Shape;945;p81"/>
          <p:cNvSpPr/>
          <p:nvPr/>
        </p:nvSpPr>
        <p:spPr>
          <a:xfrm>
            <a:off x="1240579" y="3016297"/>
            <a:ext cx="1184360" cy="853181"/>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81"/>
          <p:cNvSpPr/>
          <p:nvPr/>
        </p:nvSpPr>
        <p:spPr>
          <a:xfrm flipH="1">
            <a:off x="4865571" y="3016227"/>
            <a:ext cx="1184360" cy="853316"/>
          </a:xfrm>
          <a:custGeom>
            <a:rect b="b" l="l" r="r" t="t"/>
            <a:pathLst>
              <a:path extrusionOk="0" h="13563" w="18827">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81"/>
          <p:cNvSpPr/>
          <p:nvPr/>
        </p:nvSpPr>
        <p:spPr>
          <a:xfrm flipH="1">
            <a:off x="6819408" y="1778805"/>
            <a:ext cx="960236" cy="85330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81"/>
          <p:cNvSpPr/>
          <p:nvPr/>
        </p:nvSpPr>
        <p:spPr>
          <a:xfrm>
            <a:off x="3127012" y="1751302"/>
            <a:ext cx="960236" cy="853301"/>
          </a:xfrm>
          <a:custGeom>
            <a:rect b="b" l="l" r="r" t="t"/>
            <a:pathLst>
              <a:path extrusionOk="0" h="28248" w="31788">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9" name="Google Shape;949;p81"/>
          <p:cNvGrpSpPr/>
          <p:nvPr/>
        </p:nvGrpSpPr>
        <p:grpSpPr>
          <a:xfrm>
            <a:off x="3387596" y="1958432"/>
            <a:ext cx="439067" cy="439032"/>
            <a:chOff x="-65131525" y="1914325"/>
            <a:chExt cx="316650" cy="316625"/>
          </a:xfrm>
        </p:grpSpPr>
        <p:sp>
          <p:nvSpPr>
            <p:cNvPr id="950" name="Google Shape;950;p81"/>
            <p:cNvSpPr/>
            <p:nvPr/>
          </p:nvSpPr>
          <p:spPr>
            <a:xfrm>
              <a:off x="-65024400" y="1949750"/>
              <a:ext cx="103175" cy="247350"/>
            </a:xfrm>
            <a:custGeom>
              <a:rect b="b" l="l" r="r" t="t"/>
              <a:pathLst>
                <a:path extrusionOk="0" h="9894" w="4127">
                  <a:moveTo>
                    <a:pt x="2048" y="1"/>
                  </a:moveTo>
                  <a:cubicBezTo>
                    <a:pt x="1859" y="1"/>
                    <a:pt x="1638" y="190"/>
                    <a:pt x="1638" y="379"/>
                  </a:cubicBezTo>
                  <a:lnTo>
                    <a:pt x="1638" y="851"/>
                  </a:lnTo>
                  <a:cubicBezTo>
                    <a:pt x="725" y="1040"/>
                    <a:pt x="0" y="1891"/>
                    <a:pt x="0" y="2868"/>
                  </a:cubicBezTo>
                  <a:cubicBezTo>
                    <a:pt x="0" y="3970"/>
                    <a:pt x="977" y="4632"/>
                    <a:pt x="1827" y="5262"/>
                  </a:cubicBezTo>
                  <a:cubicBezTo>
                    <a:pt x="2552" y="5829"/>
                    <a:pt x="3308" y="6333"/>
                    <a:pt x="3308" y="6995"/>
                  </a:cubicBezTo>
                  <a:cubicBezTo>
                    <a:pt x="3308" y="7656"/>
                    <a:pt x="2772" y="8255"/>
                    <a:pt x="2079" y="8255"/>
                  </a:cubicBezTo>
                  <a:cubicBezTo>
                    <a:pt x="1418" y="8255"/>
                    <a:pt x="851" y="7688"/>
                    <a:pt x="851" y="6995"/>
                  </a:cubicBezTo>
                  <a:cubicBezTo>
                    <a:pt x="851" y="6774"/>
                    <a:pt x="662" y="6617"/>
                    <a:pt x="441" y="6617"/>
                  </a:cubicBezTo>
                  <a:cubicBezTo>
                    <a:pt x="189" y="6617"/>
                    <a:pt x="32" y="6806"/>
                    <a:pt x="32" y="6995"/>
                  </a:cubicBezTo>
                  <a:cubicBezTo>
                    <a:pt x="32" y="7971"/>
                    <a:pt x="756" y="8854"/>
                    <a:pt x="1701" y="9011"/>
                  </a:cubicBezTo>
                  <a:lnTo>
                    <a:pt x="1701" y="9484"/>
                  </a:lnTo>
                  <a:cubicBezTo>
                    <a:pt x="1701" y="9704"/>
                    <a:pt x="1890" y="9893"/>
                    <a:pt x="2079" y="9893"/>
                  </a:cubicBezTo>
                  <a:cubicBezTo>
                    <a:pt x="2268" y="9893"/>
                    <a:pt x="2489" y="9704"/>
                    <a:pt x="2489" y="9484"/>
                  </a:cubicBezTo>
                  <a:lnTo>
                    <a:pt x="2489" y="9011"/>
                  </a:lnTo>
                  <a:cubicBezTo>
                    <a:pt x="3434" y="8791"/>
                    <a:pt x="4127" y="7971"/>
                    <a:pt x="4127" y="6995"/>
                  </a:cubicBezTo>
                  <a:cubicBezTo>
                    <a:pt x="4127" y="5892"/>
                    <a:pt x="3151" y="5231"/>
                    <a:pt x="2331" y="4600"/>
                  </a:cubicBezTo>
                  <a:cubicBezTo>
                    <a:pt x="1575" y="4033"/>
                    <a:pt x="819" y="3529"/>
                    <a:pt x="819" y="2868"/>
                  </a:cubicBezTo>
                  <a:cubicBezTo>
                    <a:pt x="788" y="2143"/>
                    <a:pt x="1386" y="1607"/>
                    <a:pt x="2048" y="1607"/>
                  </a:cubicBezTo>
                  <a:cubicBezTo>
                    <a:pt x="2709" y="1607"/>
                    <a:pt x="3277" y="2143"/>
                    <a:pt x="3277" y="2868"/>
                  </a:cubicBezTo>
                  <a:cubicBezTo>
                    <a:pt x="3277" y="3088"/>
                    <a:pt x="3466" y="3246"/>
                    <a:pt x="3686" y="3246"/>
                  </a:cubicBezTo>
                  <a:cubicBezTo>
                    <a:pt x="3938" y="3246"/>
                    <a:pt x="4096" y="3057"/>
                    <a:pt x="4096" y="2868"/>
                  </a:cubicBezTo>
                  <a:cubicBezTo>
                    <a:pt x="4096" y="1891"/>
                    <a:pt x="3371" y="1009"/>
                    <a:pt x="2426" y="851"/>
                  </a:cubicBezTo>
                  <a:lnTo>
                    <a:pt x="2426" y="379"/>
                  </a:lnTo>
                  <a:cubicBezTo>
                    <a:pt x="2426" y="158"/>
                    <a:pt x="2237" y="1"/>
                    <a:pt x="20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81"/>
            <p:cNvSpPr/>
            <p:nvPr/>
          </p:nvSpPr>
          <p:spPr>
            <a:xfrm>
              <a:off x="-65131525" y="1914325"/>
              <a:ext cx="316650" cy="316625"/>
            </a:xfrm>
            <a:custGeom>
              <a:rect b="b" l="l" r="r" t="t"/>
              <a:pathLst>
                <a:path extrusionOk="0" h="12665" w="12666">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2" name="Google Shape;952;p81"/>
          <p:cNvSpPr/>
          <p:nvPr/>
        </p:nvSpPr>
        <p:spPr>
          <a:xfrm>
            <a:off x="1441663" y="3264364"/>
            <a:ext cx="457926" cy="357052"/>
          </a:xfrm>
          <a:custGeom>
            <a:rect b="b" l="l" r="r" t="t"/>
            <a:pathLst>
              <a:path extrusionOk="0" h="9925" w="12729">
                <a:moveTo>
                  <a:pt x="925" y="3644"/>
                </a:moveTo>
                <a:cubicBezTo>
                  <a:pt x="944" y="3644"/>
                  <a:pt x="963" y="3648"/>
                  <a:pt x="978" y="3655"/>
                </a:cubicBezTo>
                <a:lnTo>
                  <a:pt x="1608" y="3970"/>
                </a:lnTo>
                <a:lnTo>
                  <a:pt x="1608" y="5923"/>
                </a:lnTo>
                <a:lnTo>
                  <a:pt x="978" y="6239"/>
                </a:lnTo>
                <a:cubicBezTo>
                  <a:pt x="963" y="6253"/>
                  <a:pt x="945" y="6259"/>
                  <a:pt x="926" y="6259"/>
                </a:cubicBezTo>
                <a:cubicBezTo>
                  <a:pt x="863" y="6259"/>
                  <a:pt x="788" y="6192"/>
                  <a:pt x="788" y="6144"/>
                </a:cubicBezTo>
                <a:lnTo>
                  <a:pt x="788" y="3781"/>
                </a:lnTo>
                <a:cubicBezTo>
                  <a:pt x="788" y="3685"/>
                  <a:pt x="862" y="3644"/>
                  <a:pt x="925" y="3644"/>
                </a:cubicBezTo>
                <a:close/>
                <a:moveTo>
                  <a:pt x="10177" y="1796"/>
                </a:moveTo>
                <a:lnTo>
                  <a:pt x="10177" y="8129"/>
                </a:lnTo>
                <a:lnTo>
                  <a:pt x="2458" y="5892"/>
                </a:lnTo>
                <a:lnTo>
                  <a:pt x="2458" y="4033"/>
                </a:lnTo>
                <a:lnTo>
                  <a:pt x="10177" y="1796"/>
                </a:lnTo>
                <a:close/>
                <a:moveTo>
                  <a:pt x="4128" y="7247"/>
                </a:moveTo>
                <a:lnTo>
                  <a:pt x="6963" y="8066"/>
                </a:lnTo>
                <a:cubicBezTo>
                  <a:pt x="6648" y="8507"/>
                  <a:pt x="6176" y="8822"/>
                  <a:pt x="5640" y="8822"/>
                </a:cubicBezTo>
                <a:cubicBezTo>
                  <a:pt x="4758" y="8822"/>
                  <a:pt x="4097" y="8097"/>
                  <a:pt x="4128" y="7247"/>
                </a:cubicBezTo>
                <a:close/>
                <a:moveTo>
                  <a:pt x="11374" y="820"/>
                </a:moveTo>
                <a:cubicBezTo>
                  <a:pt x="11626" y="820"/>
                  <a:pt x="11815" y="1009"/>
                  <a:pt x="11815" y="1261"/>
                </a:cubicBezTo>
                <a:lnTo>
                  <a:pt x="11815" y="8696"/>
                </a:lnTo>
                <a:cubicBezTo>
                  <a:pt x="11815" y="8916"/>
                  <a:pt x="11626" y="9137"/>
                  <a:pt x="11374" y="9137"/>
                </a:cubicBezTo>
                <a:cubicBezTo>
                  <a:pt x="11154" y="9137"/>
                  <a:pt x="10996" y="8916"/>
                  <a:pt x="10996" y="8696"/>
                </a:cubicBezTo>
                <a:lnTo>
                  <a:pt x="10996" y="1261"/>
                </a:lnTo>
                <a:cubicBezTo>
                  <a:pt x="10996" y="1009"/>
                  <a:pt x="11185" y="820"/>
                  <a:pt x="11374" y="820"/>
                </a:cubicBezTo>
                <a:close/>
                <a:moveTo>
                  <a:pt x="11437" y="1"/>
                </a:moveTo>
                <a:cubicBezTo>
                  <a:pt x="10839"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4"/>
                  <a:pt x="983" y="7094"/>
                </a:cubicBezTo>
                <a:cubicBezTo>
                  <a:pt x="1127" y="7094"/>
                  <a:pt x="1275" y="7063"/>
                  <a:pt x="1419" y="6995"/>
                </a:cubicBezTo>
                <a:lnTo>
                  <a:pt x="2143" y="6648"/>
                </a:lnTo>
                <a:lnTo>
                  <a:pt x="3340" y="6995"/>
                </a:lnTo>
                <a:cubicBezTo>
                  <a:pt x="3151" y="8412"/>
                  <a:pt x="4254" y="9641"/>
                  <a:pt x="5672" y="9641"/>
                </a:cubicBezTo>
                <a:cubicBezTo>
                  <a:pt x="6585" y="9641"/>
                  <a:pt x="7405" y="9074"/>
                  <a:pt x="7814" y="8286"/>
                </a:cubicBezTo>
                <a:lnTo>
                  <a:pt x="10271" y="9011"/>
                </a:lnTo>
                <a:cubicBezTo>
                  <a:pt x="10429" y="9515"/>
                  <a:pt x="10902" y="9925"/>
                  <a:pt x="11469" y="9925"/>
                </a:cubicBezTo>
                <a:cubicBezTo>
                  <a:pt x="12130" y="9925"/>
                  <a:pt x="12729" y="9358"/>
                  <a:pt x="12729" y="8664"/>
                </a:cubicBezTo>
                <a:lnTo>
                  <a:pt x="12729" y="1198"/>
                </a:lnTo>
                <a:cubicBezTo>
                  <a:pt x="12634" y="536"/>
                  <a:pt x="12099" y="1"/>
                  <a:pt x="114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81"/>
          <p:cNvSpPr/>
          <p:nvPr/>
        </p:nvSpPr>
        <p:spPr>
          <a:xfrm rot="-444143">
            <a:off x="7046957" y="1932868"/>
            <a:ext cx="505143" cy="490180"/>
          </a:xfrm>
          <a:custGeom>
            <a:rect b="b" l="l" r="r" t="t"/>
            <a:pathLst>
              <a:path extrusionOk="0" h="10614" w="10938">
                <a:moveTo>
                  <a:pt x="5478" y="625"/>
                </a:moveTo>
                <a:cubicBezTo>
                  <a:pt x="5603" y="625"/>
                  <a:pt x="5710" y="697"/>
                  <a:pt x="5763" y="822"/>
                </a:cubicBezTo>
                <a:lnTo>
                  <a:pt x="5888" y="1107"/>
                </a:lnTo>
                <a:cubicBezTo>
                  <a:pt x="6120" y="1000"/>
                  <a:pt x="6227" y="929"/>
                  <a:pt x="6406" y="929"/>
                </a:cubicBezTo>
                <a:cubicBezTo>
                  <a:pt x="6745" y="929"/>
                  <a:pt x="7030" y="1214"/>
                  <a:pt x="7030" y="1553"/>
                </a:cubicBezTo>
                <a:cubicBezTo>
                  <a:pt x="7030" y="2499"/>
                  <a:pt x="6727" y="3801"/>
                  <a:pt x="5871" y="4765"/>
                </a:cubicBezTo>
                <a:cubicBezTo>
                  <a:pt x="5746" y="4711"/>
                  <a:pt x="5621" y="4694"/>
                  <a:pt x="5478" y="4694"/>
                </a:cubicBezTo>
                <a:lnTo>
                  <a:pt x="5353" y="4694"/>
                </a:lnTo>
                <a:cubicBezTo>
                  <a:pt x="5032" y="4176"/>
                  <a:pt x="4639" y="3712"/>
                  <a:pt x="4158" y="3320"/>
                </a:cubicBezTo>
                <a:lnTo>
                  <a:pt x="4175" y="3320"/>
                </a:lnTo>
                <a:cubicBezTo>
                  <a:pt x="4015" y="2874"/>
                  <a:pt x="3926" y="2071"/>
                  <a:pt x="3926" y="1553"/>
                </a:cubicBezTo>
                <a:cubicBezTo>
                  <a:pt x="3926" y="1214"/>
                  <a:pt x="4193" y="929"/>
                  <a:pt x="4550" y="929"/>
                </a:cubicBezTo>
                <a:cubicBezTo>
                  <a:pt x="4729" y="929"/>
                  <a:pt x="4818" y="1000"/>
                  <a:pt x="5068" y="1107"/>
                </a:cubicBezTo>
                <a:lnTo>
                  <a:pt x="5192" y="822"/>
                </a:lnTo>
                <a:cubicBezTo>
                  <a:pt x="5228" y="697"/>
                  <a:pt x="5353" y="625"/>
                  <a:pt x="5478" y="625"/>
                </a:cubicBezTo>
                <a:close/>
                <a:moveTo>
                  <a:pt x="5478" y="5300"/>
                </a:moveTo>
                <a:cubicBezTo>
                  <a:pt x="5639" y="5300"/>
                  <a:pt x="5781" y="5443"/>
                  <a:pt x="5781" y="5621"/>
                </a:cubicBezTo>
                <a:cubicBezTo>
                  <a:pt x="5781" y="5782"/>
                  <a:pt x="5639" y="5925"/>
                  <a:pt x="5478" y="5925"/>
                </a:cubicBezTo>
                <a:cubicBezTo>
                  <a:pt x="5300" y="5925"/>
                  <a:pt x="5157" y="5782"/>
                  <a:pt x="5157" y="5621"/>
                </a:cubicBezTo>
                <a:cubicBezTo>
                  <a:pt x="5157" y="5443"/>
                  <a:pt x="5300" y="5300"/>
                  <a:pt x="5478" y="5300"/>
                </a:cubicBezTo>
                <a:close/>
                <a:moveTo>
                  <a:pt x="8898" y="2950"/>
                </a:moveTo>
                <a:cubicBezTo>
                  <a:pt x="9159" y="2950"/>
                  <a:pt x="9406" y="3118"/>
                  <a:pt x="9493" y="3391"/>
                </a:cubicBezTo>
                <a:cubicBezTo>
                  <a:pt x="9546" y="3569"/>
                  <a:pt x="9510" y="3676"/>
                  <a:pt x="9493" y="3944"/>
                </a:cubicBezTo>
                <a:lnTo>
                  <a:pt x="9796" y="3962"/>
                </a:lnTo>
                <a:cubicBezTo>
                  <a:pt x="9956" y="3980"/>
                  <a:pt x="10117" y="4087"/>
                  <a:pt x="10153" y="4176"/>
                </a:cubicBezTo>
                <a:cubicBezTo>
                  <a:pt x="10188" y="4265"/>
                  <a:pt x="10099" y="4408"/>
                  <a:pt x="9974" y="4515"/>
                </a:cubicBezTo>
                <a:lnTo>
                  <a:pt x="9742" y="4711"/>
                </a:lnTo>
                <a:cubicBezTo>
                  <a:pt x="9903" y="4908"/>
                  <a:pt x="10010" y="4979"/>
                  <a:pt x="10064" y="5157"/>
                </a:cubicBezTo>
                <a:cubicBezTo>
                  <a:pt x="10171" y="5479"/>
                  <a:pt x="9992" y="5835"/>
                  <a:pt x="9671" y="5942"/>
                </a:cubicBezTo>
                <a:cubicBezTo>
                  <a:pt x="9244" y="6083"/>
                  <a:pt x="8792" y="6153"/>
                  <a:pt x="8334" y="6153"/>
                </a:cubicBezTo>
                <a:cubicBezTo>
                  <a:pt x="7685" y="6153"/>
                  <a:pt x="7024" y="6011"/>
                  <a:pt x="6406" y="5728"/>
                </a:cubicBezTo>
                <a:cubicBezTo>
                  <a:pt x="6406" y="5693"/>
                  <a:pt x="6406" y="5657"/>
                  <a:pt x="6406" y="5621"/>
                </a:cubicBezTo>
                <a:cubicBezTo>
                  <a:pt x="6406" y="5479"/>
                  <a:pt x="6370" y="5336"/>
                  <a:pt x="6317" y="5211"/>
                </a:cubicBezTo>
                <a:cubicBezTo>
                  <a:pt x="6709" y="4765"/>
                  <a:pt x="7030" y="4247"/>
                  <a:pt x="7244" y="3659"/>
                </a:cubicBezTo>
                <a:lnTo>
                  <a:pt x="7262" y="3659"/>
                </a:lnTo>
                <a:cubicBezTo>
                  <a:pt x="7566" y="3427"/>
                  <a:pt x="8065" y="3195"/>
                  <a:pt x="8707" y="2981"/>
                </a:cubicBezTo>
                <a:cubicBezTo>
                  <a:pt x="8770" y="2960"/>
                  <a:pt x="8835" y="2950"/>
                  <a:pt x="8898" y="2950"/>
                </a:cubicBezTo>
                <a:close/>
                <a:moveTo>
                  <a:pt x="2022" y="2950"/>
                </a:moveTo>
                <a:cubicBezTo>
                  <a:pt x="2086" y="2950"/>
                  <a:pt x="2150" y="2960"/>
                  <a:pt x="2213" y="2981"/>
                </a:cubicBezTo>
                <a:cubicBezTo>
                  <a:pt x="3337" y="3355"/>
                  <a:pt x="4247" y="4051"/>
                  <a:pt x="4800" y="4979"/>
                </a:cubicBezTo>
                <a:cubicBezTo>
                  <a:pt x="4675" y="5104"/>
                  <a:pt x="4586" y="5282"/>
                  <a:pt x="4550" y="5461"/>
                </a:cubicBezTo>
                <a:cubicBezTo>
                  <a:pt x="3961" y="5586"/>
                  <a:pt x="3408" y="5835"/>
                  <a:pt x="2891" y="6174"/>
                </a:cubicBezTo>
                <a:cubicBezTo>
                  <a:pt x="2891" y="6192"/>
                  <a:pt x="2891" y="6192"/>
                  <a:pt x="2891" y="6192"/>
                </a:cubicBezTo>
                <a:lnTo>
                  <a:pt x="2873" y="6139"/>
                </a:lnTo>
                <a:cubicBezTo>
                  <a:pt x="2821" y="6141"/>
                  <a:pt x="2767" y="6141"/>
                  <a:pt x="2712" y="6141"/>
                </a:cubicBezTo>
                <a:cubicBezTo>
                  <a:pt x="2221" y="6141"/>
                  <a:pt x="1636" y="6071"/>
                  <a:pt x="1267" y="5942"/>
                </a:cubicBezTo>
                <a:cubicBezTo>
                  <a:pt x="928" y="5835"/>
                  <a:pt x="750" y="5479"/>
                  <a:pt x="857" y="5157"/>
                </a:cubicBezTo>
                <a:cubicBezTo>
                  <a:pt x="910" y="4979"/>
                  <a:pt x="1017" y="4908"/>
                  <a:pt x="1178" y="4711"/>
                </a:cubicBezTo>
                <a:lnTo>
                  <a:pt x="946" y="4515"/>
                </a:lnTo>
                <a:cubicBezTo>
                  <a:pt x="839" y="4426"/>
                  <a:pt x="768" y="4283"/>
                  <a:pt x="803" y="4176"/>
                </a:cubicBezTo>
                <a:cubicBezTo>
                  <a:pt x="839" y="4069"/>
                  <a:pt x="982" y="3980"/>
                  <a:pt x="1124" y="3962"/>
                </a:cubicBezTo>
                <a:lnTo>
                  <a:pt x="1428" y="3944"/>
                </a:lnTo>
                <a:cubicBezTo>
                  <a:pt x="1428" y="3676"/>
                  <a:pt x="1374" y="3569"/>
                  <a:pt x="1446" y="3391"/>
                </a:cubicBezTo>
                <a:cubicBezTo>
                  <a:pt x="1517" y="3118"/>
                  <a:pt x="1762" y="2950"/>
                  <a:pt x="2022" y="2950"/>
                </a:cubicBezTo>
                <a:close/>
                <a:moveTo>
                  <a:pt x="4657" y="6067"/>
                </a:moveTo>
                <a:cubicBezTo>
                  <a:pt x="4746" y="6228"/>
                  <a:pt x="4871" y="6353"/>
                  <a:pt x="5032" y="6442"/>
                </a:cubicBezTo>
                <a:cubicBezTo>
                  <a:pt x="4961" y="7102"/>
                  <a:pt x="4996" y="7762"/>
                  <a:pt x="5139" y="8387"/>
                </a:cubicBezTo>
                <a:cubicBezTo>
                  <a:pt x="4961" y="8976"/>
                  <a:pt x="4746" y="9440"/>
                  <a:pt x="4532" y="9743"/>
                </a:cubicBezTo>
                <a:cubicBezTo>
                  <a:pt x="4415" y="9904"/>
                  <a:pt x="4226" y="9993"/>
                  <a:pt x="4036" y="9993"/>
                </a:cubicBezTo>
                <a:cubicBezTo>
                  <a:pt x="3910" y="9993"/>
                  <a:pt x="3783" y="9954"/>
                  <a:pt x="3676" y="9868"/>
                </a:cubicBezTo>
                <a:cubicBezTo>
                  <a:pt x="3515" y="9761"/>
                  <a:pt x="3480" y="9654"/>
                  <a:pt x="3337" y="9422"/>
                </a:cubicBezTo>
                <a:lnTo>
                  <a:pt x="3069" y="9600"/>
                </a:lnTo>
                <a:cubicBezTo>
                  <a:pt x="3020" y="9625"/>
                  <a:pt x="2966" y="9638"/>
                  <a:pt x="2912" y="9638"/>
                </a:cubicBezTo>
                <a:cubicBezTo>
                  <a:pt x="2850" y="9638"/>
                  <a:pt x="2788" y="9621"/>
                  <a:pt x="2730" y="9582"/>
                </a:cubicBezTo>
                <a:cubicBezTo>
                  <a:pt x="2623" y="9511"/>
                  <a:pt x="2587" y="9386"/>
                  <a:pt x="2605" y="9261"/>
                </a:cubicBezTo>
                <a:lnTo>
                  <a:pt x="2695" y="8958"/>
                </a:lnTo>
                <a:cubicBezTo>
                  <a:pt x="2427" y="8887"/>
                  <a:pt x="2320" y="8887"/>
                  <a:pt x="2159" y="8779"/>
                </a:cubicBezTo>
                <a:cubicBezTo>
                  <a:pt x="1892" y="8583"/>
                  <a:pt x="1820" y="8191"/>
                  <a:pt x="2016" y="7905"/>
                </a:cubicBezTo>
                <a:cubicBezTo>
                  <a:pt x="2748" y="6924"/>
                  <a:pt x="3622" y="6299"/>
                  <a:pt x="4657" y="6067"/>
                </a:cubicBezTo>
                <a:close/>
                <a:moveTo>
                  <a:pt x="6120" y="6282"/>
                </a:moveTo>
                <a:cubicBezTo>
                  <a:pt x="6709" y="6549"/>
                  <a:pt x="7316" y="6710"/>
                  <a:pt x="7940" y="6763"/>
                </a:cubicBezTo>
                <a:cubicBezTo>
                  <a:pt x="8297" y="7031"/>
                  <a:pt x="8654" y="7530"/>
                  <a:pt x="8922" y="7905"/>
                </a:cubicBezTo>
                <a:cubicBezTo>
                  <a:pt x="9136" y="8191"/>
                  <a:pt x="9064" y="8583"/>
                  <a:pt x="8797" y="8779"/>
                </a:cubicBezTo>
                <a:cubicBezTo>
                  <a:pt x="8636" y="8887"/>
                  <a:pt x="8511" y="8887"/>
                  <a:pt x="8261" y="8958"/>
                </a:cubicBezTo>
                <a:lnTo>
                  <a:pt x="8333" y="9261"/>
                </a:lnTo>
                <a:cubicBezTo>
                  <a:pt x="8368" y="9368"/>
                  <a:pt x="8315" y="9511"/>
                  <a:pt x="8226" y="9582"/>
                </a:cubicBezTo>
                <a:cubicBezTo>
                  <a:pt x="8172" y="9618"/>
                  <a:pt x="8110" y="9636"/>
                  <a:pt x="8047" y="9636"/>
                </a:cubicBezTo>
                <a:cubicBezTo>
                  <a:pt x="7985" y="9636"/>
                  <a:pt x="7922" y="9618"/>
                  <a:pt x="7869" y="9582"/>
                </a:cubicBezTo>
                <a:lnTo>
                  <a:pt x="7601" y="9422"/>
                </a:lnTo>
                <a:cubicBezTo>
                  <a:pt x="7459" y="9654"/>
                  <a:pt x="7441" y="9761"/>
                  <a:pt x="7280" y="9868"/>
                </a:cubicBezTo>
                <a:cubicBezTo>
                  <a:pt x="7166" y="9954"/>
                  <a:pt x="7037" y="9993"/>
                  <a:pt x="6911" y="9993"/>
                </a:cubicBezTo>
                <a:cubicBezTo>
                  <a:pt x="6721" y="9993"/>
                  <a:pt x="6534" y="9904"/>
                  <a:pt x="6406" y="9743"/>
                </a:cubicBezTo>
                <a:cubicBezTo>
                  <a:pt x="5781" y="8887"/>
                  <a:pt x="5514" y="7727"/>
                  <a:pt x="5656" y="6531"/>
                </a:cubicBezTo>
                <a:cubicBezTo>
                  <a:pt x="5835" y="6496"/>
                  <a:pt x="5995" y="6406"/>
                  <a:pt x="6120" y="6282"/>
                </a:cubicBezTo>
                <a:close/>
                <a:moveTo>
                  <a:pt x="5478" y="1"/>
                </a:moveTo>
                <a:cubicBezTo>
                  <a:pt x="5192" y="1"/>
                  <a:pt x="4943" y="126"/>
                  <a:pt x="4764" y="322"/>
                </a:cubicBezTo>
                <a:cubicBezTo>
                  <a:pt x="4695" y="311"/>
                  <a:pt x="4626" y="305"/>
                  <a:pt x="4558" y="305"/>
                </a:cubicBezTo>
                <a:cubicBezTo>
                  <a:pt x="3877" y="305"/>
                  <a:pt x="3301" y="855"/>
                  <a:pt x="3301" y="1553"/>
                </a:cubicBezTo>
                <a:cubicBezTo>
                  <a:pt x="3301" y="1910"/>
                  <a:pt x="3337" y="2392"/>
                  <a:pt x="3408" y="2820"/>
                </a:cubicBezTo>
                <a:cubicBezTo>
                  <a:pt x="3105" y="2659"/>
                  <a:pt x="2766" y="2517"/>
                  <a:pt x="2409" y="2392"/>
                </a:cubicBezTo>
                <a:cubicBezTo>
                  <a:pt x="2284" y="2352"/>
                  <a:pt x="2157" y="2333"/>
                  <a:pt x="2033" y="2333"/>
                </a:cubicBezTo>
                <a:cubicBezTo>
                  <a:pt x="1434" y="2333"/>
                  <a:pt x="892" y="2773"/>
                  <a:pt x="803" y="3409"/>
                </a:cubicBezTo>
                <a:cubicBezTo>
                  <a:pt x="553" y="3498"/>
                  <a:pt x="304" y="3694"/>
                  <a:pt x="197" y="3980"/>
                </a:cubicBezTo>
                <a:cubicBezTo>
                  <a:pt x="125" y="4247"/>
                  <a:pt x="179" y="4533"/>
                  <a:pt x="357" y="4765"/>
                </a:cubicBezTo>
                <a:cubicBezTo>
                  <a:pt x="0" y="5461"/>
                  <a:pt x="339" y="6299"/>
                  <a:pt x="1071" y="6531"/>
                </a:cubicBezTo>
                <a:cubicBezTo>
                  <a:pt x="1410" y="6638"/>
                  <a:pt x="1820" y="6710"/>
                  <a:pt x="2213" y="6745"/>
                </a:cubicBezTo>
                <a:cubicBezTo>
                  <a:pt x="1963" y="6977"/>
                  <a:pt x="1731" y="7245"/>
                  <a:pt x="1517" y="7548"/>
                </a:cubicBezTo>
                <a:cubicBezTo>
                  <a:pt x="1071" y="8173"/>
                  <a:pt x="1285" y="9065"/>
                  <a:pt x="1981" y="9386"/>
                </a:cubicBezTo>
                <a:cubicBezTo>
                  <a:pt x="1999" y="9672"/>
                  <a:pt x="2141" y="9921"/>
                  <a:pt x="2373" y="10082"/>
                </a:cubicBezTo>
                <a:cubicBezTo>
                  <a:pt x="2525" y="10196"/>
                  <a:pt x="2712" y="10256"/>
                  <a:pt x="2904" y="10256"/>
                </a:cubicBezTo>
                <a:cubicBezTo>
                  <a:pt x="2983" y="10256"/>
                  <a:pt x="3062" y="10246"/>
                  <a:pt x="3141" y="10225"/>
                </a:cubicBezTo>
                <a:cubicBezTo>
                  <a:pt x="3386" y="10487"/>
                  <a:pt x="3711" y="10614"/>
                  <a:pt x="4035" y="10614"/>
                </a:cubicBezTo>
                <a:cubicBezTo>
                  <a:pt x="4417" y="10614"/>
                  <a:pt x="4799" y="10438"/>
                  <a:pt x="5050" y="10100"/>
                </a:cubicBezTo>
                <a:cubicBezTo>
                  <a:pt x="5192" y="9904"/>
                  <a:pt x="5335" y="9636"/>
                  <a:pt x="5460" y="9333"/>
                </a:cubicBezTo>
                <a:cubicBezTo>
                  <a:pt x="5585" y="9600"/>
                  <a:pt x="5728" y="9868"/>
                  <a:pt x="5906" y="10100"/>
                </a:cubicBezTo>
                <a:cubicBezTo>
                  <a:pt x="6157" y="10438"/>
                  <a:pt x="6539" y="10614"/>
                  <a:pt x="6921" y="10614"/>
                </a:cubicBezTo>
                <a:cubicBezTo>
                  <a:pt x="7245" y="10614"/>
                  <a:pt x="7570" y="10487"/>
                  <a:pt x="7815" y="10225"/>
                </a:cubicBezTo>
                <a:cubicBezTo>
                  <a:pt x="7893" y="10246"/>
                  <a:pt x="7972" y="10256"/>
                  <a:pt x="8049" y="10256"/>
                </a:cubicBezTo>
                <a:cubicBezTo>
                  <a:pt x="8236" y="10256"/>
                  <a:pt x="8418" y="10196"/>
                  <a:pt x="8583" y="10082"/>
                </a:cubicBezTo>
                <a:cubicBezTo>
                  <a:pt x="8815" y="9921"/>
                  <a:pt x="8939" y="9672"/>
                  <a:pt x="8957" y="9386"/>
                </a:cubicBezTo>
                <a:cubicBezTo>
                  <a:pt x="9671" y="9065"/>
                  <a:pt x="9885" y="8173"/>
                  <a:pt x="9439" y="7548"/>
                </a:cubicBezTo>
                <a:cubicBezTo>
                  <a:pt x="9243" y="7281"/>
                  <a:pt x="9046" y="7013"/>
                  <a:pt x="8832" y="6745"/>
                </a:cubicBezTo>
                <a:cubicBezTo>
                  <a:pt x="9171" y="6710"/>
                  <a:pt x="9528" y="6638"/>
                  <a:pt x="9867" y="6531"/>
                </a:cubicBezTo>
                <a:cubicBezTo>
                  <a:pt x="10599" y="6299"/>
                  <a:pt x="10938" y="5461"/>
                  <a:pt x="10581" y="4783"/>
                </a:cubicBezTo>
                <a:cubicBezTo>
                  <a:pt x="10742" y="4551"/>
                  <a:pt x="10849" y="4283"/>
                  <a:pt x="10742" y="3980"/>
                </a:cubicBezTo>
                <a:cubicBezTo>
                  <a:pt x="10652" y="3694"/>
                  <a:pt x="10403" y="3498"/>
                  <a:pt x="10135" y="3409"/>
                </a:cubicBezTo>
                <a:cubicBezTo>
                  <a:pt x="10046" y="2773"/>
                  <a:pt x="9492" y="2333"/>
                  <a:pt x="8888" y="2333"/>
                </a:cubicBezTo>
                <a:cubicBezTo>
                  <a:pt x="8763" y="2333"/>
                  <a:pt x="8637" y="2352"/>
                  <a:pt x="8511" y="2392"/>
                </a:cubicBezTo>
                <a:cubicBezTo>
                  <a:pt x="8137" y="2517"/>
                  <a:pt x="7798" y="2659"/>
                  <a:pt x="7512" y="2784"/>
                </a:cubicBezTo>
                <a:cubicBezTo>
                  <a:pt x="7601" y="2374"/>
                  <a:pt x="7655" y="1964"/>
                  <a:pt x="7655" y="1553"/>
                </a:cubicBezTo>
                <a:cubicBezTo>
                  <a:pt x="7655" y="855"/>
                  <a:pt x="7079" y="305"/>
                  <a:pt x="6398" y="305"/>
                </a:cubicBezTo>
                <a:cubicBezTo>
                  <a:pt x="6330" y="305"/>
                  <a:pt x="6261" y="311"/>
                  <a:pt x="6192" y="322"/>
                </a:cubicBezTo>
                <a:cubicBezTo>
                  <a:pt x="6013" y="126"/>
                  <a:pt x="5763" y="1"/>
                  <a:pt x="54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4" name="Google Shape;954;p81"/>
          <p:cNvGrpSpPr/>
          <p:nvPr/>
        </p:nvGrpSpPr>
        <p:grpSpPr>
          <a:xfrm>
            <a:off x="5405296" y="3282068"/>
            <a:ext cx="358695" cy="321635"/>
            <a:chOff x="1059329" y="2337817"/>
            <a:chExt cx="340997" cy="299697"/>
          </a:xfrm>
        </p:grpSpPr>
        <p:sp>
          <p:nvSpPr>
            <p:cNvPr id="955" name="Google Shape;955;p81"/>
            <p:cNvSpPr/>
            <p:nvPr/>
          </p:nvSpPr>
          <p:spPr>
            <a:xfrm>
              <a:off x="1160202" y="2417462"/>
              <a:ext cx="139829" cy="139829"/>
            </a:xfrm>
            <a:custGeom>
              <a:rect b="b" l="l" r="r" t="t"/>
              <a:pathLst>
                <a:path extrusionOk="0" h="4354" w="4354">
                  <a:moveTo>
                    <a:pt x="2177" y="625"/>
                  </a:moveTo>
                  <a:cubicBezTo>
                    <a:pt x="3033" y="625"/>
                    <a:pt x="3729" y="1321"/>
                    <a:pt x="3729" y="2177"/>
                  </a:cubicBezTo>
                  <a:cubicBezTo>
                    <a:pt x="3729" y="2534"/>
                    <a:pt x="3444" y="2802"/>
                    <a:pt x="3105" y="2802"/>
                  </a:cubicBezTo>
                  <a:cubicBezTo>
                    <a:pt x="2766" y="2802"/>
                    <a:pt x="2480" y="2534"/>
                    <a:pt x="2480" y="2177"/>
                  </a:cubicBezTo>
                  <a:cubicBezTo>
                    <a:pt x="2480" y="1499"/>
                    <a:pt x="1927" y="946"/>
                    <a:pt x="1249" y="946"/>
                  </a:cubicBezTo>
                  <a:cubicBezTo>
                    <a:pt x="1499" y="750"/>
                    <a:pt x="1820" y="625"/>
                    <a:pt x="2177" y="625"/>
                  </a:cubicBezTo>
                  <a:close/>
                  <a:moveTo>
                    <a:pt x="1249" y="1571"/>
                  </a:moveTo>
                  <a:cubicBezTo>
                    <a:pt x="1588" y="1571"/>
                    <a:pt x="1856" y="1838"/>
                    <a:pt x="1856" y="2177"/>
                  </a:cubicBezTo>
                  <a:cubicBezTo>
                    <a:pt x="1856" y="2873"/>
                    <a:pt x="2427" y="3426"/>
                    <a:pt x="3105" y="3426"/>
                  </a:cubicBezTo>
                  <a:cubicBezTo>
                    <a:pt x="2837" y="3622"/>
                    <a:pt x="2516" y="3747"/>
                    <a:pt x="2177" y="3747"/>
                  </a:cubicBezTo>
                  <a:cubicBezTo>
                    <a:pt x="1320" y="3747"/>
                    <a:pt x="625" y="3034"/>
                    <a:pt x="625" y="2177"/>
                  </a:cubicBezTo>
                  <a:cubicBezTo>
                    <a:pt x="625" y="1838"/>
                    <a:pt x="892" y="1571"/>
                    <a:pt x="1249" y="1571"/>
                  </a:cubicBezTo>
                  <a:close/>
                  <a:moveTo>
                    <a:pt x="2177" y="0"/>
                  </a:moveTo>
                  <a:cubicBezTo>
                    <a:pt x="981" y="0"/>
                    <a:pt x="0" y="982"/>
                    <a:pt x="0" y="2177"/>
                  </a:cubicBezTo>
                  <a:cubicBezTo>
                    <a:pt x="0" y="3390"/>
                    <a:pt x="981" y="4354"/>
                    <a:pt x="2177" y="4354"/>
                  </a:cubicBezTo>
                  <a:cubicBezTo>
                    <a:pt x="3372" y="4354"/>
                    <a:pt x="4354" y="3390"/>
                    <a:pt x="4354" y="2177"/>
                  </a:cubicBezTo>
                  <a:cubicBezTo>
                    <a:pt x="4354" y="982"/>
                    <a:pt x="3372" y="0"/>
                    <a:pt x="21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81"/>
            <p:cNvSpPr/>
            <p:nvPr/>
          </p:nvSpPr>
          <p:spPr>
            <a:xfrm>
              <a:off x="1126385" y="2522318"/>
              <a:ext cx="53889" cy="59059"/>
            </a:xfrm>
            <a:custGeom>
              <a:rect b="b" l="l" r="r" t="t"/>
              <a:pathLst>
                <a:path extrusionOk="0" h="1839" w="1678">
                  <a:moveTo>
                    <a:pt x="482" y="1"/>
                  </a:moveTo>
                  <a:lnTo>
                    <a:pt x="0" y="411"/>
                  </a:lnTo>
                  <a:lnTo>
                    <a:pt x="1214" y="1838"/>
                  </a:lnTo>
                  <a:lnTo>
                    <a:pt x="1678" y="1428"/>
                  </a:lnTo>
                  <a:lnTo>
                    <a:pt x="48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81"/>
            <p:cNvSpPr/>
            <p:nvPr/>
          </p:nvSpPr>
          <p:spPr>
            <a:xfrm>
              <a:off x="1096004" y="2548106"/>
              <a:ext cx="53889" cy="59059"/>
            </a:xfrm>
            <a:custGeom>
              <a:rect b="b" l="l" r="r" t="t"/>
              <a:pathLst>
                <a:path extrusionOk="0" h="1839" w="1678">
                  <a:moveTo>
                    <a:pt x="482" y="0"/>
                  </a:moveTo>
                  <a:lnTo>
                    <a:pt x="1" y="393"/>
                  </a:lnTo>
                  <a:lnTo>
                    <a:pt x="1196" y="1838"/>
                  </a:lnTo>
                  <a:lnTo>
                    <a:pt x="1678" y="1428"/>
                  </a:lnTo>
                  <a:lnTo>
                    <a:pt x="4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81"/>
            <p:cNvSpPr/>
            <p:nvPr/>
          </p:nvSpPr>
          <p:spPr>
            <a:xfrm>
              <a:off x="1279381" y="2393954"/>
              <a:ext cx="53889" cy="59059"/>
            </a:xfrm>
            <a:custGeom>
              <a:rect b="b" l="l" r="r" t="t"/>
              <a:pathLst>
                <a:path extrusionOk="0" h="1839" w="1678">
                  <a:moveTo>
                    <a:pt x="482" y="1"/>
                  </a:moveTo>
                  <a:lnTo>
                    <a:pt x="0" y="393"/>
                  </a:lnTo>
                  <a:lnTo>
                    <a:pt x="1214" y="1839"/>
                  </a:lnTo>
                  <a:lnTo>
                    <a:pt x="1678" y="1428"/>
                  </a:lnTo>
                  <a:lnTo>
                    <a:pt x="48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81"/>
            <p:cNvSpPr/>
            <p:nvPr/>
          </p:nvSpPr>
          <p:spPr>
            <a:xfrm>
              <a:off x="1310307" y="2368166"/>
              <a:ext cx="53921" cy="59059"/>
            </a:xfrm>
            <a:custGeom>
              <a:rect b="b" l="l" r="r" t="t"/>
              <a:pathLst>
                <a:path extrusionOk="0" h="1839" w="1679">
                  <a:moveTo>
                    <a:pt x="483" y="1"/>
                  </a:moveTo>
                  <a:lnTo>
                    <a:pt x="1" y="411"/>
                  </a:lnTo>
                  <a:lnTo>
                    <a:pt x="1196" y="1839"/>
                  </a:lnTo>
                  <a:lnTo>
                    <a:pt x="1678" y="1428"/>
                  </a:lnTo>
                  <a:lnTo>
                    <a:pt x="48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81"/>
            <p:cNvSpPr/>
            <p:nvPr/>
          </p:nvSpPr>
          <p:spPr>
            <a:xfrm>
              <a:off x="1126385" y="2393954"/>
              <a:ext cx="53889" cy="59059"/>
            </a:xfrm>
            <a:custGeom>
              <a:rect b="b" l="l" r="r" t="t"/>
              <a:pathLst>
                <a:path extrusionOk="0" h="1839" w="1678">
                  <a:moveTo>
                    <a:pt x="1214" y="1"/>
                  </a:moveTo>
                  <a:lnTo>
                    <a:pt x="0" y="1428"/>
                  </a:lnTo>
                  <a:lnTo>
                    <a:pt x="482" y="1839"/>
                  </a:lnTo>
                  <a:lnTo>
                    <a:pt x="1678" y="411"/>
                  </a:lnTo>
                  <a:lnTo>
                    <a:pt x="121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81"/>
            <p:cNvSpPr/>
            <p:nvPr/>
          </p:nvSpPr>
          <p:spPr>
            <a:xfrm>
              <a:off x="1096004" y="2368166"/>
              <a:ext cx="53889" cy="59059"/>
            </a:xfrm>
            <a:custGeom>
              <a:rect b="b" l="l" r="r" t="t"/>
              <a:pathLst>
                <a:path extrusionOk="0" h="1839" w="1678">
                  <a:moveTo>
                    <a:pt x="1196" y="1"/>
                  </a:moveTo>
                  <a:lnTo>
                    <a:pt x="1" y="1428"/>
                  </a:lnTo>
                  <a:lnTo>
                    <a:pt x="482" y="1839"/>
                  </a:lnTo>
                  <a:lnTo>
                    <a:pt x="1678" y="411"/>
                  </a:lnTo>
                  <a:lnTo>
                    <a:pt x="119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81"/>
            <p:cNvSpPr/>
            <p:nvPr/>
          </p:nvSpPr>
          <p:spPr>
            <a:xfrm>
              <a:off x="1279381" y="2522318"/>
              <a:ext cx="53889" cy="59059"/>
            </a:xfrm>
            <a:custGeom>
              <a:rect b="b" l="l" r="r" t="t"/>
              <a:pathLst>
                <a:path extrusionOk="0" h="1839" w="1678">
                  <a:moveTo>
                    <a:pt x="1214" y="1"/>
                  </a:moveTo>
                  <a:lnTo>
                    <a:pt x="0" y="1428"/>
                  </a:lnTo>
                  <a:lnTo>
                    <a:pt x="482" y="1838"/>
                  </a:lnTo>
                  <a:lnTo>
                    <a:pt x="1678" y="411"/>
                  </a:lnTo>
                  <a:lnTo>
                    <a:pt x="121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81"/>
            <p:cNvSpPr/>
            <p:nvPr/>
          </p:nvSpPr>
          <p:spPr>
            <a:xfrm>
              <a:off x="1310307" y="2548106"/>
              <a:ext cx="53921" cy="59059"/>
            </a:xfrm>
            <a:custGeom>
              <a:rect b="b" l="l" r="r" t="t"/>
              <a:pathLst>
                <a:path extrusionOk="0" h="1839" w="1679">
                  <a:moveTo>
                    <a:pt x="1196" y="0"/>
                  </a:moveTo>
                  <a:lnTo>
                    <a:pt x="1" y="1428"/>
                  </a:lnTo>
                  <a:lnTo>
                    <a:pt x="483" y="1838"/>
                  </a:lnTo>
                  <a:lnTo>
                    <a:pt x="1678" y="411"/>
                  </a:lnTo>
                  <a:lnTo>
                    <a:pt x="11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81"/>
            <p:cNvSpPr/>
            <p:nvPr/>
          </p:nvSpPr>
          <p:spPr>
            <a:xfrm>
              <a:off x="1059329" y="2337817"/>
              <a:ext cx="340997" cy="299697"/>
            </a:xfrm>
            <a:custGeom>
              <a:rect b="b" l="l" r="r" t="t"/>
              <a:pathLst>
                <a:path extrusionOk="0" h="9332" w="10618">
                  <a:moveTo>
                    <a:pt x="9993" y="625"/>
                  </a:moveTo>
                  <a:lnTo>
                    <a:pt x="9993" y="8707"/>
                  </a:lnTo>
                  <a:lnTo>
                    <a:pt x="625" y="8707"/>
                  </a:lnTo>
                  <a:lnTo>
                    <a:pt x="625" y="625"/>
                  </a:lnTo>
                  <a:close/>
                  <a:moveTo>
                    <a:pt x="1" y="0"/>
                  </a:moveTo>
                  <a:lnTo>
                    <a:pt x="1" y="9332"/>
                  </a:lnTo>
                  <a:lnTo>
                    <a:pt x="10617" y="9332"/>
                  </a:lnTo>
                  <a:lnTo>
                    <a:pt x="1061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Korean Aesthetic Pitch Deck by Slidesgo">
  <a:themeElements>
    <a:clrScheme name="Simple Light">
      <a:dk1>
        <a:srgbClr val="1E1E1E"/>
      </a:dk1>
      <a:lt1>
        <a:srgbClr val="664B34"/>
      </a:lt1>
      <a:dk2>
        <a:srgbClr val="887C62"/>
      </a:dk2>
      <a:lt2>
        <a:srgbClr val="D4CBBB"/>
      </a:lt2>
      <a:accent1>
        <a:srgbClr val="E7E2D6"/>
      </a:accent1>
      <a:accent2>
        <a:srgbClr val="F3F3F3"/>
      </a:accent2>
      <a:accent3>
        <a:srgbClr val="E2B0A6"/>
      </a:accent3>
      <a:accent4>
        <a:srgbClr val="FFFFFF"/>
      </a:accent4>
      <a:accent5>
        <a:srgbClr val="FFFFFF"/>
      </a:accent5>
      <a:accent6>
        <a:srgbClr val="FFFFFF"/>
      </a:accent6>
      <a:hlink>
        <a:srgbClr val="1E1E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reenery Palette Business Plan by Slidesgo">
  <a:themeElements>
    <a:clrScheme name="Simple Light">
      <a:dk1>
        <a:srgbClr val="434343"/>
      </a:dk1>
      <a:lt1>
        <a:srgbClr val="F4F1DE"/>
      </a:lt1>
      <a:dk2>
        <a:srgbClr val="BA926F"/>
      </a:dk2>
      <a:lt2>
        <a:srgbClr val="CCD5AE"/>
      </a:lt2>
      <a:accent1>
        <a:srgbClr val="E9EDC9"/>
      </a:accent1>
      <a:accent2>
        <a:srgbClr val="888D78"/>
      </a:accent2>
      <a:accent3>
        <a:srgbClr val="EFE4D2"/>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