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Lst>
  <p:sldSz cy="5143500" cx="9144000"/>
  <p:notesSz cx="6858000" cy="9144000"/>
  <p:embeddedFontLst>
    <p:embeddedFont>
      <p:font typeface="Poiret One"/>
      <p:regular r:id="rId14"/>
    </p:embeddedFont>
    <p:embeddedFont>
      <p:font typeface="Oxygen Light"/>
      <p:regular r:id="rId15"/>
      <p:bold r:id="rId16"/>
    </p:embeddedFont>
    <p:embeddedFont>
      <p:font typeface="Oxygen"/>
      <p:regular r:id="rId17"/>
      <p:bold r:id="rId18"/>
    </p:embeddedFont>
    <p:embeddedFont>
      <p:font typeface="Anaheim"/>
      <p:regular r:id="rId19"/>
    </p:embeddedFont>
    <p:embeddedFont>
      <p:font typeface="Bebas Neue"/>
      <p:regular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BebasNeue-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font" Target="fonts/OxygenLight-regular.fntdata"/><Relationship Id="rId14" Type="http://schemas.openxmlformats.org/officeDocument/2006/relationships/font" Target="fonts/PoiretOne-regular.fntdata"/><Relationship Id="rId17" Type="http://schemas.openxmlformats.org/officeDocument/2006/relationships/font" Target="fonts/Oxygen-regular.fntdata"/><Relationship Id="rId16" Type="http://schemas.openxmlformats.org/officeDocument/2006/relationships/font" Target="fonts/OxygenLight-bold.fntdata"/><Relationship Id="rId19" Type="http://schemas.openxmlformats.org/officeDocument/2006/relationships/font" Target="fonts/Anaheim-regular.fntdata"/><Relationship Id="rId18" Type="http://schemas.openxmlformats.org/officeDocument/2006/relationships/font" Target="fonts/Oxygen-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a25f85cae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a25f85cae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09f549463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09f549463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ad20d076ce_3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ad20d076ce_3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30fae0ce5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30fae0ce5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big pot filled with simmering broth is placed at the middle of the table, accompanied by plates of various meats, vegetables, noodles, condiments, and dipping sauces. The ingredients are to be placed in the broth, cooked, and then taken out and dipped into the chosen sauce before eating.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30bff8b34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30bff8b34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50">
                <a:solidFill>
                  <a:srgbClr val="2B2B2B"/>
                </a:solidFill>
              </a:rPr>
              <a:t>Chongqing hot pot will be filled with a large amount of beef tallow that has been pre-fried with chili peppers, Sichuan hot pot generally does not use spicy beaf tallow, but water and rapeseed oil. Because rapeseed oil does not have the special aroma of tallow, some extra spices and chili peppers will be added.</a:t>
            </a:r>
            <a:endParaRPr sz="1350">
              <a:solidFill>
                <a:srgbClr val="2B2B2B"/>
              </a:solidFill>
            </a:endParaRPr>
          </a:p>
          <a:p>
            <a:pPr indent="0" lvl="0" marL="0" rtl="0" algn="l">
              <a:lnSpc>
                <a:spcPct val="115000"/>
              </a:lnSpc>
              <a:spcBef>
                <a:spcPts val="2400"/>
              </a:spcBef>
              <a:spcAft>
                <a:spcPts val="0"/>
              </a:spcAft>
              <a:buNone/>
            </a:pPr>
            <a:r>
              <a:rPr lang="en" sz="1350">
                <a:solidFill>
                  <a:srgbClr val="2B2B2B"/>
                </a:solidFill>
              </a:rPr>
              <a:t>In terms of ingredients, there are also some differences between the two. Chongqing hot pot is also known as “tripe hot pot”. Animal offal such as tripe, cow throat, duck blood, cow blood and so on are the main ingredients, while Sichuan hot pot has a wide range of ingredients. Beef, mutton, pork and all kinds of vegetables can be added. </a:t>
            </a:r>
            <a:endParaRPr sz="1350">
              <a:solidFill>
                <a:srgbClr val="2B2B2B"/>
              </a:solidFill>
            </a:endParaRPr>
          </a:p>
          <a:p>
            <a:pPr indent="0" lvl="0" marL="0" rtl="0" algn="l">
              <a:lnSpc>
                <a:spcPct val="115000"/>
              </a:lnSpc>
              <a:spcBef>
                <a:spcPts val="2400"/>
              </a:spcBef>
              <a:spcAft>
                <a:spcPts val="0"/>
              </a:spcAft>
              <a:buClr>
                <a:schemeClr val="dk1"/>
              </a:buClr>
              <a:buSzPts val="1100"/>
              <a:buFont typeface="Arial"/>
              <a:buNone/>
            </a:pPr>
            <a:r>
              <a:rPr lang="en" sz="1350">
                <a:solidFill>
                  <a:srgbClr val="2B2B2B"/>
                </a:solidFill>
              </a:rPr>
              <a:t>Japanese hotpot has a lot of </a:t>
            </a:r>
            <a:r>
              <a:rPr lang="en" sz="1350">
                <a:solidFill>
                  <a:srgbClr val="2B2B2B"/>
                </a:solidFill>
              </a:rPr>
              <a:t>different</a:t>
            </a:r>
            <a:r>
              <a:rPr lang="en" sz="1350">
                <a:solidFill>
                  <a:srgbClr val="2B2B2B"/>
                </a:solidFill>
              </a:rPr>
              <a:t> variations, but a really popular Western one is Shabu Shabu. The difference is that uses a shallow iron pot, compared to a Chinese hotpot. Shabu Shabu is supposedly named because of the swooshing sound that is made when you cook food.</a:t>
            </a:r>
            <a:endParaRPr sz="1350">
              <a:solidFill>
                <a:srgbClr val="2B2B2B"/>
              </a:solidFill>
            </a:endParaRPr>
          </a:p>
          <a:p>
            <a:pPr indent="0" lvl="0" marL="0" rtl="0" algn="l">
              <a:lnSpc>
                <a:spcPct val="115000"/>
              </a:lnSpc>
              <a:spcBef>
                <a:spcPts val="24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09f54946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09f54946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hot pot restaurants have make-your-own condiment sauce bars while others do not. A typical combination is sesame oil with a little bit of soy sauce or a diluted sesame paste. You can also add chili oil, scallions, sesame paste, cilantro, green onions, or whatever suits you. There are no rules when it comes to condiments.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Free manicures, free upgrades to private rooms, aprons, even offers a giant teddy bear as company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09f549463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09f549463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Hotpot and other “self-cooking” food experiences like KBBQ and JBBQ are extremely popular in Asia, you know, where they originated from and have been a cultural home and restaurant staple for a long time.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09f549463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09f549463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controversy sparked a debate about her actions, one side stating that by misinforming customers of serving “authentic” Sichuan-style hotpot, you are culturally appropriating Sichuan culture. Supporters of Mala Kitchen argue that white ownership reflects the innovation of Asian-American cuisines and that the restaurant should be judged based on quality and authenticity rather than the race of the owner. </a:t>
            </a:r>
            <a:endParaRPr/>
          </a:p>
          <a:p>
            <a:pPr indent="0" lvl="0" marL="0" rtl="0" algn="l">
              <a:spcBef>
                <a:spcPts val="0"/>
              </a:spcBef>
              <a:spcAft>
                <a:spcPts val="0"/>
              </a:spcAft>
              <a:buNone/>
            </a:pPr>
            <a:r>
              <a:rPr lang="en"/>
              <a:t>https://www.latimes.com/food/story/2022-06-02/gas-stove-ban-chinese-korean-bbq-electric-new-buildings-restaurants-future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32d90042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32d90042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hyperlink" Target="https://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 Id="rId6" Type="http://schemas.openxmlformats.org/officeDocument/2006/relationships/hyperlink" Target="https://www.freepik.com/"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3999" cy="5144006"/>
          </a:xfrm>
          <a:prstGeom prst="rect">
            <a:avLst/>
          </a:prstGeom>
          <a:noFill/>
          <a:ln>
            <a:noFill/>
          </a:ln>
        </p:spPr>
      </p:pic>
      <p:sp>
        <p:nvSpPr>
          <p:cNvPr id="10" name="Google Shape;10;p2"/>
          <p:cNvSpPr txBox="1"/>
          <p:nvPr>
            <p:ph type="ctrTitle"/>
          </p:nvPr>
        </p:nvSpPr>
        <p:spPr>
          <a:xfrm>
            <a:off x="4149000" y="970200"/>
            <a:ext cx="3852000" cy="2410500"/>
          </a:xfrm>
          <a:prstGeom prst="rect">
            <a:avLst/>
          </a:prstGeom>
        </p:spPr>
        <p:txBody>
          <a:bodyPr anchorCtr="0" anchor="b" bIns="91425" lIns="91425" spcFirstLastPara="1" rIns="91425" wrap="square" tIns="91425">
            <a:noAutofit/>
          </a:bodyPr>
          <a:lstStyle>
            <a:lvl1pPr lvl="0" algn="r">
              <a:spcBef>
                <a:spcPts val="0"/>
              </a:spcBef>
              <a:spcAft>
                <a:spcPts val="0"/>
              </a:spcAft>
              <a:buSzPts val="5200"/>
              <a:buNone/>
              <a:defRPr b="1" sz="4400">
                <a:latin typeface="Poiret One"/>
                <a:ea typeface="Poiret One"/>
                <a:cs typeface="Poiret One"/>
                <a:sym typeface="Poiret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1" name="Google Shape;11;p2"/>
          <p:cNvSpPr txBox="1"/>
          <p:nvPr>
            <p:ph idx="1" type="subTitle"/>
          </p:nvPr>
        </p:nvSpPr>
        <p:spPr>
          <a:xfrm>
            <a:off x="4149000" y="3380700"/>
            <a:ext cx="3852000" cy="7926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a:latin typeface="Oxygen"/>
                <a:ea typeface="Oxygen"/>
                <a:cs typeface="Oxygen"/>
                <a:sym typeface="Oxyge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pic>
        <p:nvPicPr>
          <p:cNvPr id="47" name="Google Shape;47;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48" name="Google Shape;48;p11"/>
          <p:cNvSpPr txBox="1"/>
          <p:nvPr>
            <p:ph hasCustomPrompt="1" type="title"/>
          </p:nvPr>
        </p:nvSpPr>
        <p:spPr>
          <a:xfrm>
            <a:off x="1284000" y="1558475"/>
            <a:ext cx="6576000" cy="15111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9" name="Google Shape;49;p11"/>
          <p:cNvSpPr txBox="1"/>
          <p:nvPr>
            <p:ph idx="1" type="subTitle"/>
          </p:nvPr>
        </p:nvSpPr>
        <p:spPr>
          <a:xfrm>
            <a:off x="1284000" y="3069625"/>
            <a:ext cx="6576000" cy="713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atin typeface="Oxygen"/>
                <a:ea typeface="Oxygen"/>
                <a:cs typeface="Oxygen"/>
                <a:sym typeface="Oxygen"/>
              </a:defRPr>
            </a:lvl1pPr>
            <a:lvl2pPr lvl="1" rtl="0" algn="ctr">
              <a:lnSpc>
                <a:spcPct val="100000"/>
              </a:lnSpc>
              <a:spcBef>
                <a:spcPts val="160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50" name="Shape 5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51" name="Shape 51"/>
        <p:cNvGrpSpPr/>
        <p:nvPr/>
      </p:nvGrpSpPr>
      <p:grpSpPr>
        <a:xfrm>
          <a:off x="0" y="0"/>
          <a:ext cx="0" cy="0"/>
          <a:chOff x="0" y="0"/>
          <a:chExt cx="0" cy="0"/>
        </a:xfrm>
      </p:grpSpPr>
      <p:pic>
        <p:nvPicPr>
          <p:cNvPr id="52" name="Google Shape;52;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53" name="Google Shape;53;p13"/>
          <p:cNvSpPr txBox="1"/>
          <p:nvPr>
            <p:ph type="title"/>
          </p:nvPr>
        </p:nvSpPr>
        <p:spPr>
          <a:xfrm>
            <a:off x="720000" y="2804438"/>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4" name="Google Shape;54;p13"/>
          <p:cNvSpPr txBox="1"/>
          <p:nvPr>
            <p:ph hasCustomPrompt="1" idx="2" type="title"/>
          </p:nvPr>
        </p:nvSpPr>
        <p:spPr>
          <a:xfrm>
            <a:off x="720000" y="1589526"/>
            <a:ext cx="23364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 name="Google Shape;55;p13"/>
          <p:cNvSpPr txBox="1"/>
          <p:nvPr>
            <p:ph idx="1" type="subTitle"/>
          </p:nvPr>
        </p:nvSpPr>
        <p:spPr>
          <a:xfrm>
            <a:off x="720000" y="3177110"/>
            <a:ext cx="23364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atin typeface="Oxygen"/>
                <a:ea typeface="Oxygen"/>
                <a:cs typeface="Oxygen"/>
                <a:sym typeface="Oxygen"/>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56" name="Google Shape;56;p13"/>
          <p:cNvSpPr txBox="1"/>
          <p:nvPr>
            <p:ph idx="3" type="title"/>
          </p:nvPr>
        </p:nvSpPr>
        <p:spPr>
          <a:xfrm>
            <a:off x="3403800" y="2804438"/>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7" name="Google Shape;57;p13"/>
          <p:cNvSpPr txBox="1"/>
          <p:nvPr>
            <p:ph hasCustomPrompt="1" idx="4" type="title"/>
          </p:nvPr>
        </p:nvSpPr>
        <p:spPr>
          <a:xfrm>
            <a:off x="3403800" y="1589526"/>
            <a:ext cx="23364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8" name="Google Shape;58;p13"/>
          <p:cNvSpPr txBox="1"/>
          <p:nvPr>
            <p:ph idx="5" type="subTitle"/>
          </p:nvPr>
        </p:nvSpPr>
        <p:spPr>
          <a:xfrm>
            <a:off x="3403800" y="3177110"/>
            <a:ext cx="23364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atin typeface="Oxygen"/>
                <a:ea typeface="Oxygen"/>
                <a:cs typeface="Oxygen"/>
                <a:sym typeface="Oxygen"/>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59" name="Google Shape;59;p13"/>
          <p:cNvSpPr txBox="1"/>
          <p:nvPr>
            <p:ph idx="6" type="title"/>
          </p:nvPr>
        </p:nvSpPr>
        <p:spPr>
          <a:xfrm>
            <a:off x="6087600" y="2804438"/>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0" name="Google Shape;60;p13"/>
          <p:cNvSpPr txBox="1"/>
          <p:nvPr>
            <p:ph hasCustomPrompt="1" idx="7" type="title"/>
          </p:nvPr>
        </p:nvSpPr>
        <p:spPr>
          <a:xfrm>
            <a:off x="6087600" y="1589526"/>
            <a:ext cx="23364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 name="Google Shape;61;p13"/>
          <p:cNvSpPr txBox="1"/>
          <p:nvPr>
            <p:ph idx="8" type="subTitle"/>
          </p:nvPr>
        </p:nvSpPr>
        <p:spPr>
          <a:xfrm>
            <a:off x="6087600" y="3177110"/>
            <a:ext cx="23364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atin typeface="Oxygen"/>
                <a:ea typeface="Oxygen"/>
                <a:cs typeface="Oxygen"/>
                <a:sym typeface="Oxygen"/>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62" name="Google Shape;62;p13"/>
          <p:cNvSpPr txBox="1"/>
          <p:nvPr>
            <p:ph idx="9"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USTOM_1">
    <p:spTree>
      <p:nvGrpSpPr>
        <p:cNvPr id="63" name="Shape 63"/>
        <p:cNvGrpSpPr/>
        <p:nvPr/>
      </p:nvGrpSpPr>
      <p:grpSpPr>
        <a:xfrm>
          <a:off x="0" y="0"/>
          <a:ext cx="0" cy="0"/>
          <a:chOff x="0" y="0"/>
          <a:chExt cx="0" cy="0"/>
        </a:xfrm>
      </p:grpSpPr>
      <p:pic>
        <p:nvPicPr>
          <p:cNvPr id="64" name="Google Shape;64;p14"/>
          <p:cNvPicPr preferRelativeResize="0"/>
          <p:nvPr/>
        </p:nvPicPr>
        <p:blipFill rotWithShape="1">
          <a:blip r:embed="rId2">
            <a:alphaModFix/>
          </a:blip>
          <a:srcRect b="0" l="0" r="0" t="0"/>
          <a:stretch/>
        </p:blipFill>
        <p:spPr>
          <a:xfrm>
            <a:off x="0" y="0"/>
            <a:ext cx="9144000" cy="5143489"/>
          </a:xfrm>
          <a:prstGeom prst="rect">
            <a:avLst/>
          </a:prstGeom>
          <a:noFill/>
          <a:ln>
            <a:noFill/>
          </a:ln>
        </p:spPr>
      </p:pic>
      <p:sp>
        <p:nvSpPr>
          <p:cNvPr id="65" name="Google Shape;65;p14"/>
          <p:cNvSpPr txBox="1"/>
          <p:nvPr>
            <p:ph type="title"/>
          </p:nvPr>
        </p:nvSpPr>
        <p:spPr>
          <a:xfrm>
            <a:off x="720000" y="685600"/>
            <a:ext cx="4211100" cy="3405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b="1" sz="4100">
                <a:solidFill>
                  <a:schemeClr val="lt1"/>
                </a:solidFill>
              </a:defRPr>
            </a:lvl1pPr>
            <a:lvl2pPr lvl="1">
              <a:spcBef>
                <a:spcPts val="0"/>
              </a:spcBef>
              <a:spcAft>
                <a:spcPts val="0"/>
              </a:spcAft>
              <a:buSzPts val="2800"/>
              <a:buNone/>
              <a:defRPr>
                <a:latin typeface="Anaheim"/>
                <a:ea typeface="Anaheim"/>
                <a:cs typeface="Anaheim"/>
                <a:sym typeface="Anaheim"/>
              </a:defRPr>
            </a:lvl2pPr>
            <a:lvl3pPr lvl="2">
              <a:spcBef>
                <a:spcPts val="0"/>
              </a:spcBef>
              <a:spcAft>
                <a:spcPts val="0"/>
              </a:spcAft>
              <a:buSzPts val="2800"/>
              <a:buNone/>
              <a:defRPr>
                <a:latin typeface="Anaheim"/>
                <a:ea typeface="Anaheim"/>
                <a:cs typeface="Anaheim"/>
                <a:sym typeface="Anaheim"/>
              </a:defRPr>
            </a:lvl3pPr>
            <a:lvl4pPr lvl="3">
              <a:spcBef>
                <a:spcPts val="0"/>
              </a:spcBef>
              <a:spcAft>
                <a:spcPts val="0"/>
              </a:spcAft>
              <a:buSzPts val="2800"/>
              <a:buNone/>
              <a:defRPr>
                <a:latin typeface="Anaheim"/>
                <a:ea typeface="Anaheim"/>
                <a:cs typeface="Anaheim"/>
                <a:sym typeface="Anaheim"/>
              </a:defRPr>
            </a:lvl4pPr>
            <a:lvl5pPr lvl="4">
              <a:spcBef>
                <a:spcPts val="0"/>
              </a:spcBef>
              <a:spcAft>
                <a:spcPts val="0"/>
              </a:spcAft>
              <a:buSzPts val="2800"/>
              <a:buNone/>
              <a:defRPr>
                <a:latin typeface="Anaheim"/>
                <a:ea typeface="Anaheim"/>
                <a:cs typeface="Anaheim"/>
                <a:sym typeface="Anaheim"/>
              </a:defRPr>
            </a:lvl5pPr>
            <a:lvl6pPr lvl="5">
              <a:spcBef>
                <a:spcPts val="0"/>
              </a:spcBef>
              <a:spcAft>
                <a:spcPts val="0"/>
              </a:spcAft>
              <a:buSzPts val="2800"/>
              <a:buNone/>
              <a:defRPr>
                <a:latin typeface="Anaheim"/>
                <a:ea typeface="Anaheim"/>
                <a:cs typeface="Anaheim"/>
                <a:sym typeface="Anaheim"/>
              </a:defRPr>
            </a:lvl6pPr>
            <a:lvl7pPr lvl="6">
              <a:spcBef>
                <a:spcPts val="0"/>
              </a:spcBef>
              <a:spcAft>
                <a:spcPts val="0"/>
              </a:spcAft>
              <a:buSzPts val="2800"/>
              <a:buNone/>
              <a:defRPr>
                <a:latin typeface="Anaheim"/>
                <a:ea typeface="Anaheim"/>
                <a:cs typeface="Anaheim"/>
                <a:sym typeface="Anaheim"/>
              </a:defRPr>
            </a:lvl7pPr>
            <a:lvl8pPr lvl="7">
              <a:spcBef>
                <a:spcPts val="0"/>
              </a:spcBef>
              <a:spcAft>
                <a:spcPts val="0"/>
              </a:spcAft>
              <a:buSzPts val="2800"/>
              <a:buNone/>
              <a:defRPr>
                <a:latin typeface="Anaheim"/>
                <a:ea typeface="Anaheim"/>
                <a:cs typeface="Anaheim"/>
                <a:sym typeface="Anaheim"/>
              </a:defRPr>
            </a:lvl8pPr>
            <a:lvl9pPr lvl="8">
              <a:spcBef>
                <a:spcPts val="0"/>
              </a:spcBef>
              <a:spcAft>
                <a:spcPts val="0"/>
              </a:spcAft>
              <a:buSzPts val="2800"/>
              <a:buNone/>
              <a:defRPr>
                <a:latin typeface="Anaheim"/>
                <a:ea typeface="Anaheim"/>
                <a:cs typeface="Anaheim"/>
                <a:sym typeface="Anaheim"/>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66" name="Shape 66"/>
        <p:cNvGrpSpPr/>
        <p:nvPr/>
      </p:nvGrpSpPr>
      <p:grpSpPr>
        <a:xfrm>
          <a:off x="0" y="0"/>
          <a:ext cx="0" cy="0"/>
          <a:chOff x="0" y="0"/>
          <a:chExt cx="0" cy="0"/>
        </a:xfrm>
      </p:grpSpPr>
      <p:pic>
        <p:nvPicPr>
          <p:cNvPr id="67" name="Google Shape;67;p15"/>
          <p:cNvPicPr preferRelativeResize="0"/>
          <p:nvPr/>
        </p:nvPicPr>
        <p:blipFill>
          <a:blip r:embed="rId2">
            <a:alphaModFix/>
          </a:blip>
          <a:stretch>
            <a:fillRect/>
          </a:stretch>
        </p:blipFill>
        <p:spPr>
          <a:xfrm>
            <a:off x="0" y="0"/>
            <a:ext cx="9144000" cy="5143500"/>
          </a:xfrm>
          <a:prstGeom prst="rect">
            <a:avLst/>
          </a:prstGeom>
          <a:noFill/>
          <a:ln>
            <a:noFill/>
          </a:ln>
        </p:spPr>
      </p:pic>
      <p:sp>
        <p:nvSpPr>
          <p:cNvPr id="68" name="Google Shape;68;p15"/>
          <p:cNvSpPr txBox="1"/>
          <p:nvPr>
            <p:ph idx="1" type="subTitle"/>
          </p:nvPr>
        </p:nvSpPr>
        <p:spPr>
          <a:xfrm>
            <a:off x="720000" y="1452575"/>
            <a:ext cx="4461600" cy="284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800"/>
              <a:buFont typeface="Maven Pro"/>
              <a:buChar char="●"/>
              <a:defRPr sz="1600">
                <a:latin typeface="Oxygen"/>
                <a:ea typeface="Oxygen"/>
                <a:cs typeface="Oxygen"/>
                <a:sym typeface="Oxygen"/>
              </a:defRPr>
            </a:lvl1pPr>
            <a:lvl2pPr lvl="1">
              <a:spcBef>
                <a:spcPts val="1600"/>
              </a:spcBef>
              <a:spcAft>
                <a:spcPts val="0"/>
              </a:spcAft>
              <a:buClr>
                <a:srgbClr val="024427"/>
              </a:buClr>
              <a:buSzPts val="1400"/>
              <a:buFont typeface="Maven Pro"/>
              <a:buChar char="○"/>
              <a:defRPr/>
            </a:lvl2pPr>
            <a:lvl3pPr lvl="2">
              <a:spcBef>
                <a:spcPts val="1600"/>
              </a:spcBef>
              <a:spcAft>
                <a:spcPts val="0"/>
              </a:spcAft>
              <a:buClr>
                <a:srgbClr val="024427"/>
              </a:buClr>
              <a:buSzPts val="1400"/>
              <a:buFont typeface="Maven Pro"/>
              <a:buChar char="■"/>
              <a:defRPr/>
            </a:lvl3pPr>
            <a:lvl4pPr lvl="3">
              <a:spcBef>
                <a:spcPts val="1600"/>
              </a:spcBef>
              <a:spcAft>
                <a:spcPts val="0"/>
              </a:spcAft>
              <a:buClr>
                <a:srgbClr val="024427"/>
              </a:buClr>
              <a:buSzPts val="1400"/>
              <a:buFont typeface="Maven Pro"/>
              <a:buChar char="●"/>
              <a:defRPr/>
            </a:lvl4pPr>
            <a:lvl5pPr lvl="4">
              <a:spcBef>
                <a:spcPts val="1600"/>
              </a:spcBef>
              <a:spcAft>
                <a:spcPts val="0"/>
              </a:spcAft>
              <a:buClr>
                <a:srgbClr val="024427"/>
              </a:buClr>
              <a:buSzPts val="1400"/>
              <a:buFont typeface="Maven Pro"/>
              <a:buChar char="○"/>
              <a:defRPr/>
            </a:lvl5pPr>
            <a:lvl6pPr lvl="5">
              <a:spcBef>
                <a:spcPts val="1600"/>
              </a:spcBef>
              <a:spcAft>
                <a:spcPts val="0"/>
              </a:spcAft>
              <a:buClr>
                <a:srgbClr val="024427"/>
              </a:buClr>
              <a:buSzPts val="1400"/>
              <a:buFont typeface="Maven Pro"/>
              <a:buChar char="■"/>
              <a:defRPr/>
            </a:lvl6pPr>
            <a:lvl7pPr lvl="6">
              <a:spcBef>
                <a:spcPts val="1600"/>
              </a:spcBef>
              <a:spcAft>
                <a:spcPts val="0"/>
              </a:spcAft>
              <a:buClr>
                <a:srgbClr val="024427"/>
              </a:buClr>
              <a:buSzPts val="1400"/>
              <a:buFont typeface="Maven Pro"/>
              <a:buChar char="●"/>
              <a:defRPr/>
            </a:lvl7pPr>
            <a:lvl8pPr lvl="7">
              <a:spcBef>
                <a:spcPts val="1600"/>
              </a:spcBef>
              <a:spcAft>
                <a:spcPts val="0"/>
              </a:spcAft>
              <a:buClr>
                <a:srgbClr val="024427"/>
              </a:buClr>
              <a:buSzPts val="1400"/>
              <a:buFont typeface="Maven Pro"/>
              <a:buChar char="○"/>
              <a:defRPr/>
            </a:lvl8pPr>
            <a:lvl9pPr lvl="8">
              <a:spcBef>
                <a:spcPts val="1600"/>
              </a:spcBef>
              <a:spcAft>
                <a:spcPts val="1600"/>
              </a:spcAft>
              <a:buClr>
                <a:srgbClr val="024427"/>
              </a:buClr>
              <a:buSzPts val="1400"/>
              <a:buFont typeface="Maven Pro"/>
              <a:buChar char="■"/>
              <a:defRPr/>
            </a:lvl9pPr>
          </a:lstStyle>
          <a:p/>
        </p:txBody>
      </p:sp>
      <p:sp>
        <p:nvSpPr>
          <p:cNvPr id="69" name="Google Shape;69;p1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b="1"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70"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a:off x="0" y="0"/>
            <a:ext cx="9144000" cy="5143505"/>
          </a:xfrm>
          <a:prstGeom prst="rect">
            <a:avLst/>
          </a:prstGeom>
          <a:noFill/>
          <a:ln>
            <a:noFill/>
          </a:ln>
        </p:spPr>
      </p:pic>
      <p:sp>
        <p:nvSpPr>
          <p:cNvPr id="72" name="Google Shape;72;p16"/>
          <p:cNvSpPr txBox="1"/>
          <p:nvPr>
            <p:ph type="title"/>
          </p:nvPr>
        </p:nvSpPr>
        <p:spPr>
          <a:xfrm>
            <a:off x="2290025" y="3353475"/>
            <a:ext cx="4563900" cy="531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b="1"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3" name="Google Shape;73;p16"/>
          <p:cNvSpPr txBox="1"/>
          <p:nvPr>
            <p:ph idx="1" type="subTitle"/>
          </p:nvPr>
        </p:nvSpPr>
        <p:spPr>
          <a:xfrm>
            <a:off x="1454700" y="2052475"/>
            <a:ext cx="6234600" cy="1249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25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8">
    <p:spTree>
      <p:nvGrpSpPr>
        <p:cNvPr id="74" name="Shape 74"/>
        <p:cNvGrpSpPr/>
        <p:nvPr/>
      </p:nvGrpSpPr>
      <p:grpSpPr>
        <a:xfrm>
          <a:off x="0" y="0"/>
          <a:ext cx="0" cy="0"/>
          <a:chOff x="0" y="0"/>
          <a:chExt cx="0" cy="0"/>
        </a:xfrm>
      </p:grpSpPr>
      <p:pic>
        <p:nvPicPr>
          <p:cNvPr id="75" name="Google Shape;75;p17"/>
          <p:cNvPicPr preferRelativeResize="0"/>
          <p:nvPr/>
        </p:nvPicPr>
        <p:blipFill>
          <a:blip r:embed="rId2">
            <a:alphaModFix/>
          </a:blip>
          <a:stretch>
            <a:fillRect/>
          </a:stretch>
        </p:blipFill>
        <p:spPr>
          <a:xfrm>
            <a:off x="0" y="0"/>
            <a:ext cx="9144000" cy="5143500"/>
          </a:xfrm>
          <a:prstGeom prst="rect">
            <a:avLst/>
          </a:prstGeom>
          <a:noFill/>
          <a:ln>
            <a:noFill/>
          </a:ln>
        </p:spPr>
      </p:pic>
      <p:sp>
        <p:nvSpPr>
          <p:cNvPr id="76" name="Google Shape;76;p17"/>
          <p:cNvSpPr txBox="1"/>
          <p:nvPr>
            <p:ph idx="1" type="subTitle"/>
          </p:nvPr>
        </p:nvSpPr>
        <p:spPr>
          <a:xfrm>
            <a:off x="1057950" y="3689600"/>
            <a:ext cx="2785800" cy="913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7" name="Google Shape;77;p1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 name="Google Shape;78;p17"/>
          <p:cNvSpPr txBox="1"/>
          <p:nvPr>
            <p:ph idx="2" type="subTitle"/>
          </p:nvPr>
        </p:nvSpPr>
        <p:spPr>
          <a:xfrm>
            <a:off x="5275850" y="3689600"/>
            <a:ext cx="2785800" cy="913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9" name="Google Shape;79;p17"/>
          <p:cNvSpPr txBox="1"/>
          <p:nvPr>
            <p:ph idx="3" type="subTitle"/>
          </p:nvPr>
        </p:nvSpPr>
        <p:spPr>
          <a:xfrm>
            <a:off x="1057800" y="3128600"/>
            <a:ext cx="27858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Font typeface="Bebas Neue"/>
              <a:buNone/>
              <a:defRPr b="1" sz="2000">
                <a:solidFill>
                  <a:schemeClr val="dk1"/>
                </a:solidFill>
                <a:latin typeface="Poiret One"/>
                <a:ea typeface="Poiret One"/>
                <a:cs typeface="Poiret One"/>
                <a:sym typeface="Poiret One"/>
              </a:defRPr>
            </a:lvl1pPr>
            <a:lvl2pPr lvl="1" rtl="0"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rtl="0"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rtl="0"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rtl="0"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rtl="0"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rtl="0"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rtl="0"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rtl="0"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p:txBody>
      </p:sp>
      <p:sp>
        <p:nvSpPr>
          <p:cNvPr id="80" name="Google Shape;80;p17"/>
          <p:cNvSpPr txBox="1"/>
          <p:nvPr>
            <p:ph idx="4" type="subTitle"/>
          </p:nvPr>
        </p:nvSpPr>
        <p:spPr>
          <a:xfrm>
            <a:off x="5275850" y="3128600"/>
            <a:ext cx="27858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Font typeface="Bebas Neue"/>
              <a:buNone/>
              <a:defRPr b="1" sz="2000">
                <a:solidFill>
                  <a:schemeClr val="dk1"/>
                </a:solidFill>
                <a:latin typeface="Poiret One"/>
                <a:ea typeface="Poiret One"/>
                <a:cs typeface="Poiret One"/>
                <a:sym typeface="Poiret One"/>
              </a:defRPr>
            </a:lvl1pPr>
            <a:lvl2pPr lvl="1" rtl="0"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rtl="0"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rtl="0"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rtl="0"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rtl="0"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rtl="0"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rtl="0"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rtl="0"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81" name="Shape 81"/>
        <p:cNvGrpSpPr/>
        <p:nvPr/>
      </p:nvGrpSpPr>
      <p:grpSpPr>
        <a:xfrm>
          <a:off x="0" y="0"/>
          <a:ext cx="0" cy="0"/>
          <a:chOff x="0" y="0"/>
          <a:chExt cx="0" cy="0"/>
        </a:xfrm>
      </p:grpSpPr>
      <p:pic>
        <p:nvPicPr>
          <p:cNvPr id="82" name="Google Shape;82;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83" name="Google Shape;83;p1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4" name="Google Shape;84;p18"/>
          <p:cNvSpPr txBox="1"/>
          <p:nvPr>
            <p:ph idx="2" type="title"/>
          </p:nvPr>
        </p:nvSpPr>
        <p:spPr>
          <a:xfrm>
            <a:off x="720000" y="2948538"/>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85" name="Google Shape;85;p18"/>
          <p:cNvSpPr txBox="1"/>
          <p:nvPr>
            <p:ph idx="1" type="subTitle"/>
          </p:nvPr>
        </p:nvSpPr>
        <p:spPr>
          <a:xfrm>
            <a:off x="720000" y="3315275"/>
            <a:ext cx="2336400" cy="93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6" name="Google Shape;86;p18"/>
          <p:cNvSpPr txBox="1"/>
          <p:nvPr>
            <p:ph idx="3" type="title"/>
          </p:nvPr>
        </p:nvSpPr>
        <p:spPr>
          <a:xfrm>
            <a:off x="3403800" y="2948538"/>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87" name="Google Shape;87;p18"/>
          <p:cNvSpPr txBox="1"/>
          <p:nvPr>
            <p:ph idx="4" type="subTitle"/>
          </p:nvPr>
        </p:nvSpPr>
        <p:spPr>
          <a:xfrm>
            <a:off x="3403800" y="3315275"/>
            <a:ext cx="2336400" cy="93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8" name="Google Shape;88;p18"/>
          <p:cNvSpPr txBox="1"/>
          <p:nvPr>
            <p:ph idx="5" type="title"/>
          </p:nvPr>
        </p:nvSpPr>
        <p:spPr>
          <a:xfrm>
            <a:off x="6087600" y="2948538"/>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89" name="Google Shape;89;p18"/>
          <p:cNvSpPr txBox="1"/>
          <p:nvPr>
            <p:ph idx="6" type="subTitle"/>
          </p:nvPr>
        </p:nvSpPr>
        <p:spPr>
          <a:xfrm>
            <a:off x="6087600" y="3315275"/>
            <a:ext cx="2336400" cy="93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90" name="Shape 90"/>
        <p:cNvGrpSpPr/>
        <p:nvPr/>
      </p:nvGrpSpPr>
      <p:grpSpPr>
        <a:xfrm>
          <a:off x="0" y="0"/>
          <a:ext cx="0" cy="0"/>
          <a:chOff x="0" y="0"/>
          <a:chExt cx="0" cy="0"/>
        </a:xfrm>
      </p:grpSpPr>
      <p:pic>
        <p:nvPicPr>
          <p:cNvPr id="91" name="Google Shape;91;p1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92" name="Google Shape;92;p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3" name="Google Shape;93;p19"/>
          <p:cNvSpPr txBox="1"/>
          <p:nvPr>
            <p:ph idx="2" type="title"/>
          </p:nvPr>
        </p:nvSpPr>
        <p:spPr>
          <a:xfrm>
            <a:off x="1811453" y="1479425"/>
            <a:ext cx="2480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b="1"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94" name="Google Shape;94;p19"/>
          <p:cNvSpPr txBox="1"/>
          <p:nvPr>
            <p:ph idx="1" type="subTitle"/>
          </p:nvPr>
        </p:nvSpPr>
        <p:spPr>
          <a:xfrm>
            <a:off x="1811453" y="1851750"/>
            <a:ext cx="24801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5" name="Google Shape;95;p19"/>
          <p:cNvSpPr txBox="1"/>
          <p:nvPr>
            <p:ph idx="3" type="title"/>
          </p:nvPr>
        </p:nvSpPr>
        <p:spPr>
          <a:xfrm>
            <a:off x="5749500" y="1479425"/>
            <a:ext cx="2480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b="1"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96" name="Google Shape;96;p19"/>
          <p:cNvSpPr txBox="1"/>
          <p:nvPr>
            <p:ph idx="4" type="subTitle"/>
          </p:nvPr>
        </p:nvSpPr>
        <p:spPr>
          <a:xfrm>
            <a:off x="5749500" y="1851752"/>
            <a:ext cx="24801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7" name="Google Shape;97;p19"/>
          <p:cNvSpPr txBox="1"/>
          <p:nvPr>
            <p:ph idx="5" type="title"/>
          </p:nvPr>
        </p:nvSpPr>
        <p:spPr>
          <a:xfrm>
            <a:off x="1811450" y="3091625"/>
            <a:ext cx="2480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b="1"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98" name="Google Shape;98;p19"/>
          <p:cNvSpPr txBox="1"/>
          <p:nvPr>
            <p:ph idx="6" type="subTitle"/>
          </p:nvPr>
        </p:nvSpPr>
        <p:spPr>
          <a:xfrm>
            <a:off x="1811450" y="3463950"/>
            <a:ext cx="24801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9" name="Google Shape;99;p19"/>
          <p:cNvSpPr txBox="1"/>
          <p:nvPr>
            <p:ph idx="7" type="title"/>
          </p:nvPr>
        </p:nvSpPr>
        <p:spPr>
          <a:xfrm>
            <a:off x="5749500" y="3091623"/>
            <a:ext cx="2480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b="1"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00" name="Google Shape;100;p19"/>
          <p:cNvSpPr txBox="1"/>
          <p:nvPr>
            <p:ph idx="8" type="subTitle"/>
          </p:nvPr>
        </p:nvSpPr>
        <p:spPr>
          <a:xfrm>
            <a:off x="5749500" y="3463950"/>
            <a:ext cx="24801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101" name="Shape 101"/>
        <p:cNvGrpSpPr/>
        <p:nvPr/>
      </p:nvGrpSpPr>
      <p:grpSpPr>
        <a:xfrm>
          <a:off x="0" y="0"/>
          <a:ext cx="0" cy="0"/>
          <a:chOff x="0" y="0"/>
          <a:chExt cx="0" cy="0"/>
        </a:xfrm>
      </p:grpSpPr>
      <p:pic>
        <p:nvPicPr>
          <p:cNvPr id="102" name="Google Shape;102;p20"/>
          <p:cNvPicPr preferRelativeResize="0"/>
          <p:nvPr/>
        </p:nvPicPr>
        <p:blipFill rotWithShape="1">
          <a:blip r:embed="rId2">
            <a:alphaModFix/>
          </a:blip>
          <a:srcRect b="10" l="0" r="0" t="0"/>
          <a:stretch/>
        </p:blipFill>
        <p:spPr>
          <a:xfrm>
            <a:off x="0" y="0"/>
            <a:ext cx="9143999" cy="5143502"/>
          </a:xfrm>
          <a:prstGeom prst="rect">
            <a:avLst/>
          </a:prstGeom>
          <a:noFill/>
          <a:ln>
            <a:noFill/>
          </a:ln>
        </p:spPr>
      </p:pic>
      <p:sp>
        <p:nvSpPr>
          <p:cNvPr id="103" name="Google Shape;103;p2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4" name="Google Shape;104;p20"/>
          <p:cNvSpPr txBox="1"/>
          <p:nvPr>
            <p:ph idx="2" type="title"/>
          </p:nvPr>
        </p:nvSpPr>
        <p:spPr>
          <a:xfrm>
            <a:off x="788550" y="1881312"/>
            <a:ext cx="2305500" cy="41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05" name="Google Shape;105;p20"/>
          <p:cNvSpPr txBox="1"/>
          <p:nvPr>
            <p:ph idx="1" type="subTitle"/>
          </p:nvPr>
        </p:nvSpPr>
        <p:spPr>
          <a:xfrm>
            <a:off x="720013" y="2193175"/>
            <a:ext cx="24426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06" name="Google Shape;106;p20"/>
          <p:cNvSpPr txBox="1"/>
          <p:nvPr>
            <p:ph idx="3" type="title"/>
          </p:nvPr>
        </p:nvSpPr>
        <p:spPr>
          <a:xfrm>
            <a:off x="3419250" y="1881312"/>
            <a:ext cx="2305500" cy="41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07" name="Google Shape;107;p20"/>
          <p:cNvSpPr txBox="1"/>
          <p:nvPr>
            <p:ph idx="4" type="subTitle"/>
          </p:nvPr>
        </p:nvSpPr>
        <p:spPr>
          <a:xfrm>
            <a:off x="3331962" y="2193175"/>
            <a:ext cx="2480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08" name="Google Shape;108;p20"/>
          <p:cNvSpPr txBox="1"/>
          <p:nvPr>
            <p:ph idx="5" type="title"/>
          </p:nvPr>
        </p:nvSpPr>
        <p:spPr>
          <a:xfrm>
            <a:off x="788550" y="3749587"/>
            <a:ext cx="2305500" cy="41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09" name="Google Shape;109;p20"/>
          <p:cNvSpPr txBox="1"/>
          <p:nvPr>
            <p:ph idx="6" type="subTitle"/>
          </p:nvPr>
        </p:nvSpPr>
        <p:spPr>
          <a:xfrm>
            <a:off x="720000" y="4061350"/>
            <a:ext cx="24426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0" name="Google Shape;110;p20"/>
          <p:cNvSpPr txBox="1"/>
          <p:nvPr>
            <p:ph idx="7" type="title"/>
          </p:nvPr>
        </p:nvSpPr>
        <p:spPr>
          <a:xfrm>
            <a:off x="3419250" y="3749587"/>
            <a:ext cx="2305500" cy="41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1" name="Google Shape;111;p20"/>
          <p:cNvSpPr txBox="1"/>
          <p:nvPr>
            <p:ph idx="8" type="subTitle"/>
          </p:nvPr>
        </p:nvSpPr>
        <p:spPr>
          <a:xfrm>
            <a:off x="3331950" y="4061350"/>
            <a:ext cx="2480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2" name="Google Shape;112;p20"/>
          <p:cNvSpPr txBox="1"/>
          <p:nvPr>
            <p:ph idx="9" type="title"/>
          </p:nvPr>
        </p:nvSpPr>
        <p:spPr>
          <a:xfrm>
            <a:off x="6049924" y="1881312"/>
            <a:ext cx="2305500" cy="41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3" name="Google Shape;113;p20"/>
          <p:cNvSpPr txBox="1"/>
          <p:nvPr>
            <p:ph idx="13" type="subTitle"/>
          </p:nvPr>
        </p:nvSpPr>
        <p:spPr>
          <a:xfrm>
            <a:off x="5981387" y="2193175"/>
            <a:ext cx="24426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4" name="Google Shape;114;p20"/>
          <p:cNvSpPr txBox="1"/>
          <p:nvPr>
            <p:ph idx="14" type="title"/>
          </p:nvPr>
        </p:nvSpPr>
        <p:spPr>
          <a:xfrm>
            <a:off x="6049924" y="3749587"/>
            <a:ext cx="2305500" cy="41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b="1"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5" name="Google Shape;115;p20"/>
          <p:cNvSpPr txBox="1"/>
          <p:nvPr>
            <p:ph idx="15" type="subTitle"/>
          </p:nvPr>
        </p:nvSpPr>
        <p:spPr>
          <a:xfrm>
            <a:off x="5981374" y="4061350"/>
            <a:ext cx="24426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0"/>
            <a:ext cx="9144000" cy="5143484"/>
          </a:xfrm>
          <a:prstGeom prst="rect">
            <a:avLst/>
          </a:prstGeom>
          <a:noFill/>
          <a:ln>
            <a:noFill/>
          </a:ln>
        </p:spPr>
      </p:pic>
      <p:sp>
        <p:nvSpPr>
          <p:cNvPr id="14" name="Google Shape;14;p3"/>
          <p:cNvSpPr txBox="1"/>
          <p:nvPr>
            <p:ph type="title"/>
          </p:nvPr>
        </p:nvSpPr>
        <p:spPr>
          <a:xfrm>
            <a:off x="5139007" y="2342625"/>
            <a:ext cx="3285000" cy="841800"/>
          </a:xfrm>
          <a:prstGeom prst="rect">
            <a:avLst/>
          </a:prstGeom>
        </p:spPr>
        <p:txBody>
          <a:bodyPr anchorCtr="0" anchor="ctr" bIns="91425" lIns="91425" spcFirstLastPara="1" rIns="91425" wrap="square" tIns="91425">
            <a:noAutofit/>
          </a:bodyPr>
          <a:lstStyle>
            <a:lvl1pPr lvl="0" algn="r">
              <a:spcBef>
                <a:spcPts val="0"/>
              </a:spcBef>
              <a:spcAft>
                <a:spcPts val="0"/>
              </a:spcAft>
              <a:buSzPts val="3600"/>
              <a:buNone/>
              <a:defRPr b="1"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hasCustomPrompt="1" idx="2" type="title"/>
          </p:nvPr>
        </p:nvSpPr>
        <p:spPr>
          <a:xfrm>
            <a:off x="5138900" y="1106175"/>
            <a:ext cx="3285000" cy="1265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6000"/>
              <a:buNone/>
              <a:defRPr b="1" sz="7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6" name="Google Shape;16;p3"/>
          <p:cNvSpPr txBox="1"/>
          <p:nvPr>
            <p:ph idx="1" type="subTitle"/>
          </p:nvPr>
        </p:nvSpPr>
        <p:spPr>
          <a:xfrm>
            <a:off x="5139001" y="3323950"/>
            <a:ext cx="3285000" cy="713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e text 3">
  <p:cSld name="CUSTOM_2">
    <p:spTree>
      <p:nvGrpSpPr>
        <p:cNvPr id="116" name="Shape 116"/>
        <p:cNvGrpSpPr/>
        <p:nvPr/>
      </p:nvGrpSpPr>
      <p:grpSpPr>
        <a:xfrm>
          <a:off x="0" y="0"/>
          <a:ext cx="0" cy="0"/>
          <a:chOff x="0" y="0"/>
          <a:chExt cx="0" cy="0"/>
        </a:xfrm>
      </p:grpSpPr>
      <p:pic>
        <p:nvPicPr>
          <p:cNvPr id="117" name="Google Shape;117;p2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18" name="Google Shape;118;p21"/>
          <p:cNvSpPr txBox="1"/>
          <p:nvPr>
            <p:ph idx="1" type="subTitle"/>
          </p:nvPr>
        </p:nvSpPr>
        <p:spPr>
          <a:xfrm>
            <a:off x="1759800" y="2006750"/>
            <a:ext cx="2659800" cy="19689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Oxygen"/>
              <a:buNone/>
              <a:defRPr sz="1600">
                <a:latin typeface="Oxygen"/>
                <a:ea typeface="Oxygen"/>
                <a:cs typeface="Oxygen"/>
                <a:sym typeface="Oxyge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119" name="Google Shape;119;p2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
    <p:spTree>
      <p:nvGrpSpPr>
        <p:cNvPr id="120" name="Shape 120"/>
        <p:cNvGrpSpPr/>
        <p:nvPr/>
      </p:nvGrpSpPr>
      <p:grpSpPr>
        <a:xfrm>
          <a:off x="0" y="0"/>
          <a:ext cx="0" cy="0"/>
          <a:chOff x="0" y="0"/>
          <a:chExt cx="0" cy="0"/>
        </a:xfrm>
      </p:grpSpPr>
      <p:pic>
        <p:nvPicPr>
          <p:cNvPr id="121" name="Google Shape;121;p22"/>
          <p:cNvPicPr preferRelativeResize="0"/>
          <p:nvPr/>
        </p:nvPicPr>
        <p:blipFill>
          <a:blip r:embed="rId2">
            <a:alphaModFix/>
          </a:blip>
          <a:stretch>
            <a:fillRect/>
          </a:stretch>
        </p:blipFill>
        <p:spPr>
          <a:xfrm>
            <a:off x="-1" y="0"/>
            <a:ext cx="9144000" cy="5143513"/>
          </a:xfrm>
          <a:prstGeom prst="rect">
            <a:avLst/>
          </a:prstGeom>
          <a:noFill/>
          <a:ln>
            <a:noFill/>
          </a:ln>
        </p:spPr>
      </p:pic>
      <p:sp>
        <p:nvSpPr>
          <p:cNvPr id="122" name="Google Shape;122;p22"/>
          <p:cNvSpPr txBox="1"/>
          <p:nvPr>
            <p:ph idx="1" type="subTitle"/>
          </p:nvPr>
        </p:nvSpPr>
        <p:spPr>
          <a:xfrm>
            <a:off x="4281625" y="2006750"/>
            <a:ext cx="2659800" cy="1968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Font typeface="Oxygen"/>
              <a:buNone/>
              <a:defRPr sz="1600">
                <a:latin typeface="Oxygen"/>
                <a:ea typeface="Oxygen"/>
                <a:cs typeface="Oxygen"/>
                <a:sym typeface="Oxygen"/>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23" name="Google Shape;123;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
    <p:spTree>
      <p:nvGrpSpPr>
        <p:cNvPr id="124" name="Shape 124"/>
        <p:cNvGrpSpPr/>
        <p:nvPr/>
      </p:nvGrpSpPr>
      <p:grpSpPr>
        <a:xfrm>
          <a:off x="0" y="0"/>
          <a:ext cx="0" cy="0"/>
          <a:chOff x="0" y="0"/>
          <a:chExt cx="0" cy="0"/>
        </a:xfrm>
      </p:grpSpPr>
      <p:pic>
        <p:nvPicPr>
          <p:cNvPr id="125" name="Google Shape;125;p23"/>
          <p:cNvPicPr preferRelativeResize="0"/>
          <p:nvPr/>
        </p:nvPicPr>
        <p:blipFill>
          <a:blip r:embed="rId2">
            <a:alphaModFix/>
          </a:blip>
          <a:stretch>
            <a:fillRect/>
          </a:stretch>
        </p:blipFill>
        <p:spPr>
          <a:xfrm>
            <a:off x="0" y="0"/>
            <a:ext cx="9144000" cy="5143513"/>
          </a:xfrm>
          <a:prstGeom prst="rect">
            <a:avLst/>
          </a:prstGeom>
          <a:noFill/>
          <a:ln>
            <a:noFill/>
          </a:ln>
        </p:spPr>
      </p:pic>
      <p:sp>
        <p:nvSpPr>
          <p:cNvPr id="126" name="Google Shape;126;p2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7" name="Google Shape;127;p23"/>
          <p:cNvSpPr txBox="1"/>
          <p:nvPr>
            <p:ph idx="1" type="subTitle"/>
          </p:nvPr>
        </p:nvSpPr>
        <p:spPr>
          <a:xfrm>
            <a:off x="1759800" y="2006750"/>
            <a:ext cx="2659800" cy="1968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Font typeface="Oxygen"/>
              <a:buNone/>
              <a:defRPr sz="1600">
                <a:latin typeface="Oxygen"/>
                <a:ea typeface="Oxygen"/>
                <a:cs typeface="Oxygen"/>
                <a:sym typeface="Oxygen"/>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5">
    <p:spTree>
      <p:nvGrpSpPr>
        <p:cNvPr id="128" name="Shape 128"/>
        <p:cNvGrpSpPr/>
        <p:nvPr/>
      </p:nvGrpSpPr>
      <p:grpSpPr>
        <a:xfrm>
          <a:off x="0" y="0"/>
          <a:ext cx="0" cy="0"/>
          <a:chOff x="0" y="0"/>
          <a:chExt cx="0" cy="0"/>
        </a:xfrm>
      </p:grpSpPr>
      <p:pic>
        <p:nvPicPr>
          <p:cNvPr id="129" name="Google Shape;129;p24"/>
          <p:cNvPicPr preferRelativeResize="0"/>
          <p:nvPr/>
        </p:nvPicPr>
        <p:blipFill>
          <a:blip r:embed="rId2">
            <a:alphaModFix/>
          </a:blip>
          <a:stretch>
            <a:fillRect/>
          </a:stretch>
        </p:blipFill>
        <p:spPr>
          <a:xfrm>
            <a:off x="-5" y="0"/>
            <a:ext cx="9144005" cy="5143500"/>
          </a:xfrm>
          <a:prstGeom prst="rect">
            <a:avLst/>
          </a:prstGeom>
          <a:noFill/>
          <a:ln>
            <a:noFill/>
          </a:ln>
        </p:spPr>
      </p:pic>
      <p:sp>
        <p:nvSpPr>
          <p:cNvPr id="130" name="Google Shape;130;p2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131" name="Shape 131"/>
        <p:cNvGrpSpPr/>
        <p:nvPr/>
      </p:nvGrpSpPr>
      <p:grpSpPr>
        <a:xfrm>
          <a:off x="0" y="0"/>
          <a:ext cx="0" cy="0"/>
          <a:chOff x="0" y="0"/>
          <a:chExt cx="0" cy="0"/>
        </a:xfrm>
      </p:grpSpPr>
      <p:pic>
        <p:nvPicPr>
          <p:cNvPr id="132" name="Google Shape;132;p25"/>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3" name="Google Shape;133;p25"/>
          <p:cNvSpPr txBox="1"/>
          <p:nvPr>
            <p:ph hasCustomPrompt="1" type="title"/>
          </p:nvPr>
        </p:nvSpPr>
        <p:spPr>
          <a:xfrm>
            <a:off x="1284000" y="540000"/>
            <a:ext cx="6576000" cy="828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34" name="Google Shape;134;p25"/>
          <p:cNvSpPr txBox="1"/>
          <p:nvPr>
            <p:ph idx="1" type="subTitle"/>
          </p:nvPr>
        </p:nvSpPr>
        <p:spPr>
          <a:xfrm>
            <a:off x="1284000" y="1246025"/>
            <a:ext cx="65760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5" name="Google Shape;135;p25"/>
          <p:cNvSpPr txBox="1"/>
          <p:nvPr>
            <p:ph hasCustomPrompt="1" idx="2" type="title"/>
          </p:nvPr>
        </p:nvSpPr>
        <p:spPr>
          <a:xfrm>
            <a:off x="1284000" y="1996138"/>
            <a:ext cx="6576000" cy="828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36" name="Google Shape;136;p25"/>
          <p:cNvSpPr txBox="1"/>
          <p:nvPr>
            <p:ph idx="3" type="subTitle"/>
          </p:nvPr>
        </p:nvSpPr>
        <p:spPr>
          <a:xfrm>
            <a:off x="1284000" y="2702163"/>
            <a:ext cx="65760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7" name="Google Shape;137;p25"/>
          <p:cNvSpPr txBox="1"/>
          <p:nvPr>
            <p:ph hasCustomPrompt="1" idx="4" type="title"/>
          </p:nvPr>
        </p:nvSpPr>
        <p:spPr>
          <a:xfrm>
            <a:off x="1284000" y="3452288"/>
            <a:ext cx="6576000" cy="828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138" name="Google Shape;138;p25"/>
          <p:cNvSpPr txBox="1"/>
          <p:nvPr>
            <p:ph idx="5" type="subTitle"/>
          </p:nvPr>
        </p:nvSpPr>
        <p:spPr>
          <a:xfrm>
            <a:off x="1284000" y="4158313"/>
            <a:ext cx="65760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9">
    <p:spTree>
      <p:nvGrpSpPr>
        <p:cNvPr id="139" name="Shape 139"/>
        <p:cNvGrpSpPr/>
        <p:nvPr/>
      </p:nvGrpSpPr>
      <p:grpSpPr>
        <a:xfrm>
          <a:off x="0" y="0"/>
          <a:ext cx="0" cy="0"/>
          <a:chOff x="0" y="0"/>
          <a:chExt cx="0" cy="0"/>
        </a:xfrm>
      </p:grpSpPr>
      <p:pic>
        <p:nvPicPr>
          <p:cNvPr id="140" name="Google Shape;140;p26"/>
          <p:cNvPicPr preferRelativeResize="0"/>
          <p:nvPr/>
        </p:nvPicPr>
        <p:blipFill>
          <a:blip r:embed="rId2">
            <a:alphaModFix/>
          </a:blip>
          <a:stretch>
            <a:fillRect/>
          </a:stretch>
        </p:blipFill>
        <p:spPr>
          <a:xfrm>
            <a:off x="-7" y="0"/>
            <a:ext cx="9144000" cy="5143497"/>
          </a:xfrm>
          <a:prstGeom prst="rect">
            <a:avLst/>
          </a:prstGeom>
          <a:noFill/>
          <a:ln>
            <a:noFill/>
          </a:ln>
        </p:spPr>
      </p:pic>
      <p:sp>
        <p:nvSpPr>
          <p:cNvPr id="141" name="Google Shape;141;p26"/>
          <p:cNvSpPr txBox="1"/>
          <p:nvPr>
            <p:ph type="title"/>
          </p:nvPr>
        </p:nvSpPr>
        <p:spPr>
          <a:xfrm>
            <a:off x="720107" y="2342625"/>
            <a:ext cx="32850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b="1"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2" name="Google Shape;142;p26"/>
          <p:cNvSpPr txBox="1"/>
          <p:nvPr>
            <p:ph hasCustomPrompt="1" idx="2" type="title"/>
          </p:nvPr>
        </p:nvSpPr>
        <p:spPr>
          <a:xfrm>
            <a:off x="720000" y="1106175"/>
            <a:ext cx="3285000" cy="1265100"/>
          </a:xfrm>
          <a:prstGeom prst="rect">
            <a:avLst/>
          </a:prstGeom>
        </p:spPr>
        <p:txBody>
          <a:bodyPr anchorCtr="0" anchor="b" bIns="91425" lIns="91425" spcFirstLastPara="1" rIns="91425" wrap="square" tIns="91425">
            <a:noAutofit/>
          </a:bodyPr>
          <a:lstStyle>
            <a:lvl1pPr lvl="0" rtl="0">
              <a:spcBef>
                <a:spcPts val="0"/>
              </a:spcBef>
              <a:spcAft>
                <a:spcPts val="0"/>
              </a:spcAft>
              <a:buSzPts val="6000"/>
              <a:buNone/>
              <a:defRPr b="1" sz="7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43" name="Google Shape;143;p26"/>
          <p:cNvSpPr txBox="1"/>
          <p:nvPr>
            <p:ph idx="1" type="subTitle"/>
          </p:nvPr>
        </p:nvSpPr>
        <p:spPr>
          <a:xfrm>
            <a:off x="720101" y="3323950"/>
            <a:ext cx="3285000" cy="713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10">
    <p:spTree>
      <p:nvGrpSpPr>
        <p:cNvPr id="144" name="Shape 144"/>
        <p:cNvGrpSpPr/>
        <p:nvPr/>
      </p:nvGrpSpPr>
      <p:grpSpPr>
        <a:xfrm>
          <a:off x="0" y="0"/>
          <a:ext cx="0" cy="0"/>
          <a:chOff x="0" y="0"/>
          <a:chExt cx="0" cy="0"/>
        </a:xfrm>
      </p:grpSpPr>
      <p:pic>
        <p:nvPicPr>
          <p:cNvPr id="145" name="Google Shape;145;p27"/>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6" name="Google Shape;146;p27"/>
          <p:cNvSpPr txBox="1"/>
          <p:nvPr>
            <p:ph type="title"/>
          </p:nvPr>
        </p:nvSpPr>
        <p:spPr>
          <a:xfrm>
            <a:off x="2929500" y="2342625"/>
            <a:ext cx="32850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b="1"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7" name="Google Shape;147;p27"/>
          <p:cNvSpPr txBox="1"/>
          <p:nvPr>
            <p:ph hasCustomPrompt="1" idx="2" type="title"/>
          </p:nvPr>
        </p:nvSpPr>
        <p:spPr>
          <a:xfrm>
            <a:off x="2929500" y="1106175"/>
            <a:ext cx="3285000" cy="1265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b="1" sz="7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48" name="Google Shape;148;p27"/>
          <p:cNvSpPr txBox="1"/>
          <p:nvPr>
            <p:ph idx="1" type="subTitle"/>
          </p:nvPr>
        </p:nvSpPr>
        <p:spPr>
          <a:xfrm>
            <a:off x="2929500" y="3323950"/>
            <a:ext cx="3285000" cy="713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149" name="Shape 149"/>
        <p:cNvGrpSpPr/>
        <p:nvPr/>
      </p:nvGrpSpPr>
      <p:grpSpPr>
        <a:xfrm>
          <a:off x="0" y="0"/>
          <a:ext cx="0" cy="0"/>
          <a:chOff x="0" y="0"/>
          <a:chExt cx="0" cy="0"/>
        </a:xfrm>
      </p:grpSpPr>
      <p:pic>
        <p:nvPicPr>
          <p:cNvPr id="150" name="Google Shape;150;p28"/>
          <p:cNvPicPr preferRelativeResize="0"/>
          <p:nvPr/>
        </p:nvPicPr>
        <p:blipFill>
          <a:blip r:embed="rId2">
            <a:alphaModFix/>
          </a:blip>
          <a:stretch>
            <a:fillRect/>
          </a:stretch>
        </p:blipFill>
        <p:spPr>
          <a:xfrm>
            <a:off x="0" y="3"/>
            <a:ext cx="9144000" cy="5143489"/>
          </a:xfrm>
          <a:prstGeom prst="rect">
            <a:avLst/>
          </a:prstGeom>
          <a:noFill/>
          <a:ln>
            <a:noFill/>
          </a:ln>
        </p:spPr>
      </p:pic>
      <p:sp>
        <p:nvSpPr>
          <p:cNvPr id="151" name="Google Shape;151;p28"/>
          <p:cNvSpPr txBox="1"/>
          <p:nvPr>
            <p:ph type="ctrTitle"/>
          </p:nvPr>
        </p:nvSpPr>
        <p:spPr>
          <a:xfrm>
            <a:off x="4096775" y="540100"/>
            <a:ext cx="4325700" cy="984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b="1"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2" name="Google Shape;152;p28"/>
          <p:cNvSpPr txBox="1"/>
          <p:nvPr>
            <p:ph idx="1" type="subTitle"/>
          </p:nvPr>
        </p:nvSpPr>
        <p:spPr>
          <a:xfrm>
            <a:off x="4096775" y="1524100"/>
            <a:ext cx="43257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600">
                <a:latin typeface="Oxygen"/>
                <a:ea typeface="Oxygen"/>
                <a:cs typeface="Oxygen"/>
                <a:sym typeface="Oxygen"/>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53" name="Google Shape;153;p28"/>
          <p:cNvSpPr txBox="1"/>
          <p:nvPr/>
        </p:nvSpPr>
        <p:spPr>
          <a:xfrm>
            <a:off x="4409075" y="3137600"/>
            <a:ext cx="3701100" cy="96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Oxygen"/>
                <a:ea typeface="Oxygen"/>
                <a:cs typeface="Oxygen"/>
                <a:sym typeface="Oxygen"/>
              </a:rPr>
              <a:t>CREDITS: This presentation template was created by </a:t>
            </a:r>
            <a:r>
              <a:rPr lang="en" u="sng">
                <a:solidFill>
                  <a:schemeClr val="lt2"/>
                </a:solidFill>
                <a:latin typeface="Oxygen"/>
                <a:ea typeface="Oxygen"/>
                <a:cs typeface="Oxygen"/>
                <a:sym typeface="Oxygen"/>
                <a:hlinkClick r:id="rId3">
                  <a:extLst>
                    <a:ext uri="{A12FA001-AC4F-418D-AE19-62706E023703}">
                      <ahyp:hlinkClr val="tx"/>
                    </a:ext>
                  </a:extLst>
                </a:hlinkClick>
              </a:rPr>
              <a:t>Slidesgo</a:t>
            </a:r>
            <a:r>
              <a:rPr lang="en">
                <a:solidFill>
                  <a:schemeClr val="lt2"/>
                </a:solidFill>
                <a:latin typeface="Oxygen"/>
                <a:ea typeface="Oxygen"/>
                <a:cs typeface="Oxygen"/>
                <a:sym typeface="Oxygen"/>
              </a:rPr>
              <a:t>, including icons by </a:t>
            </a:r>
            <a:r>
              <a:rPr lang="en" u="sng">
                <a:solidFill>
                  <a:schemeClr val="lt2"/>
                </a:solidFill>
                <a:latin typeface="Oxygen"/>
                <a:ea typeface="Oxygen"/>
                <a:cs typeface="Oxygen"/>
                <a:sym typeface="Oxygen"/>
                <a:hlinkClick r:id="rId4">
                  <a:extLst>
                    <a:ext uri="{A12FA001-AC4F-418D-AE19-62706E023703}">
                      <ahyp:hlinkClr val="tx"/>
                    </a:ext>
                  </a:extLst>
                </a:hlinkClick>
              </a:rPr>
              <a:t>Flaticon</a:t>
            </a:r>
            <a:r>
              <a:rPr lang="en">
                <a:solidFill>
                  <a:schemeClr val="lt2"/>
                </a:solidFill>
                <a:latin typeface="Oxygen"/>
                <a:ea typeface="Oxygen"/>
                <a:cs typeface="Oxygen"/>
                <a:sym typeface="Oxygen"/>
              </a:rPr>
              <a:t>, infographics &amp; images by</a:t>
            </a:r>
            <a:r>
              <a:rPr lang="en">
                <a:solidFill>
                  <a:schemeClr val="lt2"/>
                </a:solidFill>
                <a:uFill>
                  <a:noFill/>
                </a:uFill>
                <a:latin typeface="Oxygen"/>
                <a:ea typeface="Oxygen"/>
                <a:cs typeface="Oxygen"/>
                <a:sym typeface="Oxygen"/>
                <a:hlinkClick r:id="rId5">
                  <a:extLst>
                    <a:ext uri="{A12FA001-AC4F-418D-AE19-62706E023703}">
                      <ahyp:hlinkClr val="tx"/>
                    </a:ext>
                  </a:extLst>
                </a:hlinkClick>
              </a:rPr>
              <a:t> </a:t>
            </a:r>
            <a:r>
              <a:rPr lang="en" u="sng">
                <a:solidFill>
                  <a:schemeClr val="lt2"/>
                </a:solidFill>
                <a:latin typeface="Oxygen"/>
                <a:ea typeface="Oxygen"/>
                <a:cs typeface="Oxygen"/>
                <a:sym typeface="Oxygen"/>
                <a:hlinkClick r:id="rId6">
                  <a:extLst>
                    <a:ext uri="{A12FA001-AC4F-418D-AE19-62706E023703}">
                      <ahyp:hlinkClr val="tx"/>
                    </a:ext>
                  </a:extLst>
                </a:hlinkClick>
              </a:rPr>
              <a:t>Freepik</a:t>
            </a:r>
            <a:r>
              <a:rPr lang="en">
                <a:solidFill>
                  <a:schemeClr val="lt2"/>
                </a:solidFill>
                <a:latin typeface="Oxygen"/>
                <a:ea typeface="Oxygen"/>
                <a:cs typeface="Oxygen"/>
                <a:sym typeface="Oxygen"/>
              </a:rPr>
              <a:t>.</a:t>
            </a:r>
            <a:endParaRPr>
              <a:solidFill>
                <a:schemeClr val="lt2"/>
              </a:solidFill>
              <a:latin typeface="Oxygen"/>
              <a:ea typeface="Oxygen"/>
              <a:cs typeface="Oxygen"/>
              <a:sym typeface="Oxygen"/>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154" name="Shape 154"/>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3">
    <p:spTree>
      <p:nvGrpSpPr>
        <p:cNvPr id="155" name="Shape 155"/>
        <p:cNvGrpSpPr/>
        <p:nvPr/>
      </p:nvGrpSpPr>
      <p:grpSpPr>
        <a:xfrm>
          <a:off x="0" y="0"/>
          <a:ext cx="0" cy="0"/>
          <a:chOff x="0" y="0"/>
          <a:chExt cx="0" cy="0"/>
        </a:xfrm>
      </p:grpSpPr>
      <p:pic>
        <p:nvPicPr>
          <p:cNvPr id="156" name="Google Shape;156;p3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9" name="Google Shape;19;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 name="Google Shape;20;p4"/>
          <p:cNvSpPr txBox="1"/>
          <p:nvPr>
            <p:ph idx="1" type="body"/>
          </p:nvPr>
        </p:nvSpPr>
        <p:spPr>
          <a:xfrm>
            <a:off x="720000" y="1152475"/>
            <a:ext cx="7704000" cy="34164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SzPts val="1400"/>
              <a:buFont typeface="Oxygen"/>
              <a:buChar char="●"/>
              <a:defRPr sz="1400">
                <a:latin typeface="Oxygen"/>
                <a:ea typeface="Oxygen"/>
                <a:cs typeface="Oxygen"/>
                <a:sym typeface="Oxygen"/>
              </a:defRPr>
            </a:lvl1pPr>
            <a:lvl2pPr indent="-317500" lvl="1" marL="914400" rtl="0">
              <a:lnSpc>
                <a:spcPct val="115000"/>
              </a:lnSpc>
              <a:spcBef>
                <a:spcPts val="1600"/>
              </a:spcBef>
              <a:spcAft>
                <a:spcPts val="0"/>
              </a:spcAft>
              <a:buSzPts val="1400"/>
              <a:buFont typeface="Oxygen"/>
              <a:buChar char="○"/>
              <a:defRPr>
                <a:latin typeface="Oxygen"/>
                <a:ea typeface="Oxygen"/>
                <a:cs typeface="Oxygen"/>
                <a:sym typeface="Oxygen"/>
              </a:defRPr>
            </a:lvl2pPr>
            <a:lvl3pPr indent="-317500" lvl="2" marL="1371600" rtl="0">
              <a:lnSpc>
                <a:spcPct val="115000"/>
              </a:lnSpc>
              <a:spcBef>
                <a:spcPts val="1600"/>
              </a:spcBef>
              <a:spcAft>
                <a:spcPts val="0"/>
              </a:spcAft>
              <a:buSzPts val="1400"/>
              <a:buFont typeface="Oxygen"/>
              <a:buChar char="■"/>
              <a:defRPr>
                <a:latin typeface="Oxygen"/>
                <a:ea typeface="Oxygen"/>
                <a:cs typeface="Oxygen"/>
                <a:sym typeface="Oxygen"/>
              </a:defRPr>
            </a:lvl3pPr>
            <a:lvl4pPr indent="-317500" lvl="3" marL="1828800" rtl="0">
              <a:lnSpc>
                <a:spcPct val="115000"/>
              </a:lnSpc>
              <a:spcBef>
                <a:spcPts val="1600"/>
              </a:spcBef>
              <a:spcAft>
                <a:spcPts val="0"/>
              </a:spcAft>
              <a:buSzPts val="1400"/>
              <a:buFont typeface="Oxygen"/>
              <a:buChar char="●"/>
              <a:defRPr>
                <a:latin typeface="Oxygen"/>
                <a:ea typeface="Oxygen"/>
                <a:cs typeface="Oxygen"/>
                <a:sym typeface="Oxygen"/>
              </a:defRPr>
            </a:lvl4pPr>
            <a:lvl5pPr indent="-317500" lvl="4" marL="2286000" rtl="0">
              <a:lnSpc>
                <a:spcPct val="115000"/>
              </a:lnSpc>
              <a:spcBef>
                <a:spcPts val="1600"/>
              </a:spcBef>
              <a:spcAft>
                <a:spcPts val="0"/>
              </a:spcAft>
              <a:buSzPts val="1400"/>
              <a:buFont typeface="Oxygen"/>
              <a:buChar char="○"/>
              <a:defRPr>
                <a:latin typeface="Oxygen"/>
                <a:ea typeface="Oxygen"/>
                <a:cs typeface="Oxygen"/>
                <a:sym typeface="Oxygen"/>
              </a:defRPr>
            </a:lvl5pPr>
            <a:lvl6pPr indent="-317500" lvl="5" marL="2743200" rtl="0">
              <a:lnSpc>
                <a:spcPct val="115000"/>
              </a:lnSpc>
              <a:spcBef>
                <a:spcPts val="1600"/>
              </a:spcBef>
              <a:spcAft>
                <a:spcPts val="0"/>
              </a:spcAft>
              <a:buSzPts val="1400"/>
              <a:buFont typeface="Oxygen"/>
              <a:buChar char="■"/>
              <a:defRPr>
                <a:latin typeface="Oxygen"/>
                <a:ea typeface="Oxygen"/>
                <a:cs typeface="Oxygen"/>
                <a:sym typeface="Oxygen"/>
              </a:defRPr>
            </a:lvl6pPr>
            <a:lvl7pPr indent="-317500" lvl="6" marL="3200400" rtl="0">
              <a:lnSpc>
                <a:spcPct val="115000"/>
              </a:lnSpc>
              <a:spcBef>
                <a:spcPts val="1600"/>
              </a:spcBef>
              <a:spcAft>
                <a:spcPts val="0"/>
              </a:spcAft>
              <a:buSzPts val="1400"/>
              <a:buFont typeface="Oxygen"/>
              <a:buChar char="●"/>
              <a:defRPr>
                <a:latin typeface="Oxygen"/>
                <a:ea typeface="Oxygen"/>
                <a:cs typeface="Oxygen"/>
                <a:sym typeface="Oxygen"/>
              </a:defRPr>
            </a:lvl7pPr>
            <a:lvl8pPr indent="-317500" lvl="7" marL="3657600" rtl="0">
              <a:lnSpc>
                <a:spcPct val="115000"/>
              </a:lnSpc>
              <a:spcBef>
                <a:spcPts val="1600"/>
              </a:spcBef>
              <a:spcAft>
                <a:spcPts val="0"/>
              </a:spcAft>
              <a:buSzPts val="1400"/>
              <a:buFont typeface="Oxygen"/>
              <a:buChar char="○"/>
              <a:defRPr>
                <a:latin typeface="Oxygen"/>
                <a:ea typeface="Oxygen"/>
                <a:cs typeface="Oxygen"/>
                <a:sym typeface="Oxygen"/>
              </a:defRPr>
            </a:lvl8pPr>
            <a:lvl9pPr indent="-317500" lvl="8" marL="4114800" rtl="0">
              <a:lnSpc>
                <a:spcPct val="115000"/>
              </a:lnSpc>
              <a:spcBef>
                <a:spcPts val="1600"/>
              </a:spcBef>
              <a:spcAft>
                <a:spcPts val="1600"/>
              </a:spcAft>
              <a:buSzPts val="1400"/>
              <a:buFont typeface="Oxygen"/>
              <a:buChar char="■"/>
              <a:defRPr>
                <a:latin typeface="Oxygen"/>
                <a:ea typeface="Oxygen"/>
                <a:cs typeface="Oxygen"/>
                <a:sym typeface="Oxygen"/>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4_1">
    <p:spTree>
      <p:nvGrpSpPr>
        <p:cNvPr id="157" name="Shape 157"/>
        <p:cNvGrpSpPr/>
        <p:nvPr/>
      </p:nvGrpSpPr>
      <p:grpSpPr>
        <a:xfrm>
          <a:off x="0" y="0"/>
          <a:ext cx="0" cy="0"/>
          <a:chOff x="0" y="0"/>
          <a:chExt cx="0" cy="0"/>
        </a:xfrm>
      </p:grpSpPr>
      <p:pic>
        <p:nvPicPr>
          <p:cNvPr id="158" name="Google Shape;158;p31"/>
          <p:cNvPicPr preferRelativeResize="0"/>
          <p:nvPr/>
        </p:nvPicPr>
        <p:blipFill>
          <a:blip r:embed="rId2">
            <a:alphaModFix/>
          </a:blip>
          <a:stretch>
            <a:fillRect/>
          </a:stretch>
        </p:blipFill>
        <p:spPr>
          <a:xfrm>
            <a:off x="0" y="0"/>
            <a:ext cx="9144000" cy="514351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pic>
        <p:nvPicPr>
          <p:cNvPr id="22" name="Google Shape;22;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3" name="Google Shape;23;p5"/>
          <p:cNvSpPr txBox="1"/>
          <p:nvPr>
            <p:ph idx="1" type="subTitle"/>
          </p:nvPr>
        </p:nvSpPr>
        <p:spPr>
          <a:xfrm>
            <a:off x="703800" y="2491350"/>
            <a:ext cx="3494100" cy="713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Font typeface="Bebas Neue"/>
              <a:buNone/>
              <a:defRPr b="1" sz="2000">
                <a:solidFill>
                  <a:schemeClr val="dk1"/>
                </a:solidFill>
                <a:latin typeface="Poiret One"/>
                <a:ea typeface="Poiret One"/>
                <a:cs typeface="Poiret One"/>
                <a:sym typeface="Poiret One"/>
              </a:defRPr>
            </a:lvl1pPr>
            <a:lvl2pPr lvl="1"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p:txBody>
      </p:sp>
      <p:sp>
        <p:nvSpPr>
          <p:cNvPr id="24" name="Google Shape;24;p5"/>
          <p:cNvSpPr txBox="1"/>
          <p:nvPr>
            <p:ph idx="2" type="subTitle"/>
          </p:nvPr>
        </p:nvSpPr>
        <p:spPr>
          <a:xfrm>
            <a:off x="4913600" y="2491350"/>
            <a:ext cx="3510300" cy="713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Font typeface="Bebas Neue"/>
              <a:buNone/>
              <a:defRPr b="1" sz="2000">
                <a:solidFill>
                  <a:schemeClr val="dk1"/>
                </a:solidFill>
                <a:latin typeface="Poiret One"/>
                <a:ea typeface="Poiret One"/>
                <a:cs typeface="Poiret One"/>
                <a:sym typeface="Poiret One"/>
              </a:defRPr>
            </a:lvl1pPr>
            <a:lvl2pPr lvl="1" rtl="0"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rtl="0"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rtl="0"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rtl="0"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rtl="0"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rtl="0"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rtl="0"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rtl="0"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p:txBody>
      </p:sp>
      <p:sp>
        <p:nvSpPr>
          <p:cNvPr id="25" name="Google Shape;25;p5"/>
          <p:cNvSpPr txBox="1"/>
          <p:nvPr>
            <p:ph idx="3" type="subTitle"/>
          </p:nvPr>
        </p:nvSpPr>
        <p:spPr>
          <a:xfrm>
            <a:off x="703800" y="3001175"/>
            <a:ext cx="3494100" cy="93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6" name="Google Shape;26;p5"/>
          <p:cNvSpPr txBox="1"/>
          <p:nvPr>
            <p:ph idx="4" type="subTitle"/>
          </p:nvPr>
        </p:nvSpPr>
        <p:spPr>
          <a:xfrm>
            <a:off x="4913600" y="3001175"/>
            <a:ext cx="3510300" cy="93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 name="Google Shape;27;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pic>
        <p:nvPicPr>
          <p:cNvPr id="29" name="Google Shape;29;p6"/>
          <p:cNvPicPr preferRelativeResize="0"/>
          <p:nvPr/>
        </p:nvPicPr>
        <p:blipFill rotWithShape="1">
          <a:blip r:embed="rId2">
            <a:alphaModFix/>
          </a:blip>
          <a:srcRect b="0" l="0" r="0" t="0"/>
          <a:stretch/>
        </p:blipFill>
        <p:spPr>
          <a:xfrm>
            <a:off x="0" y="0"/>
            <a:ext cx="9144010" cy="5143500"/>
          </a:xfrm>
          <a:prstGeom prst="rect">
            <a:avLst/>
          </a:prstGeom>
          <a:noFill/>
          <a:ln>
            <a:noFill/>
          </a:ln>
        </p:spPr>
      </p:pic>
      <p:sp>
        <p:nvSpPr>
          <p:cNvPr id="30" name="Google Shape;30;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33" name="Google Shape;33;p7"/>
          <p:cNvSpPr txBox="1"/>
          <p:nvPr>
            <p:ph type="title"/>
          </p:nvPr>
        </p:nvSpPr>
        <p:spPr>
          <a:xfrm>
            <a:off x="2433000" y="1371169"/>
            <a:ext cx="4278000" cy="860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 name="Google Shape;34;p7"/>
          <p:cNvSpPr txBox="1"/>
          <p:nvPr>
            <p:ph idx="1" type="subTitle"/>
          </p:nvPr>
        </p:nvSpPr>
        <p:spPr>
          <a:xfrm>
            <a:off x="2433000" y="2441425"/>
            <a:ext cx="4278000" cy="126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pic>
        <p:nvPicPr>
          <p:cNvPr id="36" name="Google Shape;36;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37" name="Google Shape;37;p8"/>
          <p:cNvSpPr txBox="1"/>
          <p:nvPr>
            <p:ph type="title"/>
          </p:nvPr>
        </p:nvSpPr>
        <p:spPr>
          <a:xfrm>
            <a:off x="1388100" y="1693050"/>
            <a:ext cx="6367800" cy="17574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b="1"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pic>
        <p:nvPicPr>
          <p:cNvPr id="39" name="Google Shape;39;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 name="Google Shape;40;p9"/>
          <p:cNvSpPr txBox="1"/>
          <p:nvPr>
            <p:ph type="title"/>
          </p:nvPr>
        </p:nvSpPr>
        <p:spPr>
          <a:xfrm>
            <a:off x="2433000" y="1330038"/>
            <a:ext cx="4278000" cy="1611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1" sz="8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 name="Google Shape;41;p9"/>
          <p:cNvSpPr txBox="1"/>
          <p:nvPr>
            <p:ph idx="1" type="subTitle"/>
          </p:nvPr>
        </p:nvSpPr>
        <p:spPr>
          <a:xfrm>
            <a:off x="2775600" y="3100075"/>
            <a:ext cx="3592800" cy="713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600">
                <a:latin typeface="Oxygen"/>
                <a:ea typeface="Oxygen"/>
                <a:cs typeface="Oxygen"/>
                <a:sym typeface="Oxygen"/>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pic>
        <p:nvPicPr>
          <p:cNvPr id="43" name="Google Shape;43;p10"/>
          <p:cNvPicPr preferRelativeResize="0"/>
          <p:nvPr/>
        </p:nvPicPr>
        <p:blipFill rotWithShape="1">
          <a:blip r:embed="rId2">
            <a:alphaModFix/>
          </a:blip>
          <a:srcRect b="10" l="56623" r="0" t="0"/>
          <a:stretch/>
        </p:blipFill>
        <p:spPr>
          <a:xfrm>
            <a:off x="5177825" y="0"/>
            <a:ext cx="3966179" cy="5143502"/>
          </a:xfrm>
          <a:prstGeom prst="rect">
            <a:avLst/>
          </a:prstGeom>
          <a:noFill/>
          <a:ln>
            <a:noFill/>
          </a:ln>
        </p:spPr>
      </p:pic>
      <p:sp>
        <p:nvSpPr>
          <p:cNvPr id="44" name="Google Shape;44;p10"/>
          <p:cNvSpPr txBox="1"/>
          <p:nvPr>
            <p:ph type="title"/>
          </p:nvPr>
        </p:nvSpPr>
        <p:spPr>
          <a:xfrm>
            <a:off x="4781550" y="1416450"/>
            <a:ext cx="3642600" cy="1860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800"/>
              <a:buNone/>
              <a:defRPr b="1"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 name="Google Shape;45;p10"/>
          <p:cNvSpPr txBox="1"/>
          <p:nvPr>
            <p:ph idx="1" type="subTitle"/>
          </p:nvPr>
        </p:nvSpPr>
        <p:spPr>
          <a:xfrm>
            <a:off x="5452800" y="3276450"/>
            <a:ext cx="2971200" cy="10317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sz="1600">
                <a:latin typeface="Oxygen"/>
                <a:ea typeface="Oxygen"/>
                <a:cs typeface="Oxygen"/>
                <a:sym typeface="Oxyge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Poiret One"/>
              <a:buNone/>
              <a:defRPr sz="2800">
                <a:solidFill>
                  <a:schemeClr val="dk1"/>
                </a:solidFill>
                <a:latin typeface="Poiret One"/>
                <a:ea typeface="Poiret One"/>
                <a:cs typeface="Poiret One"/>
                <a:sym typeface="Poiret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Oxygen Light"/>
              <a:buChar char="●"/>
              <a:defRPr sz="1800">
                <a:solidFill>
                  <a:schemeClr val="lt2"/>
                </a:solidFill>
                <a:latin typeface="Oxygen Light"/>
                <a:ea typeface="Oxygen Light"/>
                <a:cs typeface="Oxygen Light"/>
                <a:sym typeface="Oxygen Light"/>
              </a:defRPr>
            </a:lvl1pPr>
            <a:lvl2pPr indent="-317500" lvl="1" marL="9144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2pPr>
            <a:lvl3pPr indent="-317500" lvl="2" marL="13716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3pPr>
            <a:lvl4pPr indent="-317500" lvl="3" marL="18288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4pPr>
            <a:lvl5pPr indent="-317500" lvl="4" marL="22860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5pPr>
            <a:lvl6pPr indent="-317500" lvl="5" marL="27432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6pPr>
            <a:lvl7pPr indent="-317500" lvl="6" marL="32004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7pPr>
            <a:lvl8pPr indent="-317500" lvl="7" marL="36576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8pPr>
            <a:lvl9pPr indent="-317500" lvl="8" marL="4114800">
              <a:lnSpc>
                <a:spcPct val="115000"/>
              </a:lnSpc>
              <a:spcBef>
                <a:spcPts val="1600"/>
              </a:spcBef>
              <a:spcAft>
                <a:spcPts val="1600"/>
              </a:spcAft>
              <a:buClr>
                <a:schemeClr val="lt2"/>
              </a:buClr>
              <a:buSzPts val="1400"/>
              <a:buFont typeface="Oxygen Light"/>
              <a:buChar char="■"/>
              <a:defRPr>
                <a:solidFill>
                  <a:schemeClr val="lt2"/>
                </a:solidFill>
                <a:latin typeface="Oxygen Light"/>
                <a:ea typeface="Oxygen Light"/>
                <a:cs typeface="Oxygen Light"/>
                <a:sym typeface="Oxyge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hyperlink" Target="http://www.youtube.com/watch?v=2Ctp2qewjBU" TargetMode="External"/><Relationship Id="rId5" Type="http://schemas.openxmlformats.org/officeDocument/2006/relationships/image" Target="../media/image3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hyperlink" Target="http://www.youtube.com/watch?v=517N82_tszo" TargetMode="External"/><Relationship Id="rId5" Type="http://schemas.openxmlformats.org/officeDocument/2006/relationships/image" Target="../media/image3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hyperlink" Target="https://www.latimes.com/food/story/2022-06-02/gas-stove-ban-chinese-korean-bbq-electric-new-buildings-restaurants-future" TargetMode="External"/><Relationship Id="rId4" Type="http://schemas.openxmlformats.org/officeDocument/2006/relationships/hyperlink" Target="https://daoinsights.com/works/haidilaos-unique-customer-service-makes-hotpot-world-famous/" TargetMode="External"/><Relationship Id="rId5" Type="http://schemas.openxmlformats.org/officeDocument/2006/relationships/hyperlink" Target="https://www.andrew.cmu.edu/user/sysun/"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type="ctrTitle"/>
          </p:nvPr>
        </p:nvSpPr>
        <p:spPr>
          <a:xfrm>
            <a:off x="4149000" y="970200"/>
            <a:ext cx="3852000" cy="24105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HOTPOT</a:t>
            </a:r>
            <a:endParaRPr>
              <a:solidFill>
                <a:schemeClr val="accent1"/>
              </a:solidFill>
            </a:endParaRPr>
          </a:p>
        </p:txBody>
      </p:sp>
      <p:sp>
        <p:nvSpPr>
          <p:cNvPr id="164" name="Google Shape;164;p32"/>
          <p:cNvSpPr txBox="1"/>
          <p:nvPr>
            <p:ph idx="1" type="subTitle"/>
          </p:nvPr>
        </p:nvSpPr>
        <p:spPr>
          <a:xfrm>
            <a:off x="4149000" y="3380700"/>
            <a:ext cx="3852000" cy="792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Brandon Cao</a:t>
            </a:r>
            <a:endParaRPr/>
          </a:p>
        </p:txBody>
      </p:sp>
      <p:pic>
        <p:nvPicPr>
          <p:cNvPr descr="Hot Pot PNG, Vector, PSD, and Clipart With Transparent Background for Free  Download | Pngtree" id="165" name="Google Shape;165;p32"/>
          <p:cNvPicPr preferRelativeResize="0"/>
          <p:nvPr/>
        </p:nvPicPr>
        <p:blipFill>
          <a:blip r:embed="rId3">
            <a:alphaModFix/>
          </a:blip>
          <a:stretch>
            <a:fillRect/>
          </a:stretch>
        </p:blipFill>
        <p:spPr>
          <a:xfrm>
            <a:off x="982750" y="985125"/>
            <a:ext cx="4184124" cy="3173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3"/>
          <p:cNvSpPr txBox="1"/>
          <p:nvPr>
            <p:ph type="title"/>
          </p:nvPr>
        </p:nvSpPr>
        <p:spPr>
          <a:xfrm>
            <a:off x="609400" y="400925"/>
            <a:ext cx="5190600" cy="860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History of Hotpot</a:t>
            </a:r>
            <a:endParaRPr/>
          </a:p>
        </p:txBody>
      </p:sp>
      <p:sp>
        <p:nvSpPr>
          <p:cNvPr id="171" name="Google Shape;171;p33"/>
          <p:cNvSpPr txBox="1"/>
          <p:nvPr>
            <p:ph idx="1" type="subTitle"/>
          </p:nvPr>
        </p:nvSpPr>
        <p:spPr>
          <a:xfrm>
            <a:off x="422350" y="1232100"/>
            <a:ext cx="3189900" cy="3391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"Hot pot" in Chinese is huǒguō (火锅), literally: 'fire pot'.</a:t>
            </a:r>
            <a:endParaRPr/>
          </a:p>
          <a:p>
            <a:pPr indent="-342900" lvl="0" marL="457200" rtl="0" algn="l">
              <a:spcBef>
                <a:spcPts val="0"/>
              </a:spcBef>
              <a:spcAft>
                <a:spcPts val="0"/>
              </a:spcAft>
              <a:buSzPts val="1800"/>
              <a:buChar char="-"/>
            </a:pPr>
            <a:r>
              <a:rPr lang="en"/>
              <a:t>History of more than 1000 years, and China is regarded as the home of hotpot, although there are lots of arguments about the origin of hotpot</a:t>
            </a:r>
            <a:endParaRPr/>
          </a:p>
          <a:p>
            <a:pPr indent="-342900" lvl="0" marL="457200" rtl="0" algn="l">
              <a:spcBef>
                <a:spcPts val="0"/>
              </a:spcBef>
              <a:spcAft>
                <a:spcPts val="0"/>
              </a:spcAft>
              <a:buSzPts val="1800"/>
              <a:buChar char="-"/>
            </a:pPr>
            <a:r>
              <a:rPr lang="en"/>
              <a:t>Communal aspect came from Mongol warriors who camped outside and had dinner together circled around a pot on the fire </a:t>
            </a:r>
            <a:endParaRPr/>
          </a:p>
        </p:txBody>
      </p:sp>
      <p:pic>
        <p:nvPicPr>
          <p:cNvPr id="172" name="Google Shape;172;p33"/>
          <p:cNvPicPr preferRelativeResize="0"/>
          <p:nvPr/>
        </p:nvPicPr>
        <p:blipFill>
          <a:blip r:embed="rId3">
            <a:alphaModFix/>
          </a:blip>
          <a:stretch>
            <a:fillRect/>
          </a:stretch>
        </p:blipFill>
        <p:spPr>
          <a:xfrm>
            <a:off x="3612250" y="1367725"/>
            <a:ext cx="5410776" cy="2840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4"/>
          <p:cNvSpPr txBox="1"/>
          <p:nvPr>
            <p:ph type="title"/>
          </p:nvPr>
        </p:nvSpPr>
        <p:spPr>
          <a:xfrm>
            <a:off x="-215350" y="83825"/>
            <a:ext cx="2769000" cy="860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History</a:t>
            </a:r>
            <a:endParaRPr/>
          </a:p>
        </p:txBody>
      </p:sp>
      <p:sp>
        <p:nvSpPr>
          <p:cNvPr id="178" name="Google Shape;178;p34"/>
          <p:cNvSpPr txBox="1"/>
          <p:nvPr>
            <p:ph idx="1" type="subTitle"/>
          </p:nvPr>
        </p:nvSpPr>
        <p:spPr>
          <a:xfrm>
            <a:off x="0" y="1114650"/>
            <a:ext cx="2110200" cy="3578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t/>
            </a:r>
            <a:endParaRPr/>
          </a:p>
        </p:txBody>
      </p:sp>
      <p:pic>
        <p:nvPicPr>
          <p:cNvPr id="179" name="Google Shape;179;p34"/>
          <p:cNvPicPr preferRelativeResize="0"/>
          <p:nvPr/>
        </p:nvPicPr>
        <p:blipFill>
          <a:blip r:embed="rId3">
            <a:alphaModFix/>
          </a:blip>
          <a:stretch>
            <a:fillRect/>
          </a:stretch>
        </p:blipFill>
        <p:spPr>
          <a:xfrm>
            <a:off x="0" y="54264"/>
            <a:ext cx="9144001" cy="528401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5"/>
          <p:cNvSpPr txBox="1"/>
          <p:nvPr>
            <p:ph type="title"/>
          </p:nvPr>
        </p:nvSpPr>
        <p:spPr>
          <a:xfrm>
            <a:off x="564600" y="433369"/>
            <a:ext cx="4278000" cy="86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Hotpot?</a:t>
            </a:r>
            <a:endParaRPr/>
          </a:p>
        </p:txBody>
      </p:sp>
      <p:sp>
        <p:nvSpPr>
          <p:cNvPr id="185" name="Google Shape;185;p35"/>
          <p:cNvSpPr txBox="1"/>
          <p:nvPr>
            <p:ph idx="1" type="subTitle"/>
          </p:nvPr>
        </p:nvSpPr>
        <p:spPr>
          <a:xfrm>
            <a:off x="412625" y="1597400"/>
            <a:ext cx="2861100" cy="221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general idea is that while the hot pot brew is kept boiling, fresh ingredients are placed into the pot and are cooked at the table. This basic principle has not changed over time.</a:t>
            </a:r>
            <a:endParaRPr/>
          </a:p>
          <a:p>
            <a:pPr indent="0" lvl="0" marL="0" rtl="0" algn="ctr">
              <a:spcBef>
                <a:spcPts val="1600"/>
              </a:spcBef>
              <a:spcAft>
                <a:spcPts val="1600"/>
              </a:spcAft>
              <a:buNone/>
            </a:pPr>
            <a:r>
              <a:t/>
            </a:r>
            <a:endParaRPr/>
          </a:p>
        </p:txBody>
      </p:sp>
      <p:pic>
        <p:nvPicPr>
          <p:cNvPr id="186" name="Google Shape;186;p35"/>
          <p:cNvPicPr preferRelativeResize="0"/>
          <p:nvPr/>
        </p:nvPicPr>
        <p:blipFill>
          <a:blip r:embed="rId3">
            <a:alphaModFix/>
          </a:blip>
          <a:stretch>
            <a:fillRect/>
          </a:stretch>
        </p:blipFill>
        <p:spPr>
          <a:xfrm>
            <a:off x="3589025" y="1294069"/>
            <a:ext cx="5355802" cy="313816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6"/>
          <p:cNvSpPr txBox="1"/>
          <p:nvPr>
            <p:ph type="title"/>
          </p:nvPr>
        </p:nvSpPr>
        <p:spPr>
          <a:xfrm>
            <a:off x="487350" y="419050"/>
            <a:ext cx="8723400" cy="86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Three Popular Types of Hotpot</a:t>
            </a:r>
            <a:endParaRPr/>
          </a:p>
        </p:txBody>
      </p:sp>
      <p:sp>
        <p:nvSpPr>
          <p:cNvPr id="192" name="Google Shape;192;p36"/>
          <p:cNvSpPr txBox="1"/>
          <p:nvPr>
            <p:ph idx="1" type="subTitle"/>
          </p:nvPr>
        </p:nvSpPr>
        <p:spPr>
          <a:xfrm>
            <a:off x="575250" y="1449625"/>
            <a:ext cx="2431200" cy="3447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Chongqing Hotpot</a:t>
            </a:r>
            <a:endParaRPr/>
          </a:p>
        </p:txBody>
      </p:sp>
      <p:pic>
        <p:nvPicPr>
          <p:cNvPr id="193" name="Google Shape;193;p36"/>
          <p:cNvPicPr preferRelativeResize="0"/>
          <p:nvPr/>
        </p:nvPicPr>
        <p:blipFill>
          <a:blip r:embed="rId3">
            <a:alphaModFix/>
          </a:blip>
          <a:stretch>
            <a:fillRect/>
          </a:stretch>
        </p:blipFill>
        <p:spPr>
          <a:xfrm>
            <a:off x="5781975" y="2073655"/>
            <a:ext cx="3300924" cy="2199250"/>
          </a:xfrm>
          <a:prstGeom prst="rect">
            <a:avLst/>
          </a:prstGeom>
          <a:noFill/>
          <a:ln>
            <a:noFill/>
          </a:ln>
        </p:spPr>
      </p:pic>
      <p:pic>
        <p:nvPicPr>
          <p:cNvPr id="194" name="Google Shape;194;p36"/>
          <p:cNvPicPr preferRelativeResize="0"/>
          <p:nvPr/>
        </p:nvPicPr>
        <p:blipFill rotWithShape="1">
          <a:blip r:embed="rId4">
            <a:alphaModFix/>
          </a:blip>
          <a:srcRect b="12598" l="0" r="0" t="12941"/>
          <a:stretch/>
        </p:blipFill>
        <p:spPr>
          <a:xfrm>
            <a:off x="3512400" y="2073650"/>
            <a:ext cx="1964625" cy="2199250"/>
          </a:xfrm>
          <a:prstGeom prst="rect">
            <a:avLst/>
          </a:prstGeom>
          <a:noFill/>
          <a:ln>
            <a:noFill/>
          </a:ln>
        </p:spPr>
      </p:pic>
      <p:pic>
        <p:nvPicPr>
          <p:cNvPr id="195" name="Google Shape;195;p36"/>
          <p:cNvPicPr preferRelativeResize="0"/>
          <p:nvPr/>
        </p:nvPicPr>
        <p:blipFill rotWithShape="1">
          <a:blip r:embed="rId5">
            <a:alphaModFix/>
          </a:blip>
          <a:srcRect b="0" l="16506" r="17941" t="0"/>
          <a:stretch/>
        </p:blipFill>
        <p:spPr>
          <a:xfrm>
            <a:off x="487350" y="2073650"/>
            <a:ext cx="2607026" cy="2199250"/>
          </a:xfrm>
          <a:prstGeom prst="rect">
            <a:avLst/>
          </a:prstGeom>
          <a:noFill/>
          <a:ln>
            <a:noFill/>
          </a:ln>
        </p:spPr>
      </p:pic>
      <p:sp>
        <p:nvSpPr>
          <p:cNvPr id="196" name="Google Shape;196;p36"/>
          <p:cNvSpPr txBox="1"/>
          <p:nvPr/>
        </p:nvSpPr>
        <p:spPr>
          <a:xfrm>
            <a:off x="3072000" y="1461150"/>
            <a:ext cx="3000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lang="en" sz="1600">
                <a:solidFill>
                  <a:schemeClr val="lt2"/>
                </a:solidFill>
                <a:latin typeface="Oxygen"/>
                <a:ea typeface="Oxygen"/>
                <a:cs typeface="Oxygen"/>
                <a:sym typeface="Oxygen"/>
              </a:rPr>
              <a:t>Sichuan</a:t>
            </a:r>
            <a:r>
              <a:rPr lang="en" sz="1600">
                <a:solidFill>
                  <a:schemeClr val="lt2"/>
                </a:solidFill>
                <a:latin typeface="Oxygen"/>
                <a:ea typeface="Oxygen"/>
                <a:cs typeface="Oxygen"/>
                <a:sym typeface="Oxygen"/>
              </a:rPr>
              <a:t> Hotpot</a:t>
            </a:r>
            <a:endParaRPr sz="1600">
              <a:solidFill>
                <a:schemeClr val="lt2"/>
              </a:solidFill>
              <a:latin typeface="Oxygen"/>
              <a:ea typeface="Oxygen"/>
              <a:cs typeface="Oxygen"/>
              <a:sym typeface="Oxygen"/>
            </a:endParaRPr>
          </a:p>
        </p:txBody>
      </p:sp>
      <p:sp>
        <p:nvSpPr>
          <p:cNvPr id="197" name="Google Shape;197;p36"/>
          <p:cNvSpPr txBox="1"/>
          <p:nvPr/>
        </p:nvSpPr>
        <p:spPr>
          <a:xfrm>
            <a:off x="5932438" y="1461150"/>
            <a:ext cx="3000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lang="en" sz="1600">
                <a:solidFill>
                  <a:schemeClr val="lt2"/>
                </a:solidFill>
                <a:latin typeface="Oxygen"/>
                <a:ea typeface="Oxygen"/>
                <a:cs typeface="Oxygen"/>
                <a:sym typeface="Oxygen"/>
              </a:rPr>
              <a:t>Japanese</a:t>
            </a:r>
            <a:r>
              <a:rPr lang="en" sz="1600">
                <a:solidFill>
                  <a:schemeClr val="lt2"/>
                </a:solidFill>
                <a:latin typeface="Oxygen"/>
                <a:ea typeface="Oxygen"/>
                <a:cs typeface="Oxygen"/>
                <a:sym typeface="Oxygen"/>
              </a:rPr>
              <a:t> Hotpot</a:t>
            </a:r>
            <a:endParaRPr sz="1600">
              <a:solidFill>
                <a:schemeClr val="lt2"/>
              </a:solidFill>
              <a:latin typeface="Oxygen"/>
              <a:ea typeface="Oxygen"/>
              <a:cs typeface="Oxygen"/>
              <a:sym typeface="Oxyge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7"/>
          <p:cNvSpPr txBox="1"/>
          <p:nvPr>
            <p:ph idx="1" type="subTitle"/>
          </p:nvPr>
        </p:nvSpPr>
        <p:spPr>
          <a:xfrm>
            <a:off x="289750" y="1183650"/>
            <a:ext cx="3584100" cy="28461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In recent years, </a:t>
            </a:r>
            <a:r>
              <a:rPr lang="en"/>
              <a:t>hotpot</a:t>
            </a:r>
            <a:r>
              <a:rPr lang="en"/>
              <a:t> has grown very popular especially in major cities.</a:t>
            </a:r>
            <a:endParaRPr/>
          </a:p>
          <a:p>
            <a:pPr indent="-342900" lvl="0" marL="457200" rtl="0" algn="l">
              <a:lnSpc>
                <a:spcPct val="115000"/>
              </a:lnSpc>
              <a:spcBef>
                <a:spcPts val="0"/>
              </a:spcBef>
              <a:spcAft>
                <a:spcPts val="0"/>
              </a:spcAft>
              <a:buSzPts val="1800"/>
              <a:buChar char="-"/>
            </a:pPr>
            <a:r>
              <a:rPr lang="en"/>
              <a:t>The most famous and popular </a:t>
            </a:r>
            <a:r>
              <a:rPr lang="en"/>
              <a:t>hotpot</a:t>
            </a:r>
            <a:r>
              <a:rPr lang="en"/>
              <a:t> chain, Haidilao, is well known for its esteemed customer service and high quality ingredients.</a:t>
            </a:r>
            <a:endParaRPr/>
          </a:p>
          <a:p>
            <a:pPr indent="-342900" lvl="0" marL="457200" rtl="0" algn="l">
              <a:lnSpc>
                <a:spcPct val="115000"/>
              </a:lnSpc>
              <a:spcBef>
                <a:spcPts val="0"/>
              </a:spcBef>
              <a:spcAft>
                <a:spcPts val="0"/>
              </a:spcAft>
              <a:buSzPts val="1800"/>
              <a:buChar char="-"/>
            </a:pPr>
            <a:r>
              <a:rPr lang="en"/>
              <a:t> More of a experience than a </a:t>
            </a:r>
            <a:r>
              <a:rPr lang="en"/>
              <a:t>restaurant</a:t>
            </a:r>
            <a:endParaRPr/>
          </a:p>
          <a:p>
            <a:pPr indent="-342900" lvl="0" marL="457200" rtl="0" algn="l">
              <a:lnSpc>
                <a:spcPct val="115000"/>
              </a:lnSpc>
              <a:spcBef>
                <a:spcPts val="0"/>
              </a:spcBef>
              <a:spcAft>
                <a:spcPts val="0"/>
              </a:spcAft>
              <a:buSzPts val="1800"/>
              <a:buChar char="-"/>
            </a:pPr>
            <a:r>
              <a:rPr lang="en"/>
              <a:t>Raises questions about the economics</a:t>
            </a:r>
            <a:endParaRPr/>
          </a:p>
        </p:txBody>
      </p:sp>
      <p:sp>
        <p:nvSpPr>
          <p:cNvPr id="203" name="Google Shape;203;p37"/>
          <p:cNvSpPr txBox="1"/>
          <p:nvPr>
            <p:ph type="title"/>
          </p:nvPr>
        </p:nvSpPr>
        <p:spPr>
          <a:xfrm>
            <a:off x="455700" y="57487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Hotpot in America</a:t>
            </a:r>
            <a:endParaRPr/>
          </a:p>
        </p:txBody>
      </p:sp>
      <p:pic>
        <p:nvPicPr>
          <p:cNvPr id="204" name="Google Shape;204;p37"/>
          <p:cNvPicPr preferRelativeResize="0"/>
          <p:nvPr/>
        </p:nvPicPr>
        <p:blipFill>
          <a:blip r:embed="rId3">
            <a:alphaModFix/>
          </a:blip>
          <a:stretch>
            <a:fillRect/>
          </a:stretch>
        </p:blipFill>
        <p:spPr>
          <a:xfrm>
            <a:off x="4145225" y="295850"/>
            <a:ext cx="4579550" cy="2576000"/>
          </a:xfrm>
          <a:prstGeom prst="rect">
            <a:avLst/>
          </a:prstGeom>
          <a:noFill/>
          <a:ln>
            <a:noFill/>
          </a:ln>
        </p:spPr>
      </p:pic>
      <p:pic>
        <p:nvPicPr>
          <p:cNvPr id="205" name="Google Shape;205;p37"/>
          <p:cNvPicPr preferRelativeResize="0"/>
          <p:nvPr/>
        </p:nvPicPr>
        <p:blipFill>
          <a:blip r:embed="rId4">
            <a:alphaModFix/>
          </a:blip>
          <a:stretch>
            <a:fillRect/>
          </a:stretch>
        </p:blipFill>
        <p:spPr>
          <a:xfrm>
            <a:off x="6297900" y="2472775"/>
            <a:ext cx="2846100" cy="2846100"/>
          </a:xfrm>
          <a:prstGeom prst="rect">
            <a:avLst/>
          </a:prstGeom>
          <a:noFill/>
          <a:ln>
            <a:noFill/>
          </a:ln>
        </p:spPr>
      </p:pic>
      <p:sp>
        <p:nvSpPr>
          <p:cNvPr id="206" name="Google Shape;206;p37"/>
          <p:cNvSpPr txBox="1"/>
          <p:nvPr/>
        </p:nvSpPr>
        <p:spPr>
          <a:xfrm>
            <a:off x="3722400" y="3588025"/>
            <a:ext cx="2575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xygen Light"/>
                <a:ea typeface="Oxygen Light"/>
                <a:cs typeface="Oxygen Light"/>
                <a:sym typeface="Oxygen Light"/>
              </a:rPr>
              <a:t>Famous-prepackaged  </a:t>
            </a:r>
            <a:endParaRPr>
              <a:latin typeface="Oxygen Light"/>
              <a:ea typeface="Oxygen Light"/>
              <a:cs typeface="Oxygen Light"/>
              <a:sym typeface="Oxygen Light"/>
            </a:endParaRPr>
          </a:p>
          <a:p>
            <a:pPr indent="0" lvl="0" marL="0" rtl="0" algn="ctr">
              <a:spcBef>
                <a:spcPts val="0"/>
              </a:spcBef>
              <a:spcAft>
                <a:spcPts val="0"/>
              </a:spcAft>
              <a:buNone/>
            </a:pPr>
            <a:r>
              <a:rPr lang="en">
                <a:latin typeface="Oxygen Light"/>
                <a:ea typeface="Oxygen Light"/>
                <a:cs typeface="Oxygen Light"/>
                <a:sym typeface="Oxygen Light"/>
              </a:rPr>
              <a:t>Haidilao Sauce (really good)</a:t>
            </a:r>
            <a:endParaRPr>
              <a:latin typeface="Oxygen Light"/>
              <a:ea typeface="Oxygen Light"/>
              <a:cs typeface="Oxygen Light"/>
              <a:sym typeface="Oxygen Light"/>
            </a:endParaRPr>
          </a:p>
        </p:txBody>
      </p:sp>
      <p:cxnSp>
        <p:nvCxnSpPr>
          <p:cNvPr id="207" name="Google Shape;207;p37"/>
          <p:cNvCxnSpPr>
            <a:stCxn id="206" idx="3"/>
            <a:endCxn id="206" idx="3"/>
          </p:cNvCxnSpPr>
          <p:nvPr/>
        </p:nvCxnSpPr>
        <p:spPr>
          <a:xfrm>
            <a:off x="6297900" y="3895825"/>
            <a:ext cx="0" cy="0"/>
          </a:xfrm>
          <a:prstGeom prst="straightConnector1">
            <a:avLst/>
          </a:prstGeom>
          <a:noFill/>
          <a:ln cap="flat" cmpd="sng" w="9525">
            <a:solidFill>
              <a:schemeClr val="dk2"/>
            </a:solidFill>
            <a:prstDash val="solid"/>
            <a:round/>
            <a:headEnd len="med" w="med" type="none"/>
            <a:tailEnd len="med" w="med" type="triangle"/>
          </a:ln>
        </p:spPr>
      </p:cxnSp>
      <p:cxnSp>
        <p:nvCxnSpPr>
          <p:cNvPr id="208" name="Google Shape;208;p37"/>
          <p:cNvCxnSpPr>
            <a:stCxn id="206" idx="3"/>
          </p:cNvCxnSpPr>
          <p:nvPr/>
        </p:nvCxnSpPr>
        <p:spPr>
          <a:xfrm>
            <a:off x="6297900" y="3895825"/>
            <a:ext cx="0" cy="0"/>
          </a:xfrm>
          <a:prstGeom prst="straightConnector1">
            <a:avLst/>
          </a:prstGeom>
          <a:noFill/>
          <a:ln cap="flat" cmpd="sng" w="9525">
            <a:solidFill>
              <a:schemeClr val="dk2"/>
            </a:solidFill>
            <a:prstDash val="solid"/>
            <a:round/>
            <a:headEnd len="med" w="med" type="none"/>
            <a:tailEnd len="med" w="med" type="triangle"/>
          </a:ln>
        </p:spPr>
      </p:cxnSp>
      <p:sp>
        <p:nvSpPr>
          <p:cNvPr id="209" name="Google Shape;209;p37"/>
          <p:cNvSpPr txBox="1"/>
          <p:nvPr/>
        </p:nvSpPr>
        <p:spPr>
          <a:xfrm>
            <a:off x="5949750" y="3618775"/>
            <a:ext cx="5878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latin typeface="Oxygen Light"/>
                <a:ea typeface="Oxygen Light"/>
                <a:cs typeface="Oxygen Light"/>
                <a:sym typeface="Oxygen Light"/>
              </a:rPr>
              <a:t>→</a:t>
            </a:r>
            <a:endParaRPr sz="2400">
              <a:latin typeface="Oxygen Light"/>
              <a:ea typeface="Oxygen Light"/>
              <a:cs typeface="Oxygen Light"/>
              <a:sym typeface="Oxygen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8"/>
          <p:cNvSpPr txBox="1"/>
          <p:nvPr>
            <p:ph idx="1" type="subTitle"/>
          </p:nvPr>
        </p:nvSpPr>
        <p:spPr>
          <a:xfrm>
            <a:off x="634025" y="1017725"/>
            <a:ext cx="2804400" cy="3825900"/>
          </a:xfrm>
          <a:prstGeom prst="rect">
            <a:avLst/>
          </a:prstGeom>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SzPts val="2100"/>
              <a:buChar char="-"/>
            </a:pPr>
            <a:r>
              <a:rPr lang="en" sz="1900"/>
              <a:t>Huge expansion in Western culture</a:t>
            </a:r>
            <a:endParaRPr sz="1900"/>
          </a:p>
          <a:p>
            <a:pPr indent="-361950" lvl="0" marL="457200" rtl="0" algn="l">
              <a:lnSpc>
                <a:spcPct val="115000"/>
              </a:lnSpc>
              <a:spcBef>
                <a:spcPts val="0"/>
              </a:spcBef>
              <a:spcAft>
                <a:spcPts val="0"/>
              </a:spcAft>
              <a:buSzPts val="2100"/>
              <a:buChar char="-"/>
            </a:pPr>
            <a:r>
              <a:rPr lang="en" sz="1900"/>
              <a:t>How do hotpot </a:t>
            </a:r>
            <a:r>
              <a:rPr lang="en" sz="1900"/>
              <a:t>restaurants</a:t>
            </a:r>
            <a:r>
              <a:rPr lang="en" sz="1900"/>
              <a:t> make money?</a:t>
            </a:r>
            <a:endParaRPr sz="1900"/>
          </a:p>
          <a:p>
            <a:pPr indent="-361950" lvl="0" marL="457200" rtl="0" algn="l">
              <a:lnSpc>
                <a:spcPct val="115000"/>
              </a:lnSpc>
              <a:spcBef>
                <a:spcPts val="0"/>
              </a:spcBef>
              <a:spcAft>
                <a:spcPts val="0"/>
              </a:spcAft>
              <a:buSzPts val="2100"/>
              <a:buChar char="-"/>
            </a:pPr>
            <a:r>
              <a:rPr lang="en" sz="1900"/>
              <a:t>Commodification of experience</a:t>
            </a:r>
            <a:endParaRPr sz="1900"/>
          </a:p>
          <a:p>
            <a:pPr indent="-361950" lvl="0" marL="457200" rtl="0" algn="l">
              <a:lnSpc>
                <a:spcPct val="115000"/>
              </a:lnSpc>
              <a:spcBef>
                <a:spcPts val="0"/>
              </a:spcBef>
              <a:spcAft>
                <a:spcPts val="0"/>
              </a:spcAft>
              <a:buSzPts val="2100"/>
              <a:buChar char="-"/>
            </a:pPr>
            <a:r>
              <a:rPr lang="en" sz="1900"/>
              <a:t>Hotpot industry exceeds 150 billion</a:t>
            </a:r>
            <a:endParaRPr sz="1900"/>
          </a:p>
          <a:p>
            <a:pPr indent="0" lvl="0" marL="457200" rtl="0" algn="l">
              <a:lnSpc>
                <a:spcPct val="115000"/>
              </a:lnSpc>
              <a:spcBef>
                <a:spcPts val="1600"/>
              </a:spcBef>
              <a:spcAft>
                <a:spcPts val="1600"/>
              </a:spcAft>
              <a:buNone/>
            </a:pPr>
            <a:r>
              <a:t/>
            </a:r>
            <a:endParaRPr sz="1900"/>
          </a:p>
        </p:txBody>
      </p:sp>
      <p:sp>
        <p:nvSpPr>
          <p:cNvPr id="215" name="Google Shape;215;p38"/>
          <p:cNvSpPr txBox="1"/>
          <p:nvPr>
            <p:ph type="title"/>
          </p:nvPr>
        </p:nvSpPr>
        <p:spPr>
          <a:xfrm>
            <a:off x="5701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Economic Factors of Hotpot</a:t>
            </a:r>
            <a:endParaRPr/>
          </a:p>
        </p:txBody>
      </p:sp>
      <p:pic>
        <p:nvPicPr>
          <p:cNvPr id="216" name="Google Shape;216;p38"/>
          <p:cNvPicPr preferRelativeResize="0"/>
          <p:nvPr/>
        </p:nvPicPr>
        <p:blipFill>
          <a:blip r:embed="rId3">
            <a:alphaModFix/>
          </a:blip>
          <a:stretch>
            <a:fillRect/>
          </a:stretch>
        </p:blipFill>
        <p:spPr>
          <a:xfrm>
            <a:off x="5396825" y="2189875"/>
            <a:ext cx="3657600" cy="3657600"/>
          </a:xfrm>
          <a:prstGeom prst="rect">
            <a:avLst/>
          </a:prstGeom>
          <a:noFill/>
          <a:ln>
            <a:noFill/>
          </a:ln>
        </p:spPr>
      </p:pic>
      <p:sp>
        <p:nvSpPr>
          <p:cNvPr id="217" name="Google Shape;217;p38"/>
          <p:cNvSpPr txBox="1"/>
          <p:nvPr/>
        </p:nvSpPr>
        <p:spPr>
          <a:xfrm>
            <a:off x="3225300" y="4182275"/>
            <a:ext cx="538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xygen Light"/>
                <a:ea typeface="Oxygen Light"/>
                <a:cs typeface="Oxygen Light"/>
                <a:sym typeface="Oxygen Light"/>
              </a:rPr>
              <a:t>Self heating instant hotpot →</a:t>
            </a:r>
            <a:endParaRPr>
              <a:latin typeface="Oxygen Light"/>
              <a:ea typeface="Oxygen Light"/>
              <a:cs typeface="Oxygen Light"/>
              <a:sym typeface="Oxygen Light"/>
            </a:endParaRPr>
          </a:p>
        </p:txBody>
      </p:sp>
      <p:pic>
        <p:nvPicPr>
          <p:cNvPr descr="#shorts #hotpot #haidilao #selfheating #foodie" id="218" name="Google Shape;218;p38" title="I tried a self-heating hotpot for the first time">
            <a:hlinkClick r:id="rId4"/>
          </p:cNvPr>
          <p:cNvPicPr preferRelativeResize="0"/>
          <p:nvPr/>
        </p:nvPicPr>
        <p:blipFill>
          <a:blip r:embed="rId5">
            <a:alphaModFix/>
          </a:blip>
          <a:stretch>
            <a:fillRect/>
          </a:stretch>
        </p:blipFill>
        <p:spPr>
          <a:xfrm>
            <a:off x="4326900" y="310050"/>
            <a:ext cx="4670850" cy="2627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9"/>
          <p:cNvSpPr txBox="1"/>
          <p:nvPr>
            <p:ph idx="1" type="subTitle"/>
          </p:nvPr>
        </p:nvSpPr>
        <p:spPr>
          <a:xfrm>
            <a:off x="432325" y="1148700"/>
            <a:ext cx="4461600" cy="2846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“Mala Kitchen” faced backlash after people found out owner was a white woman who misrepresented herself as a Sichuan native in advertisements. </a:t>
            </a:r>
            <a:endParaRPr/>
          </a:p>
          <a:p>
            <a:pPr indent="0" lvl="0" marL="457200" rtl="0" algn="l">
              <a:spcBef>
                <a:spcPts val="1600"/>
              </a:spcBef>
              <a:spcAft>
                <a:spcPts val="1600"/>
              </a:spcAft>
              <a:buNone/>
            </a:pPr>
            <a:r>
              <a:t/>
            </a:r>
            <a:endParaRPr/>
          </a:p>
        </p:txBody>
      </p:sp>
      <p:sp>
        <p:nvSpPr>
          <p:cNvPr id="224" name="Google Shape;224;p3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Controversies and fun facts</a:t>
            </a:r>
            <a:endParaRPr/>
          </a:p>
        </p:txBody>
      </p:sp>
      <p:pic>
        <p:nvPicPr>
          <p:cNvPr id="225" name="Google Shape;225;p39"/>
          <p:cNvPicPr preferRelativeResize="0"/>
          <p:nvPr/>
        </p:nvPicPr>
        <p:blipFill>
          <a:blip r:embed="rId3">
            <a:alphaModFix/>
          </a:blip>
          <a:stretch>
            <a:fillRect/>
          </a:stretch>
        </p:blipFill>
        <p:spPr>
          <a:xfrm>
            <a:off x="4893925" y="276250"/>
            <a:ext cx="3657600" cy="2278213"/>
          </a:xfrm>
          <a:prstGeom prst="rect">
            <a:avLst/>
          </a:prstGeom>
          <a:noFill/>
          <a:ln>
            <a:noFill/>
          </a:ln>
        </p:spPr>
      </p:pic>
      <p:pic>
        <p:nvPicPr>
          <p:cNvPr descr="#shorts​ #tiktok&#10;Credit - In The Tittle :D&#10;&#10;Contact - viralshark900@gmail.com&#10;&#10;Tags:&#10;tiktok , funny tiktok , new tiktok , tiktok music , tiktok music , tiktok compilation , tiktok meme , tiktok challenge , tiktok boys , tiktok girls , tik tok , tiktok 2019 , tiktok 2020 , tiktok cringe , tiktok dance , best tiktok compilation , tiktok trend , tiktok trending , ultimate tiktok , tiktoks , funny tik tok , new tik tok , tik tok music , tik tok compilation , tik tok meme , tik tok memes , tik tok fails , tik tok challenge , tik tok girls , tiktok boys , tik tok 2019 , tik tok 2020 , tik tok cringe , tik tok dance , best tik tok compilation , tik tok trend , tik tok trending , tiktok songs , tik tok songs , old tiktok , old tik tok , tiktok video , tik tok video , tiktok funny video , tik tok funny video , tiktok mashup , tik tok mashup , tiktok us , tiktok uk , tik tok us , tik tok uk , new clean tiktok , new clean tik tok , new tiktok compilation , new tik tok compilation , tiktok compilation 2020 , tiktok compilation 2019 , tik tok compilation 2020 , tik tok compilation 2019 , best of tiktok , best of tik tok&#10;Charli D’amelio , Addison Rae , Joey Klaasen , Nick Austin , Nathan Davis , Payton Moormeier , Noen Eubanks , Chase Hudson , Tony Lopez , Avani , James Charles , Jaden Hossler , Larray , Brent Rivera , Alex Warren , Kouvr Annon , Daisy Kerch , Loren Gray , compilation,tiktok memes,funny tik tok videos,tiktok,tik tok,gamers rise up,meme review,ironic tik toks,ironic tik tok,gamers,ironic tik tok trolls,art tiktok,tik tok compilation,tik tok 2020,tik tok musically,cringey tik toks,musically,cringey tik tok compilations,tiktok cringe,funny,tik tok funny videos,best of tik tok,funny memes,vines,visicks,fails, tik tok, tik tok video, tik tok video 2019, tik tok video 2018, tik tok video 2017, tik tok 2019, tik tok 2020, tik tok video 2020, tik tok 2018, tik tok 2017, tik tok compilation, tik tok compilation 2019, tik tok compilation 2018, tik tok compilation 2017, tik tok meme, tik tok meme 2019, tik tok meme 2018, tik tok meme 2017, tik tok girls, tik tok songs, tik tok video, tik tok dance, tik tok songs you don’t know the name of, tik tok cringe, tik tok Kesha, tik tok songs playlist, tik tok dance songs, tik tok memes that are actually funny, tik tok memes clean, tik tok that ease my depression, tik tok that hit harder than my depression, tik tok memes songs, blue mojito, bluemojito, hype house, hypehouse, hypehousecompilation, tiktokhypehouse,  hype house tiktok, hype house tiktok, the hype house, tiktok hype house,tik tok mashup addison rae, tiktok hype house dance, tik tok dance, tik tok dance hype house, swayla, theswayhouse, theswayla, Noah beck, bryce hall, Quinton Griggs, Blake Gray, Griffin Johnson, noah beck and dixie damelio, &#10;&#10;Tik Tok Dance Compilation 2020 Dances tiktoks&#10;Tik Toks Songs and Tik Tok Dances 2020 Compilation 2020&#10;Popular TikTok" id="226" name="Google Shape;226;p39" title="The best hotpot sauce 😍 #hotpot=foodwtien">
            <a:hlinkClick r:id="rId4"/>
          </p:cNvPr>
          <p:cNvPicPr preferRelativeResize="0"/>
          <p:nvPr/>
        </p:nvPicPr>
        <p:blipFill>
          <a:blip r:embed="rId5">
            <a:alphaModFix/>
          </a:blip>
          <a:stretch>
            <a:fillRect/>
          </a:stretch>
        </p:blipFill>
        <p:spPr>
          <a:xfrm>
            <a:off x="1674850" y="2370375"/>
            <a:ext cx="4930000" cy="2773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40"/>
          <p:cNvSpPr txBox="1"/>
          <p:nvPr>
            <p:ph idx="1" type="subTitle"/>
          </p:nvPr>
        </p:nvSpPr>
        <p:spPr>
          <a:xfrm>
            <a:off x="720000" y="1452575"/>
            <a:ext cx="4461600" cy="284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https://www.latimes.com/food/story/2022-06-02/gas-stove-ban-chinese-korean-bbq-electric-new-buildings-restaurants-future</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u="sng">
                <a:solidFill>
                  <a:schemeClr val="hlink"/>
                </a:solidFill>
                <a:hlinkClick r:id="rId4"/>
              </a:rPr>
              <a:t>https://daoinsights.com/works/haidilaos-unique-customer-service-makes-hotpot-world-famous/</a:t>
            </a:r>
            <a:endParaRPr/>
          </a:p>
          <a:p>
            <a:pPr indent="0" lvl="0" marL="0" rtl="0" algn="l">
              <a:spcBef>
                <a:spcPts val="1600"/>
              </a:spcBef>
              <a:spcAft>
                <a:spcPts val="0"/>
              </a:spcAft>
              <a:buNone/>
            </a:pPr>
            <a:r>
              <a:rPr lang="en" u="sng">
                <a:solidFill>
                  <a:schemeClr val="hlink"/>
                </a:solidFill>
                <a:hlinkClick r:id="rId5"/>
              </a:rPr>
              <a:t>https://www.andrew.cmu.edu/user/sysun/</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232" name="Google Shape;232;p4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Minimalist Aesthetic Slideshow by Slidesgo">
  <a:themeElements>
    <a:clrScheme name="Simple Light">
      <a:dk1>
        <a:srgbClr val="6D5B57"/>
      </a:dk1>
      <a:lt1>
        <a:srgbClr val="F2E1D8"/>
      </a:lt1>
      <a:dk2>
        <a:srgbClr val="595959"/>
      </a:dk2>
      <a:lt2>
        <a:srgbClr val="B08980"/>
      </a:lt2>
      <a:accent1>
        <a:srgbClr val="6D5B57"/>
      </a:accent1>
      <a:accent2>
        <a:srgbClr val="F2E1D8"/>
      </a:accent2>
      <a:accent3>
        <a:srgbClr val="595959"/>
      </a:accent3>
      <a:accent4>
        <a:srgbClr val="B08980"/>
      </a:accent4>
      <a:accent5>
        <a:srgbClr val="F2E1D8"/>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