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Roboto Black"/>
      <p:bold r:id="rId20"/>
      <p:boldItalic r:id="rId21"/>
    </p:embeddedFont>
    <p:embeddedFont>
      <p:font typeface="Roboto"/>
      <p:regular r:id="rId22"/>
      <p:bold r:id="rId23"/>
      <p:italic r:id="rId24"/>
      <p:boldItalic r:id="rId25"/>
    </p:embeddedFont>
    <p:embeddedFont>
      <p:font typeface="Montserrat"/>
      <p:regular r:id="rId26"/>
      <p:bold r:id="rId27"/>
      <p:italic r:id="rId28"/>
      <p:boldItalic r:id="rId29"/>
    </p:embeddedFont>
    <p:embeddedFont>
      <p:font typeface="Montserrat Black"/>
      <p:bold r:id="rId30"/>
      <p:boldItalic r:id="rId31"/>
    </p:embeddedFont>
    <p:embeddedFont>
      <p:font typeface="Montserrat Alternates"/>
      <p:regular r:id="rId32"/>
      <p:bold r:id="rId33"/>
      <p:italic r:id="rId34"/>
      <p:boldItalic r:id="rId35"/>
    </p:embeddedFont>
    <p:embeddedFont>
      <p:font typeface="Montserrat ExtraBold"/>
      <p:bold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lack-bold.fntdata"/><Relationship Id="rId22" Type="http://schemas.openxmlformats.org/officeDocument/2006/relationships/font" Target="fonts/Roboto-regular.fntdata"/><Relationship Id="rId21" Type="http://schemas.openxmlformats.org/officeDocument/2006/relationships/font" Target="fonts/RobotoBlack-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regular.fntdata"/><Relationship Id="rId25" Type="http://schemas.openxmlformats.org/officeDocument/2006/relationships/font" Target="fonts/Roboto-boldItalic.fntdata"/><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lack-boldItalic.fntdata"/><Relationship Id="rId30" Type="http://schemas.openxmlformats.org/officeDocument/2006/relationships/font" Target="fonts/MontserratBlack-bold.fntdata"/><Relationship Id="rId11" Type="http://schemas.openxmlformats.org/officeDocument/2006/relationships/slide" Target="slides/slide7.xml"/><Relationship Id="rId33" Type="http://schemas.openxmlformats.org/officeDocument/2006/relationships/font" Target="fonts/MontserratAlternates-bold.fntdata"/><Relationship Id="rId10" Type="http://schemas.openxmlformats.org/officeDocument/2006/relationships/slide" Target="slides/slide6.xml"/><Relationship Id="rId32" Type="http://schemas.openxmlformats.org/officeDocument/2006/relationships/font" Target="fonts/MontserratAlternates-regular.fntdata"/><Relationship Id="rId13" Type="http://schemas.openxmlformats.org/officeDocument/2006/relationships/slide" Target="slides/slide9.xml"/><Relationship Id="rId35" Type="http://schemas.openxmlformats.org/officeDocument/2006/relationships/font" Target="fonts/MontserratAlternates-boldItalic.fntdata"/><Relationship Id="rId12" Type="http://schemas.openxmlformats.org/officeDocument/2006/relationships/slide" Target="slides/slide8.xml"/><Relationship Id="rId34" Type="http://schemas.openxmlformats.org/officeDocument/2006/relationships/font" Target="fonts/MontserratAlternates-italic.fntdata"/><Relationship Id="rId15" Type="http://schemas.openxmlformats.org/officeDocument/2006/relationships/slide" Target="slides/slide11.xml"/><Relationship Id="rId37" Type="http://schemas.openxmlformats.org/officeDocument/2006/relationships/font" Target="fonts/MontserratExtraBold-boldItalic.fntdata"/><Relationship Id="rId14" Type="http://schemas.openxmlformats.org/officeDocument/2006/relationships/slide" Target="slides/slide10.xml"/><Relationship Id="rId36" Type="http://schemas.openxmlformats.org/officeDocument/2006/relationships/font" Target="fonts/MontserratExtraBold-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7" name="Shape 1627"/>
        <p:cNvGrpSpPr/>
        <p:nvPr/>
      </p:nvGrpSpPr>
      <p:grpSpPr>
        <a:xfrm>
          <a:off x="0" y="0"/>
          <a:ext cx="0" cy="0"/>
          <a:chOff x="0" y="0"/>
          <a:chExt cx="0" cy="0"/>
        </a:xfrm>
      </p:grpSpPr>
      <p:sp>
        <p:nvSpPr>
          <p:cNvPr id="1628" name="Google Shape;1628;gb7ae6627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9" name="Google Shape;1629;gb7ae6627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9" name="Shape 1859"/>
        <p:cNvGrpSpPr/>
        <p:nvPr/>
      </p:nvGrpSpPr>
      <p:grpSpPr>
        <a:xfrm>
          <a:off x="0" y="0"/>
          <a:ext cx="0" cy="0"/>
          <a:chOff x="0" y="0"/>
          <a:chExt cx="0" cy="0"/>
        </a:xfrm>
      </p:grpSpPr>
      <p:sp>
        <p:nvSpPr>
          <p:cNvPr id="1860" name="Google Shape;1860;g22b546e7f1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1" name="Google Shape;1861;g22b546e7f1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Yang mentions that “despite the view of many people that Japan </a:t>
            </a:r>
            <a:r>
              <a:rPr lang="en"/>
              <a:t>protects</a:t>
            </a:r>
            <a:r>
              <a:rPr lang="en"/>
              <a:t> its traditions well, Japanese culture is unique or even exclusive, in fact in many respects, Japanese culture is open and flexible,” (Yang, 75). Yang further exemplifies this through the Japanese language in which borrowed words are often integrated into the </a:t>
            </a:r>
            <a:r>
              <a:rPr lang="en"/>
              <a:t>structures</a:t>
            </a:r>
            <a:r>
              <a:rPr lang="en"/>
              <a:t> of the language. This “flexibility” (as coined by Yang) is also illustrated in sushi with the versatility of ingredients that can be used.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5" name="Shape 1865"/>
        <p:cNvGrpSpPr/>
        <p:nvPr/>
      </p:nvGrpSpPr>
      <p:grpSpPr>
        <a:xfrm>
          <a:off x="0" y="0"/>
          <a:ext cx="0" cy="0"/>
          <a:chOff x="0" y="0"/>
          <a:chExt cx="0" cy="0"/>
        </a:xfrm>
      </p:grpSpPr>
      <p:sp>
        <p:nvSpPr>
          <p:cNvPr id="1866" name="Google Shape;1866;g22b546e7f1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7" name="Google Shape;1867;g22b546e7f1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0" name="Shape 1870"/>
        <p:cNvGrpSpPr/>
        <p:nvPr/>
      </p:nvGrpSpPr>
      <p:grpSpPr>
        <a:xfrm>
          <a:off x="0" y="0"/>
          <a:ext cx="0" cy="0"/>
          <a:chOff x="0" y="0"/>
          <a:chExt cx="0" cy="0"/>
        </a:xfrm>
      </p:grpSpPr>
      <p:sp>
        <p:nvSpPr>
          <p:cNvPr id="1871" name="Google Shape;1871;g22e51204cf9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2" name="Google Shape;1872;g22e51204cf9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7" name="Shape 1877"/>
        <p:cNvGrpSpPr/>
        <p:nvPr/>
      </p:nvGrpSpPr>
      <p:grpSpPr>
        <a:xfrm>
          <a:off x="0" y="0"/>
          <a:ext cx="0" cy="0"/>
          <a:chOff x="0" y="0"/>
          <a:chExt cx="0" cy="0"/>
        </a:xfrm>
      </p:grpSpPr>
      <p:sp>
        <p:nvSpPr>
          <p:cNvPr id="1878" name="Google Shape;1878;g22e51204cf9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9" name="Google Shape;1879;g22e51204cf9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2" name="Shape 1882"/>
        <p:cNvGrpSpPr/>
        <p:nvPr/>
      </p:nvGrpSpPr>
      <p:grpSpPr>
        <a:xfrm>
          <a:off x="0" y="0"/>
          <a:ext cx="0" cy="0"/>
          <a:chOff x="0" y="0"/>
          <a:chExt cx="0" cy="0"/>
        </a:xfrm>
      </p:grpSpPr>
      <p:sp>
        <p:nvSpPr>
          <p:cNvPr id="1883" name="Google Shape;1883;g232cbda84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4" name="Google Shape;1884;g232cbda84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8" name="Shape 1888"/>
        <p:cNvGrpSpPr/>
        <p:nvPr/>
      </p:nvGrpSpPr>
      <p:grpSpPr>
        <a:xfrm>
          <a:off x="0" y="0"/>
          <a:ext cx="0" cy="0"/>
          <a:chOff x="0" y="0"/>
          <a:chExt cx="0" cy="0"/>
        </a:xfrm>
      </p:grpSpPr>
      <p:sp>
        <p:nvSpPr>
          <p:cNvPr id="1889" name="Google Shape;1889;gb428067d87_0_29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0" name="Google Shape;1890;gb428067d87_0_2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5" name="Shape 1695"/>
        <p:cNvGrpSpPr/>
        <p:nvPr/>
      </p:nvGrpSpPr>
      <p:grpSpPr>
        <a:xfrm>
          <a:off x="0" y="0"/>
          <a:ext cx="0" cy="0"/>
          <a:chOff x="0" y="0"/>
          <a:chExt cx="0" cy="0"/>
        </a:xfrm>
      </p:grpSpPr>
      <p:sp>
        <p:nvSpPr>
          <p:cNvPr id="1696" name="Google Shape;1696;gb428067d87_0_7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7" name="Google Shape;1697;gb428067d87_0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5" name="Shape 1765"/>
        <p:cNvGrpSpPr/>
        <p:nvPr/>
      </p:nvGrpSpPr>
      <p:grpSpPr>
        <a:xfrm>
          <a:off x="0" y="0"/>
          <a:ext cx="0" cy="0"/>
          <a:chOff x="0" y="0"/>
          <a:chExt cx="0" cy="0"/>
        </a:xfrm>
      </p:grpSpPr>
      <p:sp>
        <p:nvSpPr>
          <p:cNvPr id="1766" name="Google Shape;1766;g22b546e7f1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7" name="Google Shape;1767;g22b546e7f1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Sushi was first introduced to the U.S. by Japanese immigrants.</a:t>
            </a:r>
            <a:endParaRPr/>
          </a:p>
          <a:p>
            <a:pPr indent="0" lvl="0" marL="0" rtl="0" algn="l">
              <a:spcBef>
                <a:spcPts val="0"/>
              </a:spcBef>
              <a:spcAft>
                <a:spcPts val="0"/>
              </a:spcAft>
              <a:buNone/>
            </a:pPr>
            <a:r>
              <a:rPr lang="en"/>
              <a:t>Kawafuku first opened in Little Tokyo in 1923 by Takichi and Hana Kato. However, while they did serve other Japanese foods such as sukiyaki, sushi was not offered then. After WWII, </a:t>
            </a:r>
            <a:r>
              <a:rPr lang="en"/>
              <a:t>Kawafuku was taken over by Tokijiro Nakajima which offered a menu of nigiri that was primarily based around local seafood such as sea urchin, abalone, </a:t>
            </a:r>
            <a:r>
              <a:rPr lang="en"/>
              <a:t>mackerel</a:t>
            </a:r>
            <a:r>
              <a:rPr lang="en"/>
              <a:t>, and tuna. However, the restaurant also used seafood that was shipped from Japan’s Tsujiki Market. This form of nigiri zushi was no doubt very close if not the exact same kind of sushi you would expect to find at a nigirizushi restaurant in Japan. Around the time that Kawafuku opened, Tokyo Kaikan also opened. While Kawafuku catered mostly to Japanese immigrants, Tokyo Kaikan additionally had some American patrons. Tokyo Kaikan is often credited to be one of the first restaurants to come up with the idea of a California roll. The Michelin website writes that “chef Ichiro Mashita invented the roll when he swapped out king crab for fatty tuna when the fish was out of season, and opted to turn the roll inside out to assuage Americans’ aversion to seeing seaweed.” While many asian ingredients are seen as trendy today, it is important to note that sushi that developed in the U.S. also tend to cater towards Americans and their conceptions of what is “civilized food.”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1" name="Shape 1771"/>
        <p:cNvGrpSpPr/>
        <p:nvPr/>
      </p:nvGrpSpPr>
      <p:grpSpPr>
        <a:xfrm>
          <a:off x="0" y="0"/>
          <a:ext cx="0" cy="0"/>
          <a:chOff x="0" y="0"/>
          <a:chExt cx="0" cy="0"/>
        </a:xfrm>
      </p:grpSpPr>
      <p:sp>
        <p:nvSpPr>
          <p:cNvPr id="1772" name="Google Shape;1772;gb3fa8316dc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3" name="Google Shape;1773;gb3fa8316dc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Clyde from this Yelp review talks about his childhood and one can understand that there is a hint of nostalgia of this restaurant, but also pride towards the fact that one of his favorite restaurants led a major change in sushi that is subsequently embraced by the U.S. consumers.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2" name="Shape 1792"/>
        <p:cNvGrpSpPr/>
        <p:nvPr/>
      </p:nvGrpSpPr>
      <p:grpSpPr>
        <a:xfrm>
          <a:off x="0" y="0"/>
          <a:ext cx="0" cy="0"/>
          <a:chOff x="0" y="0"/>
          <a:chExt cx="0" cy="0"/>
        </a:xfrm>
      </p:grpSpPr>
      <p:sp>
        <p:nvSpPr>
          <p:cNvPr id="1793" name="Google Shape;1793;g22b546e7f1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4" name="Google Shape;1794;g22b546e7f1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However, with authenticity in mind, the phrase “if you are a purist” stood out to me. </a:t>
            </a:r>
            <a:r>
              <a:rPr lang="en"/>
              <a:t>Perhaps in this context, being a purist means to be sticking to traditional values. Even Eric Rath’s “Oishii: History of Sushi” also writes that “sushi experimentation might seem…inauthentic to some self-described sushi purists,” (7). If you value traditional Japanese cuisine, does that mean that you would not find these “Americanized” foods to be appealing? Moreover, maybe a person would enjoy both, but prefer one over the other. In such cases what would factor into these preferences? Here, I decided to conduct an interview with my colleagues to get a better grasp at understanding these ideas.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3" name="Shape 1813"/>
        <p:cNvGrpSpPr/>
        <p:nvPr/>
      </p:nvGrpSpPr>
      <p:grpSpPr>
        <a:xfrm>
          <a:off x="0" y="0"/>
          <a:ext cx="0" cy="0"/>
          <a:chOff x="0" y="0"/>
          <a:chExt cx="0" cy="0"/>
        </a:xfrm>
      </p:grpSpPr>
      <p:sp>
        <p:nvSpPr>
          <p:cNvPr id="1814" name="Google Shape;1814;gb3fa8316dc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5" name="Google Shape;1815;gb3fa8316dc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0" name="Shape 1820"/>
        <p:cNvGrpSpPr/>
        <p:nvPr/>
      </p:nvGrpSpPr>
      <p:grpSpPr>
        <a:xfrm>
          <a:off x="0" y="0"/>
          <a:ext cx="0" cy="0"/>
          <a:chOff x="0" y="0"/>
          <a:chExt cx="0" cy="0"/>
        </a:xfrm>
      </p:grpSpPr>
      <p:sp>
        <p:nvSpPr>
          <p:cNvPr id="1821" name="Google Shape;1821;gb3fa8316dc_0_1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2" name="Google Shape;1822;gb3fa8316dc_0_1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7" name="Shape 1827"/>
        <p:cNvGrpSpPr/>
        <p:nvPr/>
      </p:nvGrpSpPr>
      <p:grpSpPr>
        <a:xfrm>
          <a:off x="0" y="0"/>
          <a:ext cx="0" cy="0"/>
          <a:chOff x="0" y="0"/>
          <a:chExt cx="0" cy="0"/>
        </a:xfrm>
      </p:grpSpPr>
      <p:sp>
        <p:nvSpPr>
          <p:cNvPr id="1828" name="Google Shape;1828;g22e51204cf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9" name="Google Shape;1829;g22e51204cf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9" name="Shape 1839"/>
        <p:cNvGrpSpPr/>
        <p:nvPr/>
      </p:nvGrpSpPr>
      <p:grpSpPr>
        <a:xfrm>
          <a:off x="0" y="0"/>
          <a:ext cx="0" cy="0"/>
          <a:chOff x="0" y="0"/>
          <a:chExt cx="0" cy="0"/>
        </a:xfrm>
      </p:grpSpPr>
      <p:sp>
        <p:nvSpPr>
          <p:cNvPr id="1840" name="Google Shape;1840;g22e51204cf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1" name="Google Shape;1841;g22e51204cf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Compared to Japanese sushi.</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www.freepik.com/" TargetMode="External"/><Relationship Id="rId5" Type="http://schemas.openxmlformats.org/officeDocument/2006/relationships/hyperlink" Target="https://storyset.com/?utm_source=slidesgo_template&amp;utm_medium=referral-link&amp;utm_campaign=slidesgo_contents_of_this_template&amp;utm_term=storyset&amp;utm_content=storyset"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713225" y="539500"/>
            <a:ext cx="7717500" cy="1803300"/>
          </a:xfrm>
          <a:prstGeom prst="rect">
            <a:avLst/>
          </a:prstGeom>
        </p:spPr>
        <p:txBody>
          <a:bodyPr anchorCtr="0" anchor="b" bIns="91425" lIns="91425" spcFirstLastPara="1" rIns="91425" wrap="square" tIns="91425">
            <a:norm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713225" y="2342800"/>
            <a:ext cx="3682800" cy="792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p:nvPr/>
        </p:nvSpPr>
        <p:spPr>
          <a:xfrm>
            <a:off x="4572007" y="2806200"/>
            <a:ext cx="5144100" cy="5143500"/>
          </a:xfrm>
          <a:prstGeom prst="ellipse">
            <a:avLst/>
          </a:prstGeom>
          <a:solidFill>
            <a:srgbClr val="F08A87">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 name="Google Shape;12;p2"/>
          <p:cNvGrpSpPr/>
          <p:nvPr/>
        </p:nvGrpSpPr>
        <p:grpSpPr>
          <a:xfrm>
            <a:off x="-302616" y="3581486"/>
            <a:ext cx="2031688" cy="2028647"/>
            <a:chOff x="4307950" y="1992700"/>
            <a:chExt cx="634625" cy="633675"/>
          </a:xfrm>
        </p:grpSpPr>
        <p:sp>
          <p:nvSpPr>
            <p:cNvPr id="13" name="Google Shape;13;p2"/>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 name="Google Shape;39;p2"/>
          <p:cNvGrpSpPr/>
          <p:nvPr/>
        </p:nvGrpSpPr>
        <p:grpSpPr>
          <a:xfrm>
            <a:off x="7414878" y="-469704"/>
            <a:ext cx="2031685" cy="2018394"/>
            <a:chOff x="7668350" y="3466975"/>
            <a:chExt cx="1988534" cy="1975525"/>
          </a:xfrm>
        </p:grpSpPr>
        <p:sp>
          <p:nvSpPr>
            <p:cNvPr id="40" name="Google Shape;40;p2"/>
            <p:cNvSpPr/>
            <p:nvPr/>
          </p:nvSpPr>
          <p:spPr>
            <a:xfrm>
              <a:off x="8251511" y="5353166"/>
              <a:ext cx="822222" cy="89334"/>
            </a:xfrm>
            <a:custGeom>
              <a:rect b="b" l="l" r="r" t="t"/>
              <a:pathLst>
                <a:path extrusionOk="0" h="1133" w="10428">
                  <a:moveTo>
                    <a:pt x="1" y="0"/>
                  </a:moveTo>
                  <a:lnTo>
                    <a:pt x="301" y="136"/>
                  </a:lnTo>
                  <a:lnTo>
                    <a:pt x="601" y="252"/>
                  </a:lnTo>
                  <a:lnTo>
                    <a:pt x="911" y="378"/>
                  </a:lnTo>
                  <a:lnTo>
                    <a:pt x="1220" y="484"/>
                  </a:lnTo>
                  <a:lnTo>
                    <a:pt x="1540" y="581"/>
                  </a:lnTo>
                  <a:lnTo>
                    <a:pt x="1859" y="678"/>
                  </a:lnTo>
                  <a:lnTo>
                    <a:pt x="2179" y="765"/>
                  </a:lnTo>
                  <a:lnTo>
                    <a:pt x="2508" y="833"/>
                  </a:lnTo>
                  <a:lnTo>
                    <a:pt x="2837" y="901"/>
                  </a:lnTo>
                  <a:lnTo>
                    <a:pt x="3166" y="968"/>
                  </a:lnTo>
                  <a:lnTo>
                    <a:pt x="3496" y="1017"/>
                  </a:lnTo>
                  <a:lnTo>
                    <a:pt x="3834" y="1056"/>
                  </a:lnTo>
                  <a:lnTo>
                    <a:pt x="4173" y="1085"/>
                  </a:lnTo>
                  <a:lnTo>
                    <a:pt x="4522" y="1114"/>
                  </a:lnTo>
                  <a:lnTo>
                    <a:pt x="4870" y="1123"/>
                  </a:lnTo>
                  <a:lnTo>
                    <a:pt x="5219" y="1133"/>
                  </a:lnTo>
                  <a:lnTo>
                    <a:pt x="5558" y="1123"/>
                  </a:lnTo>
                  <a:lnTo>
                    <a:pt x="5906" y="1114"/>
                  </a:lnTo>
                  <a:lnTo>
                    <a:pt x="6255" y="1085"/>
                  </a:lnTo>
                  <a:lnTo>
                    <a:pt x="6594" y="1056"/>
                  </a:lnTo>
                  <a:lnTo>
                    <a:pt x="6932" y="1017"/>
                  </a:lnTo>
                  <a:lnTo>
                    <a:pt x="7262" y="968"/>
                  </a:lnTo>
                  <a:lnTo>
                    <a:pt x="7600" y="901"/>
                  </a:lnTo>
                  <a:lnTo>
                    <a:pt x="7920" y="833"/>
                  </a:lnTo>
                  <a:lnTo>
                    <a:pt x="8249" y="765"/>
                  </a:lnTo>
                  <a:lnTo>
                    <a:pt x="8568" y="678"/>
                  </a:lnTo>
                  <a:lnTo>
                    <a:pt x="8888" y="581"/>
                  </a:lnTo>
                  <a:lnTo>
                    <a:pt x="9207" y="484"/>
                  </a:lnTo>
                  <a:lnTo>
                    <a:pt x="9517" y="378"/>
                  </a:lnTo>
                  <a:lnTo>
                    <a:pt x="9827" y="252"/>
                  </a:lnTo>
                  <a:lnTo>
                    <a:pt x="10127" y="136"/>
                  </a:lnTo>
                  <a:lnTo>
                    <a:pt x="10427"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7927130" y="5117254"/>
              <a:ext cx="1470979" cy="210759"/>
            </a:xfrm>
            <a:custGeom>
              <a:rect b="b" l="l" r="r" t="t"/>
              <a:pathLst>
                <a:path extrusionOk="0" h="2673" w="18656">
                  <a:moveTo>
                    <a:pt x="0" y="1"/>
                  </a:moveTo>
                  <a:lnTo>
                    <a:pt x="194" y="204"/>
                  </a:lnTo>
                  <a:lnTo>
                    <a:pt x="378" y="398"/>
                  </a:lnTo>
                  <a:lnTo>
                    <a:pt x="581" y="591"/>
                  </a:lnTo>
                  <a:lnTo>
                    <a:pt x="775" y="775"/>
                  </a:lnTo>
                  <a:lnTo>
                    <a:pt x="978" y="959"/>
                  </a:lnTo>
                  <a:lnTo>
                    <a:pt x="1191" y="1143"/>
                  </a:lnTo>
                  <a:lnTo>
                    <a:pt x="1394" y="1317"/>
                  </a:lnTo>
                  <a:lnTo>
                    <a:pt x="1617" y="1482"/>
                  </a:lnTo>
                  <a:lnTo>
                    <a:pt x="1830" y="1647"/>
                  </a:lnTo>
                  <a:lnTo>
                    <a:pt x="2053" y="1811"/>
                  </a:lnTo>
                  <a:lnTo>
                    <a:pt x="2275" y="1966"/>
                  </a:lnTo>
                  <a:lnTo>
                    <a:pt x="2508" y="2121"/>
                  </a:lnTo>
                  <a:lnTo>
                    <a:pt x="2740" y="2266"/>
                  </a:lnTo>
                  <a:lnTo>
                    <a:pt x="2982" y="2402"/>
                  </a:lnTo>
                  <a:lnTo>
                    <a:pt x="3214" y="2537"/>
                  </a:lnTo>
                  <a:lnTo>
                    <a:pt x="3456" y="2673"/>
                  </a:lnTo>
                  <a:lnTo>
                    <a:pt x="15200" y="2673"/>
                  </a:lnTo>
                  <a:lnTo>
                    <a:pt x="15442" y="2537"/>
                  </a:lnTo>
                  <a:lnTo>
                    <a:pt x="15684" y="2402"/>
                  </a:lnTo>
                  <a:lnTo>
                    <a:pt x="15916" y="2266"/>
                  </a:lnTo>
                  <a:lnTo>
                    <a:pt x="16148" y="2121"/>
                  </a:lnTo>
                  <a:lnTo>
                    <a:pt x="16381" y="1966"/>
                  </a:lnTo>
                  <a:lnTo>
                    <a:pt x="16603" y="1811"/>
                  </a:lnTo>
                  <a:lnTo>
                    <a:pt x="16826" y="1647"/>
                  </a:lnTo>
                  <a:lnTo>
                    <a:pt x="17049" y="1482"/>
                  </a:lnTo>
                  <a:lnTo>
                    <a:pt x="17262" y="1317"/>
                  </a:lnTo>
                  <a:lnTo>
                    <a:pt x="17475" y="1143"/>
                  </a:lnTo>
                  <a:lnTo>
                    <a:pt x="17678" y="959"/>
                  </a:lnTo>
                  <a:lnTo>
                    <a:pt x="17881" y="775"/>
                  </a:lnTo>
                  <a:lnTo>
                    <a:pt x="18075" y="591"/>
                  </a:lnTo>
                  <a:lnTo>
                    <a:pt x="18278" y="398"/>
                  </a:lnTo>
                  <a:lnTo>
                    <a:pt x="18462" y="204"/>
                  </a:lnTo>
                  <a:lnTo>
                    <a:pt x="18656"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7767541" y="4881421"/>
              <a:ext cx="1790154" cy="190101"/>
            </a:xfrm>
            <a:custGeom>
              <a:rect b="b" l="l" r="r" t="t"/>
              <a:pathLst>
                <a:path extrusionOk="0" h="2411" w="22704">
                  <a:moveTo>
                    <a:pt x="1" y="0"/>
                  </a:moveTo>
                  <a:lnTo>
                    <a:pt x="165" y="320"/>
                  </a:lnTo>
                  <a:lnTo>
                    <a:pt x="330" y="639"/>
                  </a:lnTo>
                  <a:lnTo>
                    <a:pt x="514" y="949"/>
                  </a:lnTo>
                  <a:lnTo>
                    <a:pt x="698" y="1249"/>
                  </a:lnTo>
                  <a:lnTo>
                    <a:pt x="901" y="1549"/>
                  </a:lnTo>
                  <a:lnTo>
                    <a:pt x="1104" y="1840"/>
                  </a:lnTo>
                  <a:lnTo>
                    <a:pt x="1308" y="2130"/>
                  </a:lnTo>
                  <a:lnTo>
                    <a:pt x="1530" y="2411"/>
                  </a:lnTo>
                  <a:lnTo>
                    <a:pt x="21174" y="2411"/>
                  </a:lnTo>
                  <a:lnTo>
                    <a:pt x="21396" y="2130"/>
                  </a:lnTo>
                  <a:lnTo>
                    <a:pt x="21599" y="1840"/>
                  </a:lnTo>
                  <a:lnTo>
                    <a:pt x="21812" y="1549"/>
                  </a:lnTo>
                  <a:lnTo>
                    <a:pt x="22006" y="1249"/>
                  </a:lnTo>
                  <a:lnTo>
                    <a:pt x="22190" y="949"/>
                  </a:lnTo>
                  <a:lnTo>
                    <a:pt x="22374" y="639"/>
                  </a:lnTo>
                  <a:lnTo>
                    <a:pt x="22539" y="320"/>
                  </a:lnTo>
                  <a:lnTo>
                    <a:pt x="22703"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7688141" y="4645509"/>
              <a:ext cx="1948874" cy="169601"/>
            </a:xfrm>
            <a:custGeom>
              <a:rect b="b" l="l" r="r" t="t"/>
              <a:pathLst>
                <a:path extrusionOk="0" h="2151" w="24717">
                  <a:moveTo>
                    <a:pt x="1" y="1"/>
                  </a:moveTo>
                  <a:lnTo>
                    <a:pt x="59" y="282"/>
                  </a:lnTo>
                  <a:lnTo>
                    <a:pt x="127" y="553"/>
                  </a:lnTo>
                  <a:lnTo>
                    <a:pt x="195" y="824"/>
                  </a:lnTo>
                  <a:lnTo>
                    <a:pt x="272" y="1095"/>
                  </a:lnTo>
                  <a:lnTo>
                    <a:pt x="359" y="1366"/>
                  </a:lnTo>
                  <a:lnTo>
                    <a:pt x="446" y="1627"/>
                  </a:lnTo>
                  <a:lnTo>
                    <a:pt x="543" y="1889"/>
                  </a:lnTo>
                  <a:lnTo>
                    <a:pt x="640" y="2150"/>
                  </a:lnTo>
                  <a:lnTo>
                    <a:pt x="24078" y="2150"/>
                  </a:lnTo>
                  <a:lnTo>
                    <a:pt x="24175" y="1889"/>
                  </a:lnTo>
                  <a:lnTo>
                    <a:pt x="24272" y="1627"/>
                  </a:lnTo>
                  <a:lnTo>
                    <a:pt x="24359" y="1366"/>
                  </a:lnTo>
                  <a:lnTo>
                    <a:pt x="24446" y="1095"/>
                  </a:lnTo>
                  <a:lnTo>
                    <a:pt x="24523" y="824"/>
                  </a:lnTo>
                  <a:lnTo>
                    <a:pt x="24591" y="553"/>
                  </a:lnTo>
                  <a:lnTo>
                    <a:pt x="24659" y="282"/>
                  </a:lnTo>
                  <a:lnTo>
                    <a:pt x="24717"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7668350" y="4410386"/>
              <a:ext cx="1988534" cy="147445"/>
            </a:xfrm>
            <a:custGeom>
              <a:rect b="b" l="l" r="r" t="t"/>
              <a:pathLst>
                <a:path extrusionOk="0" h="1870" w="25220">
                  <a:moveTo>
                    <a:pt x="10" y="1"/>
                  </a:moveTo>
                  <a:lnTo>
                    <a:pt x="10" y="233"/>
                  </a:lnTo>
                  <a:lnTo>
                    <a:pt x="0" y="475"/>
                  </a:lnTo>
                  <a:lnTo>
                    <a:pt x="10" y="834"/>
                  </a:lnTo>
                  <a:lnTo>
                    <a:pt x="20" y="1182"/>
                  </a:lnTo>
                  <a:lnTo>
                    <a:pt x="49" y="1531"/>
                  </a:lnTo>
                  <a:lnTo>
                    <a:pt x="78" y="1869"/>
                  </a:lnTo>
                  <a:lnTo>
                    <a:pt x="25142" y="1869"/>
                  </a:lnTo>
                  <a:lnTo>
                    <a:pt x="25171" y="1531"/>
                  </a:lnTo>
                  <a:lnTo>
                    <a:pt x="25200" y="1182"/>
                  </a:lnTo>
                  <a:lnTo>
                    <a:pt x="25210" y="834"/>
                  </a:lnTo>
                  <a:lnTo>
                    <a:pt x="25220" y="475"/>
                  </a:lnTo>
                  <a:lnTo>
                    <a:pt x="25220" y="233"/>
                  </a:lnTo>
                  <a:lnTo>
                    <a:pt x="25210"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7678994" y="4174553"/>
              <a:ext cx="1967245" cy="126787"/>
            </a:xfrm>
            <a:custGeom>
              <a:rect b="b" l="l" r="r" t="t"/>
              <a:pathLst>
                <a:path extrusionOk="0" h="1608" w="24950">
                  <a:moveTo>
                    <a:pt x="359" y="1"/>
                  </a:moveTo>
                  <a:lnTo>
                    <a:pt x="252" y="397"/>
                  </a:lnTo>
                  <a:lnTo>
                    <a:pt x="156" y="794"/>
                  </a:lnTo>
                  <a:lnTo>
                    <a:pt x="69" y="1201"/>
                  </a:lnTo>
                  <a:lnTo>
                    <a:pt x="1" y="1608"/>
                  </a:lnTo>
                  <a:lnTo>
                    <a:pt x="24949" y="1608"/>
                  </a:lnTo>
                  <a:lnTo>
                    <a:pt x="24881" y="1201"/>
                  </a:lnTo>
                  <a:lnTo>
                    <a:pt x="24794" y="794"/>
                  </a:lnTo>
                  <a:lnTo>
                    <a:pt x="24707" y="397"/>
                  </a:lnTo>
                  <a:lnTo>
                    <a:pt x="24601"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7753821" y="3938720"/>
              <a:ext cx="1817593" cy="106129"/>
            </a:xfrm>
            <a:custGeom>
              <a:rect b="b" l="l" r="r" t="t"/>
              <a:pathLst>
                <a:path extrusionOk="0" h="1346" w="23052">
                  <a:moveTo>
                    <a:pt x="698" y="0"/>
                  </a:moveTo>
                  <a:lnTo>
                    <a:pt x="514" y="329"/>
                  </a:lnTo>
                  <a:lnTo>
                    <a:pt x="330" y="658"/>
                  </a:lnTo>
                  <a:lnTo>
                    <a:pt x="165" y="997"/>
                  </a:lnTo>
                  <a:lnTo>
                    <a:pt x="0" y="1346"/>
                  </a:lnTo>
                  <a:lnTo>
                    <a:pt x="23051" y="1346"/>
                  </a:lnTo>
                  <a:lnTo>
                    <a:pt x="22887" y="997"/>
                  </a:lnTo>
                  <a:lnTo>
                    <a:pt x="22722" y="658"/>
                  </a:lnTo>
                  <a:lnTo>
                    <a:pt x="22538" y="329"/>
                  </a:lnTo>
                  <a:lnTo>
                    <a:pt x="22354"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7919481" y="3702808"/>
              <a:ext cx="1486275" cy="84840"/>
            </a:xfrm>
            <a:custGeom>
              <a:rect b="b" l="l" r="r" t="t"/>
              <a:pathLst>
                <a:path extrusionOk="0" h="1076" w="18850">
                  <a:moveTo>
                    <a:pt x="1085" y="1"/>
                  </a:moveTo>
                  <a:lnTo>
                    <a:pt x="804" y="262"/>
                  </a:lnTo>
                  <a:lnTo>
                    <a:pt x="523" y="523"/>
                  </a:lnTo>
                  <a:lnTo>
                    <a:pt x="262" y="794"/>
                  </a:lnTo>
                  <a:lnTo>
                    <a:pt x="0" y="1075"/>
                  </a:lnTo>
                  <a:lnTo>
                    <a:pt x="18850" y="1075"/>
                  </a:lnTo>
                  <a:lnTo>
                    <a:pt x="18588" y="794"/>
                  </a:lnTo>
                  <a:lnTo>
                    <a:pt x="18327" y="523"/>
                  </a:lnTo>
                  <a:lnTo>
                    <a:pt x="18046" y="262"/>
                  </a:lnTo>
                  <a:lnTo>
                    <a:pt x="17765"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8277452" y="3466975"/>
              <a:ext cx="770340" cy="64182"/>
            </a:xfrm>
            <a:custGeom>
              <a:rect b="b" l="l" r="r" t="t"/>
              <a:pathLst>
                <a:path extrusionOk="0" h="814" w="9770">
                  <a:moveTo>
                    <a:pt x="2837" y="0"/>
                  </a:moveTo>
                  <a:lnTo>
                    <a:pt x="2469" y="68"/>
                  </a:lnTo>
                  <a:lnTo>
                    <a:pt x="2102" y="145"/>
                  </a:lnTo>
                  <a:lnTo>
                    <a:pt x="1743" y="232"/>
                  </a:lnTo>
                  <a:lnTo>
                    <a:pt x="1385" y="329"/>
                  </a:lnTo>
                  <a:lnTo>
                    <a:pt x="1037" y="436"/>
                  </a:lnTo>
                  <a:lnTo>
                    <a:pt x="688" y="552"/>
                  </a:lnTo>
                  <a:lnTo>
                    <a:pt x="340" y="678"/>
                  </a:lnTo>
                  <a:lnTo>
                    <a:pt x="1" y="813"/>
                  </a:lnTo>
                  <a:lnTo>
                    <a:pt x="9769" y="813"/>
                  </a:lnTo>
                  <a:lnTo>
                    <a:pt x="9430" y="678"/>
                  </a:lnTo>
                  <a:lnTo>
                    <a:pt x="9082" y="552"/>
                  </a:lnTo>
                  <a:lnTo>
                    <a:pt x="8733" y="436"/>
                  </a:lnTo>
                  <a:lnTo>
                    <a:pt x="8385" y="329"/>
                  </a:lnTo>
                  <a:lnTo>
                    <a:pt x="8026" y="232"/>
                  </a:lnTo>
                  <a:lnTo>
                    <a:pt x="7668" y="145"/>
                  </a:lnTo>
                  <a:lnTo>
                    <a:pt x="7300" y="68"/>
                  </a:lnTo>
                  <a:lnTo>
                    <a:pt x="6933"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2"/>
        </a:solidFill>
      </p:bgPr>
    </p:bg>
    <p:spTree>
      <p:nvGrpSpPr>
        <p:cNvPr id="421" name="Shape 421"/>
        <p:cNvGrpSpPr/>
        <p:nvPr/>
      </p:nvGrpSpPr>
      <p:grpSpPr>
        <a:xfrm>
          <a:off x="0" y="0"/>
          <a:ext cx="0" cy="0"/>
          <a:chOff x="0" y="0"/>
          <a:chExt cx="0" cy="0"/>
        </a:xfrm>
      </p:grpSpPr>
      <p:sp>
        <p:nvSpPr>
          <p:cNvPr id="422" name="Google Shape;422;p11"/>
          <p:cNvSpPr txBox="1"/>
          <p:nvPr>
            <p:ph hasCustomPrompt="1" type="title"/>
          </p:nvPr>
        </p:nvSpPr>
        <p:spPr>
          <a:xfrm>
            <a:off x="713250" y="1912395"/>
            <a:ext cx="7717500" cy="10908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20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23" name="Google Shape;423;p11"/>
          <p:cNvSpPr txBox="1"/>
          <p:nvPr>
            <p:ph idx="1" type="subTitle"/>
          </p:nvPr>
        </p:nvSpPr>
        <p:spPr>
          <a:xfrm>
            <a:off x="2179500" y="3003205"/>
            <a:ext cx="4785000" cy="5280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24" name="Google Shape;424;p11"/>
          <p:cNvGrpSpPr/>
          <p:nvPr/>
        </p:nvGrpSpPr>
        <p:grpSpPr>
          <a:xfrm rot="-5400000">
            <a:off x="476902" y="145713"/>
            <a:ext cx="830754" cy="1618350"/>
            <a:chOff x="713225" y="-362087"/>
            <a:chExt cx="925632" cy="1803175"/>
          </a:xfrm>
        </p:grpSpPr>
        <p:sp>
          <p:nvSpPr>
            <p:cNvPr id="425" name="Google Shape;425;p11"/>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1"/>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1"/>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1"/>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1"/>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1"/>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1"/>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1"/>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1"/>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1"/>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1"/>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1"/>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1"/>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1"/>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1"/>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1"/>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1"/>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1"/>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1"/>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1"/>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1"/>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1"/>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1"/>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1"/>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1"/>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1"/>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1"/>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1"/>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 name="Google Shape;453;p11"/>
          <p:cNvGrpSpPr/>
          <p:nvPr/>
        </p:nvGrpSpPr>
        <p:grpSpPr>
          <a:xfrm>
            <a:off x="8228777" y="3444513"/>
            <a:ext cx="830754" cy="1618350"/>
            <a:chOff x="713225" y="-362087"/>
            <a:chExt cx="925632" cy="1803175"/>
          </a:xfrm>
        </p:grpSpPr>
        <p:sp>
          <p:nvSpPr>
            <p:cNvPr id="454" name="Google Shape;454;p11"/>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1"/>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1"/>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1"/>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1"/>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1"/>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1"/>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1"/>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1"/>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1"/>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1"/>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1"/>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1"/>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1"/>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1"/>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1"/>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1"/>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1"/>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1"/>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1"/>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1"/>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1"/>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1"/>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1"/>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1"/>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1"/>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1"/>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1"/>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 name="Google Shape;482;p11"/>
          <p:cNvGrpSpPr/>
          <p:nvPr/>
        </p:nvGrpSpPr>
        <p:grpSpPr>
          <a:xfrm>
            <a:off x="-2674313" y="1079052"/>
            <a:ext cx="4091210" cy="4064445"/>
            <a:chOff x="7668350" y="3466975"/>
            <a:chExt cx="1988534" cy="1975525"/>
          </a:xfrm>
        </p:grpSpPr>
        <p:sp>
          <p:nvSpPr>
            <p:cNvPr id="483" name="Google Shape;483;p11"/>
            <p:cNvSpPr/>
            <p:nvPr/>
          </p:nvSpPr>
          <p:spPr>
            <a:xfrm>
              <a:off x="8251511" y="5353166"/>
              <a:ext cx="822222" cy="89334"/>
            </a:xfrm>
            <a:custGeom>
              <a:rect b="b" l="l" r="r" t="t"/>
              <a:pathLst>
                <a:path extrusionOk="0" h="1133" w="10428">
                  <a:moveTo>
                    <a:pt x="1" y="0"/>
                  </a:moveTo>
                  <a:lnTo>
                    <a:pt x="301" y="136"/>
                  </a:lnTo>
                  <a:lnTo>
                    <a:pt x="601" y="252"/>
                  </a:lnTo>
                  <a:lnTo>
                    <a:pt x="911" y="378"/>
                  </a:lnTo>
                  <a:lnTo>
                    <a:pt x="1220" y="484"/>
                  </a:lnTo>
                  <a:lnTo>
                    <a:pt x="1540" y="581"/>
                  </a:lnTo>
                  <a:lnTo>
                    <a:pt x="1859" y="678"/>
                  </a:lnTo>
                  <a:lnTo>
                    <a:pt x="2179" y="765"/>
                  </a:lnTo>
                  <a:lnTo>
                    <a:pt x="2508" y="833"/>
                  </a:lnTo>
                  <a:lnTo>
                    <a:pt x="2837" y="901"/>
                  </a:lnTo>
                  <a:lnTo>
                    <a:pt x="3166" y="968"/>
                  </a:lnTo>
                  <a:lnTo>
                    <a:pt x="3496" y="1017"/>
                  </a:lnTo>
                  <a:lnTo>
                    <a:pt x="3834" y="1056"/>
                  </a:lnTo>
                  <a:lnTo>
                    <a:pt x="4173" y="1085"/>
                  </a:lnTo>
                  <a:lnTo>
                    <a:pt x="4522" y="1114"/>
                  </a:lnTo>
                  <a:lnTo>
                    <a:pt x="4870" y="1123"/>
                  </a:lnTo>
                  <a:lnTo>
                    <a:pt x="5219" y="1133"/>
                  </a:lnTo>
                  <a:lnTo>
                    <a:pt x="5558" y="1123"/>
                  </a:lnTo>
                  <a:lnTo>
                    <a:pt x="5906" y="1114"/>
                  </a:lnTo>
                  <a:lnTo>
                    <a:pt x="6255" y="1085"/>
                  </a:lnTo>
                  <a:lnTo>
                    <a:pt x="6594" y="1056"/>
                  </a:lnTo>
                  <a:lnTo>
                    <a:pt x="6932" y="1017"/>
                  </a:lnTo>
                  <a:lnTo>
                    <a:pt x="7262" y="968"/>
                  </a:lnTo>
                  <a:lnTo>
                    <a:pt x="7600" y="901"/>
                  </a:lnTo>
                  <a:lnTo>
                    <a:pt x="7920" y="833"/>
                  </a:lnTo>
                  <a:lnTo>
                    <a:pt x="8249" y="765"/>
                  </a:lnTo>
                  <a:lnTo>
                    <a:pt x="8568" y="678"/>
                  </a:lnTo>
                  <a:lnTo>
                    <a:pt x="8888" y="581"/>
                  </a:lnTo>
                  <a:lnTo>
                    <a:pt x="9207" y="484"/>
                  </a:lnTo>
                  <a:lnTo>
                    <a:pt x="9517" y="378"/>
                  </a:lnTo>
                  <a:lnTo>
                    <a:pt x="9827" y="252"/>
                  </a:lnTo>
                  <a:lnTo>
                    <a:pt x="10127" y="136"/>
                  </a:lnTo>
                  <a:lnTo>
                    <a:pt x="10427" y="0"/>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1"/>
            <p:cNvSpPr/>
            <p:nvPr/>
          </p:nvSpPr>
          <p:spPr>
            <a:xfrm>
              <a:off x="7927130" y="5117254"/>
              <a:ext cx="1470979" cy="210759"/>
            </a:xfrm>
            <a:custGeom>
              <a:rect b="b" l="l" r="r" t="t"/>
              <a:pathLst>
                <a:path extrusionOk="0" h="2673" w="18656">
                  <a:moveTo>
                    <a:pt x="0" y="1"/>
                  </a:moveTo>
                  <a:lnTo>
                    <a:pt x="194" y="204"/>
                  </a:lnTo>
                  <a:lnTo>
                    <a:pt x="378" y="398"/>
                  </a:lnTo>
                  <a:lnTo>
                    <a:pt x="581" y="591"/>
                  </a:lnTo>
                  <a:lnTo>
                    <a:pt x="775" y="775"/>
                  </a:lnTo>
                  <a:lnTo>
                    <a:pt x="978" y="959"/>
                  </a:lnTo>
                  <a:lnTo>
                    <a:pt x="1191" y="1143"/>
                  </a:lnTo>
                  <a:lnTo>
                    <a:pt x="1394" y="1317"/>
                  </a:lnTo>
                  <a:lnTo>
                    <a:pt x="1617" y="1482"/>
                  </a:lnTo>
                  <a:lnTo>
                    <a:pt x="1830" y="1647"/>
                  </a:lnTo>
                  <a:lnTo>
                    <a:pt x="2053" y="1811"/>
                  </a:lnTo>
                  <a:lnTo>
                    <a:pt x="2275" y="1966"/>
                  </a:lnTo>
                  <a:lnTo>
                    <a:pt x="2508" y="2121"/>
                  </a:lnTo>
                  <a:lnTo>
                    <a:pt x="2740" y="2266"/>
                  </a:lnTo>
                  <a:lnTo>
                    <a:pt x="2982" y="2402"/>
                  </a:lnTo>
                  <a:lnTo>
                    <a:pt x="3214" y="2537"/>
                  </a:lnTo>
                  <a:lnTo>
                    <a:pt x="3456" y="2673"/>
                  </a:lnTo>
                  <a:lnTo>
                    <a:pt x="15200" y="2673"/>
                  </a:lnTo>
                  <a:lnTo>
                    <a:pt x="15442" y="2537"/>
                  </a:lnTo>
                  <a:lnTo>
                    <a:pt x="15684" y="2402"/>
                  </a:lnTo>
                  <a:lnTo>
                    <a:pt x="15916" y="2266"/>
                  </a:lnTo>
                  <a:lnTo>
                    <a:pt x="16148" y="2121"/>
                  </a:lnTo>
                  <a:lnTo>
                    <a:pt x="16381" y="1966"/>
                  </a:lnTo>
                  <a:lnTo>
                    <a:pt x="16603" y="1811"/>
                  </a:lnTo>
                  <a:lnTo>
                    <a:pt x="16826" y="1647"/>
                  </a:lnTo>
                  <a:lnTo>
                    <a:pt x="17049" y="1482"/>
                  </a:lnTo>
                  <a:lnTo>
                    <a:pt x="17262" y="1317"/>
                  </a:lnTo>
                  <a:lnTo>
                    <a:pt x="17475" y="1143"/>
                  </a:lnTo>
                  <a:lnTo>
                    <a:pt x="17678" y="959"/>
                  </a:lnTo>
                  <a:lnTo>
                    <a:pt x="17881" y="775"/>
                  </a:lnTo>
                  <a:lnTo>
                    <a:pt x="18075" y="591"/>
                  </a:lnTo>
                  <a:lnTo>
                    <a:pt x="18278" y="398"/>
                  </a:lnTo>
                  <a:lnTo>
                    <a:pt x="18462" y="204"/>
                  </a:lnTo>
                  <a:lnTo>
                    <a:pt x="18656" y="1"/>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1"/>
            <p:cNvSpPr/>
            <p:nvPr/>
          </p:nvSpPr>
          <p:spPr>
            <a:xfrm>
              <a:off x="7767541" y="4881421"/>
              <a:ext cx="1790154" cy="190101"/>
            </a:xfrm>
            <a:custGeom>
              <a:rect b="b" l="l" r="r" t="t"/>
              <a:pathLst>
                <a:path extrusionOk="0" h="2411" w="22704">
                  <a:moveTo>
                    <a:pt x="1" y="0"/>
                  </a:moveTo>
                  <a:lnTo>
                    <a:pt x="165" y="320"/>
                  </a:lnTo>
                  <a:lnTo>
                    <a:pt x="330" y="639"/>
                  </a:lnTo>
                  <a:lnTo>
                    <a:pt x="514" y="949"/>
                  </a:lnTo>
                  <a:lnTo>
                    <a:pt x="698" y="1249"/>
                  </a:lnTo>
                  <a:lnTo>
                    <a:pt x="901" y="1549"/>
                  </a:lnTo>
                  <a:lnTo>
                    <a:pt x="1104" y="1840"/>
                  </a:lnTo>
                  <a:lnTo>
                    <a:pt x="1308" y="2130"/>
                  </a:lnTo>
                  <a:lnTo>
                    <a:pt x="1530" y="2411"/>
                  </a:lnTo>
                  <a:lnTo>
                    <a:pt x="21174" y="2411"/>
                  </a:lnTo>
                  <a:lnTo>
                    <a:pt x="21396" y="2130"/>
                  </a:lnTo>
                  <a:lnTo>
                    <a:pt x="21599" y="1840"/>
                  </a:lnTo>
                  <a:lnTo>
                    <a:pt x="21812" y="1549"/>
                  </a:lnTo>
                  <a:lnTo>
                    <a:pt x="22006" y="1249"/>
                  </a:lnTo>
                  <a:lnTo>
                    <a:pt x="22190" y="949"/>
                  </a:lnTo>
                  <a:lnTo>
                    <a:pt x="22374" y="639"/>
                  </a:lnTo>
                  <a:lnTo>
                    <a:pt x="22539" y="320"/>
                  </a:lnTo>
                  <a:lnTo>
                    <a:pt x="22703" y="0"/>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1"/>
            <p:cNvSpPr/>
            <p:nvPr/>
          </p:nvSpPr>
          <p:spPr>
            <a:xfrm>
              <a:off x="7688141" y="4645509"/>
              <a:ext cx="1948874" cy="169601"/>
            </a:xfrm>
            <a:custGeom>
              <a:rect b="b" l="l" r="r" t="t"/>
              <a:pathLst>
                <a:path extrusionOk="0" h="2151" w="24717">
                  <a:moveTo>
                    <a:pt x="1" y="1"/>
                  </a:moveTo>
                  <a:lnTo>
                    <a:pt x="59" y="282"/>
                  </a:lnTo>
                  <a:lnTo>
                    <a:pt x="127" y="553"/>
                  </a:lnTo>
                  <a:lnTo>
                    <a:pt x="195" y="824"/>
                  </a:lnTo>
                  <a:lnTo>
                    <a:pt x="272" y="1095"/>
                  </a:lnTo>
                  <a:lnTo>
                    <a:pt x="359" y="1366"/>
                  </a:lnTo>
                  <a:lnTo>
                    <a:pt x="446" y="1627"/>
                  </a:lnTo>
                  <a:lnTo>
                    <a:pt x="543" y="1889"/>
                  </a:lnTo>
                  <a:lnTo>
                    <a:pt x="640" y="2150"/>
                  </a:lnTo>
                  <a:lnTo>
                    <a:pt x="24078" y="2150"/>
                  </a:lnTo>
                  <a:lnTo>
                    <a:pt x="24175" y="1889"/>
                  </a:lnTo>
                  <a:lnTo>
                    <a:pt x="24272" y="1627"/>
                  </a:lnTo>
                  <a:lnTo>
                    <a:pt x="24359" y="1366"/>
                  </a:lnTo>
                  <a:lnTo>
                    <a:pt x="24446" y="1095"/>
                  </a:lnTo>
                  <a:lnTo>
                    <a:pt x="24523" y="824"/>
                  </a:lnTo>
                  <a:lnTo>
                    <a:pt x="24591" y="553"/>
                  </a:lnTo>
                  <a:lnTo>
                    <a:pt x="24659" y="282"/>
                  </a:lnTo>
                  <a:lnTo>
                    <a:pt x="24717" y="1"/>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1"/>
            <p:cNvSpPr/>
            <p:nvPr/>
          </p:nvSpPr>
          <p:spPr>
            <a:xfrm>
              <a:off x="7668350" y="4410386"/>
              <a:ext cx="1988534" cy="147445"/>
            </a:xfrm>
            <a:custGeom>
              <a:rect b="b" l="l" r="r" t="t"/>
              <a:pathLst>
                <a:path extrusionOk="0" h="1870" w="25220">
                  <a:moveTo>
                    <a:pt x="10" y="1"/>
                  </a:moveTo>
                  <a:lnTo>
                    <a:pt x="10" y="233"/>
                  </a:lnTo>
                  <a:lnTo>
                    <a:pt x="0" y="475"/>
                  </a:lnTo>
                  <a:lnTo>
                    <a:pt x="10" y="834"/>
                  </a:lnTo>
                  <a:lnTo>
                    <a:pt x="20" y="1182"/>
                  </a:lnTo>
                  <a:lnTo>
                    <a:pt x="49" y="1531"/>
                  </a:lnTo>
                  <a:lnTo>
                    <a:pt x="78" y="1869"/>
                  </a:lnTo>
                  <a:lnTo>
                    <a:pt x="25142" y="1869"/>
                  </a:lnTo>
                  <a:lnTo>
                    <a:pt x="25171" y="1531"/>
                  </a:lnTo>
                  <a:lnTo>
                    <a:pt x="25200" y="1182"/>
                  </a:lnTo>
                  <a:lnTo>
                    <a:pt x="25210" y="834"/>
                  </a:lnTo>
                  <a:lnTo>
                    <a:pt x="25220" y="475"/>
                  </a:lnTo>
                  <a:lnTo>
                    <a:pt x="25220" y="233"/>
                  </a:lnTo>
                  <a:lnTo>
                    <a:pt x="25210" y="1"/>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1"/>
            <p:cNvSpPr/>
            <p:nvPr/>
          </p:nvSpPr>
          <p:spPr>
            <a:xfrm>
              <a:off x="7678994" y="4174553"/>
              <a:ext cx="1967245" cy="126787"/>
            </a:xfrm>
            <a:custGeom>
              <a:rect b="b" l="l" r="r" t="t"/>
              <a:pathLst>
                <a:path extrusionOk="0" h="1608" w="24950">
                  <a:moveTo>
                    <a:pt x="359" y="1"/>
                  </a:moveTo>
                  <a:lnTo>
                    <a:pt x="252" y="397"/>
                  </a:lnTo>
                  <a:lnTo>
                    <a:pt x="156" y="794"/>
                  </a:lnTo>
                  <a:lnTo>
                    <a:pt x="69" y="1201"/>
                  </a:lnTo>
                  <a:lnTo>
                    <a:pt x="1" y="1608"/>
                  </a:lnTo>
                  <a:lnTo>
                    <a:pt x="24949" y="1608"/>
                  </a:lnTo>
                  <a:lnTo>
                    <a:pt x="24881" y="1201"/>
                  </a:lnTo>
                  <a:lnTo>
                    <a:pt x="24794" y="794"/>
                  </a:lnTo>
                  <a:lnTo>
                    <a:pt x="24707" y="397"/>
                  </a:lnTo>
                  <a:lnTo>
                    <a:pt x="24601" y="1"/>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1"/>
            <p:cNvSpPr/>
            <p:nvPr/>
          </p:nvSpPr>
          <p:spPr>
            <a:xfrm>
              <a:off x="7753821" y="3938720"/>
              <a:ext cx="1817593" cy="106129"/>
            </a:xfrm>
            <a:custGeom>
              <a:rect b="b" l="l" r="r" t="t"/>
              <a:pathLst>
                <a:path extrusionOk="0" h="1346" w="23052">
                  <a:moveTo>
                    <a:pt x="698" y="0"/>
                  </a:moveTo>
                  <a:lnTo>
                    <a:pt x="514" y="329"/>
                  </a:lnTo>
                  <a:lnTo>
                    <a:pt x="330" y="658"/>
                  </a:lnTo>
                  <a:lnTo>
                    <a:pt x="165" y="997"/>
                  </a:lnTo>
                  <a:lnTo>
                    <a:pt x="0" y="1346"/>
                  </a:lnTo>
                  <a:lnTo>
                    <a:pt x="23051" y="1346"/>
                  </a:lnTo>
                  <a:lnTo>
                    <a:pt x="22887" y="997"/>
                  </a:lnTo>
                  <a:lnTo>
                    <a:pt x="22722" y="658"/>
                  </a:lnTo>
                  <a:lnTo>
                    <a:pt x="22538" y="329"/>
                  </a:lnTo>
                  <a:lnTo>
                    <a:pt x="22354" y="0"/>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1"/>
            <p:cNvSpPr/>
            <p:nvPr/>
          </p:nvSpPr>
          <p:spPr>
            <a:xfrm>
              <a:off x="7919481" y="3702808"/>
              <a:ext cx="1486275" cy="84840"/>
            </a:xfrm>
            <a:custGeom>
              <a:rect b="b" l="l" r="r" t="t"/>
              <a:pathLst>
                <a:path extrusionOk="0" h="1076" w="18850">
                  <a:moveTo>
                    <a:pt x="1085" y="1"/>
                  </a:moveTo>
                  <a:lnTo>
                    <a:pt x="804" y="262"/>
                  </a:lnTo>
                  <a:lnTo>
                    <a:pt x="523" y="523"/>
                  </a:lnTo>
                  <a:lnTo>
                    <a:pt x="262" y="794"/>
                  </a:lnTo>
                  <a:lnTo>
                    <a:pt x="0" y="1075"/>
                  </a:lnTo>
                  <a:lnTo>
                    <a:pt x="18850" y="1075"/>
                  </a:lnTo>
                  <a:lnTo>
                    <a:pt x="18588" y="794"/>
                  </a:lnTo>
                  <a:lnTo>
                    <a:pt x="18327" y="523"/>
                  </a:lnTo>
                  <a:lnTo>
                    <a:pt x="18046" y="262"/>
                  </a:lnTo>
                  <a:lnTo>
                    <a:pt x="17765" y="1"/>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1"/>
            <p:cNvSpPr/>
            <p:nvPr/>
          </p:nvSpPr>
          <p:spPr>
            <a:xfrm>
              <a:off x="8277452" y="3466975"/>
              <a:ext cx="770340" cy="64182"/>
            </a:xfrm>
            <a:custGeom>
              <a:rect b="b" l="l" r="r" t="t"/>
              <a:pathLst>
                <a:path extrusionOk="0" h="814" w="9770">
                  <a:moveTo>
                    <a:pt x="2837" y="0"/>
                  </a:moveTo>
                  <a:lnTo>
                    <a:pt x="2469" y="68"/>
                  </a:lnTo>
                  <a:lnTo>
                    <a:pt x="2102" y="145"/>
                  </a:lnTo>
                  <a:lnTo>
                    <a:pt x="1743" y="232"/>
                  </a:lnTo>
                  <a:lnTo>
                    <a:pt x="1385" y="329"/>
                  </a:lnTo>
                  <a:lnTo>
                    <a:pt x="1037" y="436"/>
                  </a:lnTo>
                  <a:lnTo>
                    <a:pt x="688" y="552"/>
                  </a:lnTo>
                  <a:lnTo>
                    <a:pt x="340" y="678"/>
                  </a:lnTo>
                  <a:lnTo>
                    <a:pt x="1" y="813"/>
                  </a:lnTo>
                  <a:lnTo>
                    <a:pt x="9769" y="813"/>
                  </a:lnTo>
                  <a:lnTo>
                    <a:pt x="9430" y="678"/>
                  </a:lnTo>
                  <a:lnTo>
                    <a:pt x="9082" y="552"/>
                  </a:lnTo>
                  <a:lnTo>
                    <a:pt x="8733" y="436"/>
                  </a:lnTo>
                  <a:lnTo>
                    <a:pt x="8385" y="329"/>
                  </a:lnTo>
                  <a:lnTo>
                    <a:pt x="8026" y="232"/>
                  </a:lnTo>
                  <a:lnTo>
                    <a:pt x="7668" y="145"/>
                  </a:lnTo>
                  <a:lnTo>
                    <a:pt x="7300" y="68"/>
                  </a:lnTo>
                  <a:lnTo>
                    <a:pt x="6933" y="0"/>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11"/>
          <p:cNvGrpSpPr/>
          <p:nvPr/>
        </p:nvGrpSpPr>
        <p:grpSpPr>
          <a:xfrm>
            <a:off x="7727112" y="2"/>
            <a:ext cx="4091210" cy="4064445"/>
            <a:chOff x="7668350" y="3466975"/>
            <a:chExt cx="1988534" cy="1975525"/>
          </a:xfrm>
        </p:grpSpPr>
        <p:sp>
          <p:nvSpPr>
            <p:cNvPr id="493" name="Google Shape;493;p11"/>
            <p:cNvSpPr/>
            <p:nvPr/>
          </p:nvSpPr>
          <p:spPr>
            <a:xfrm>
              <a:off x="8251511" y="5353166"/>
              <a:ext cx="822222" cy="89334"/>
            </a:xfrm>
            <a:custGeom>
              <a:rect b="b" l="l" r="r" t="t"/>
              <a:pathLst>
                <a:path extrusionOk="0" h="1133" w="10428">
                  <a:moveTo>
                    <a:pt x="1" y="0"/>
                  </a:moveTo>
                  <a:lnTo>
                    <a:pt x="301" y="136"/>
                  </a:lnTo>
                  <a:lnTo>
                    <a:pt x="601" y="252"/>
                  </a:lnTo>
                  <a:lnTo>
                    <a:pt x="911" y="378"/>
                  </a:lnTo>
                  <a:lnTo>
                    <a:pt x="1220" y="484"/>
                  </a:lnTo>
                  <a:lnTo>
                    <a:pt x="1540" y="581"/>
                  </a:lnTo>
                  <a:lnTo>
                    <a:pt x="1859" y="678"/>
                  </a:lnTo>
                  <a:lnTo>
                    <a:pt x="2179" y="765"/>
                  </a:lnTo>
                  <a:lnTo>
                    <a:pt x="2508" y="833"/>
                  </a:lnTo>
                  <a:lnTo>
                    <a:pt x="2837" y="901"/>
                  </a:lnTo>
                  <a:lnTo>
                    <a:pt x="3166" y="968"/>
                  </a:lnTo>
                  <a:lnTo>
                    <a:pt x="3496" y="1017"/>
                  </a:lnTo>
                  <a:lnTo>
                    <a:pt x="3834" y="1056"/>
                  </a:lnTo>
                  <a:lnTo>
                    <a:pt x="4173" y="1085"/>
                  </a:lnTo>
                  <a:lnTo>
                    <a:pt x="4522" y="1114"/>
                  </a:lnTo>
                  <a:lnTo>
                    <a:pt x="4870" y="1123"/>
                  </a:lnTo>
                  <a:lnTo>
                    <a:pt x="5219" y="1133"/>
                  </a:lnTo>
                  <a:lnTo>
                    <a:pt x="5558" y="1123"/>
                  </a:lnTo>
                  <a:lnTo>
                    <a:pt x="5906" y="1114"/>
                  </a:lnTo>
                  <a:lnTo>
                    <a:pt x="6255" y="1085"/>
                  </a:lnTo>
                  <a:lnTo>
                    <a:pt x="6594" y="1056"/>
                  </a:lnTo>
                  <a:lnTo>
                    <a:pt x="6932" y="1017"/>
                  </a:lnTo>
                  <a:lnTo>
                    <a:pt x="7262" y="968"/>
                  </a:lnTo>
                  <a:lnTo>
                    <a:pt x="7600" y="901"/>
                  </a:lnTo>
                  <a:lnTo>
                    <a:pt x="7920" y="833"/>
                  </a:lnTo>
                  <a:lnTo>
                    <a:pt x="8249" y="765"/>
                  </a:lnTo>
                  <a:lnTo>
                    <a:pt x="8568" y="678"/>
                  </a:lnTo>
                  <a:lnTo>
                    <a:pt x="8888" y="581"/>
                  </a:lnTo>
                  <a:lnTo>
                    <a:pt x="9207" y="484"/>
                  </a:lnTo>
                  <a:lnTo>
                    <a:pt x="9517" y="378"/>
                  </a:lnTo>
                  <a:lnTo>
                    <a:pt x="9827" y="252"/>
                  </a:lnTo>
                  <a:lnTo>
                    <a:pt x="10127" y="136"/>
                  </a:lnTo>
                  <a:lnTo>
                    <a:pt x="10427" y="0"/>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1"/>
            <p:cNvSpPr/>
            <p:nvPr/>
          </p:nvSpPr>
          <p:spPr>
            <a:xfrm>
              <a:off x="7927130" y="5117254"/>
              <a:ext cx="1470979" cy="210759"/>
            </a:xfrm>
            <a:custGeom>
              <a:rect b="b" l="l" r="r" t="t"/>
              <a:pathLst>
                <a:path extrusionOk="0" h="2673" w="18656">
                  <a:moveTo>
                    <a:pt x="0" y="1"/>
                  </a:moveTo>
                  <a:lnTo>
                    <a:pt x="194" y="204"/>
                  </a:lnTo>
                  <a:lnTo>
                    <a:pt x="378" y="398"/>
                  </a:lnTo>
                  <a:lnTo>
                    <a:pt x="581" y="591"/>
                  </a:lnTo>
                  <a:lnTo>
                    <a:pt x="775" y="775"/>
                  </a:lnTo>
                  <a:lnTo>
                    <a:pt x="978" y="959"/>
                  </a:lnTo>
                  <a:lnTo>
                    <a:pt x="1191" y="1143"/>
                  </a:lnTo>
                  <a:lnTo>
                    <a:pt x="1394" y="1317"/>
                  </a:lnTo>
                  <a:lnTo>
                    <a:pt x="1617" y="1482"/>
                  </a:lnTo>
                  <a:lnTo>
                    <a:pt x="1830" y="1647"/>
                  </a:lnTo>
                  <a:lnTo>
                    <a:pt x="2053" y="1811"/>
                  </a:lnTo>
                  <a:lnTo>
                    <a:pt x="2275" y="1966"/>
                  </a:lnTo>
                  <a:lnTo>
                    <a:pt x="2508" y="2121"/>
                  </a:lnTo>
                  <a:lnTo>
                    <a:pt x="2740" y="2266"/>
                  </a:lnTo>
                  <a:lnTo>
                    <a:pt x="2982" y="2402"/>
                  </a:lnTo>
                  <a:lnTo>
                    <a:pt x="3214" y="2537"/>
                  </a:lnTo>
                  <a:lnTo>
                    <a:pt x="3456" y="2673"/>
                  </a:lnTo>
                  <a:lnTo>
                    <a:pt x="15200" y="2673"/>
                  </a:lnTo>
                  <a:lnTo>
                    <a:pt x="15442" y="2537"/>
                  </a:lnTo>
                  <a:lnTo>
                    <a:pt x="15684" y="2402"/>
                  </a:lnTo>
                  <a:lnTo>
                    <a:pt x="15916" y="2266"/>
                  </a:lnTo>
                  <a:lnTo>
                    <a:pt x="16148" y="2121"/>
                  </a:lnTo>
                  <a:lnTo>
                    <a:pt x="16381" y="1966"/>
                  </a:lnTo>
                  <a:lnTo>
                    <a:pt x="16603" y="1811"/>
                  </a:lnTo>
                  <a:lnTo>
                    <a:pt x="16826" y="1647"/>
                  </a:lnTo>
                  <a:lnTo>
                    <a:pt x="17049" y="1482"/>
                  </a:lnTo>
                  <a:lnTo>
                    <a:pt x="17262" y="1317"/>
                  </a:lnTo>
                  <a:lnTo>
                    <a:pt x="17475" y="1143"/>
                  </a:lnTo>
                  <a:lnTo>
                    <a:pt x="17678" y="959"/>
                  </a:lnTo>
                  <a:lnTo>
                    <a:pt x="17881" y="775"/>
                  </a:lnTo>
                  <a:lnTo>
                    <a:pt x="18075" y="591"/>
                  </a:lnTo>
                  <a:lnTo>
                    <a:pt x="18278" y="398"/>
                  </a:lnTo>
                  <a:lnTo>
                    <a:pt x="18462" y="204"/>
                  </a:lnTo>
                  <a:lnTo>
                    <a:pt x="18656" y="1"/>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1"/>
            <p:cNvSpPr/>
            <p:nvPr/>
          </p:nvSpPr>
          <p:spPr>
            <a:xfrm>
              <a:off x="7767541" y="4881421"/>
              <a:ext cx="1790154" cy="190101"/>
            </a:xfrm>
            <a:custGeom>
              <a:rect b="b" l="l" r="r" t="t"/>
              <a:pathLst>
                <a:path extrusionOk="0" h="2411" w="22704">
                  <a:moveTo>
                    <a:pt x="1" y="0"/>
                  </a:moveTo>
                  <a:lnTo>
                    <a:pt x="165" y="320"/>
                  </a:lnTo>
                  <a:lnTo>
                    <a:pt x="330" y="639"/>
                  </a:lnTo>
                  <a:lnTo>
                    <a:pt x="514" y="949"/>
                  </a:lnTo>
                  <a:lnTo>
                    <a:pt x="698" y="1249"/>
                  </a:lnTo>
                  <a:lnTo>
                    <a:pt x="901" y="1549"/>
                  </a:lnTo>
                  <a:lnTo>
                    <a:pt x="1104" y="1840"/>
                  </a:lnTo>
                  <a:lnTo>
                    <a:pt x="1308" y="2130"/>
                  </a:lnTo>
                  <a:lnTo>
                    <a:pt x="1530" y="2411"/>
                  </a:lnTo>
                  <a:lnTo>
                    <a:pt x="21174" y="2411"/>
                  </a:lnTo>
                  <a:lnTo>
                    <a:pt x="21396" y="2130"/>
                  </a:lnTo>
                  <a:lnTo>
                    <a:pt x="21599" y="1840"/>
                  </a:lnTo>
                  <a:lnTo>
                    <a:pt x="21812" y="1549"/>
                  </a:lnTo>
                  <a:lnTo>
                    <a:pt x="22006" y="1249"/>
                  </a:lnTo>
                  <a:lnTo>
                    <a:pt x="22190" y="949"/>
                  </a:lnTo>
                  <a:lnTo>
                    <a:pt x="22374" y="639"/>
                  </a:lnTo>
                  <a:lnTo>
                    <a:pt x="22539" y="320"/>
                  </a:lnTo>
                  <a:lnTo>
                    <a:pt x="22703" y="0"/>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1"/>
            <p:cNvSpPr/>
            <p:nvPr/>
          </p:nvSpPr>
          <p:spPr>
            <a:xfrm>
              <a:off x="7688141" y="4645509"/>
              <a:ext cx="1948874" cy="169601"/>
            </a:xfrm>
            <a:custGeom>
              <a:rect b="b" l="l" r="r" t="t"/>
              <a:pathLst>
                <a:path extrusionOk="0" h="2151" w="24717">
                  <a:moveTo>
                    <a:pt x="1" y="1"/>
                  </a:moveTo>
                  <a:lnTo>
                    <a:pt x="59" y="282"/>
                  </a:lnTo>
                  <a:lnTo>
                    <a:pt x="127" y="553"/>
                  </a:lnTo>
                  <a:lnTo>
                    <a:pt x="195" y="824"/>
                  </a:lnTo>
                  <a:lnTo>
                    <a:pt x="272" y="1095"/>
                  </a:lnTo>
                  <a:lnTo>
                    <a:pt x="359" y="1366"/>
                  </a:lnTo>
                  <a:lnTo>
                    <a:pt x="446" y="1627"/>
                  </a:lnTo>
                  <a:lnTo>
                    <a:pt x="543" y="1889"/>
                  </a:lnTo>
                  <a:lnTo>
                    <a:pt x="640" y="2150"/>
                  </a:lnTo>
                  <a:lnTo>
                    <a:pt x="24078" y="2150"/>
                  </a:lnTo>
                  <a:lnTo>
                    <a:pt x="24175" y="1889"/>
                  </a:lnTo>
                  <a:lnTo>
                    <a:pt x="24272" y="1627"/>
                  </a:lnTo>
                  <a:lnTo>
                    <a:pt x="24359" y="1366"/>
                  </a:lnTo>
                  <a:lnTo>
                    <a:pt x="24446" y="1095"/>
                  </a:lnTo>
                  <a:lnTo>
                    <a:pt x="24523" y="824"/>
                  </a:lnTo>
                  <a:lnTo>
                    <a:pt x="24591" y="553"/>
                  </a:lnTo>
                  <a:lnTo>
                    <a:pt x="24659" y="282"/>
                  </a:lnTo>
                  <a:lnTo>
                    <a:pt x="24717" y="1"/>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1"/>
            <p:cNvSpPr/>
            <p:nvPr/>
          </p:nvSpPr>
          <p:spPr>
            <a:xfrm>
              <a:off x="7668350" y="4410386"/>
              <a:ext cx="1988534" cy="147445"/>
            </a:xfrm>
            <a:custGeom>
              <a:rect b="b" l="l" r="r" t="t"/>
              <a:pathLst>
                <a:path extrusionOk="0" h="1870" w="25220">
                  <a:moveTo>
                    <a:pt x="10" y="1"/>
                  </a:moveTo>
                  <a:lnTo>
                    <a:pt x="10" y="233"/>
                  </a:lnTo>
                  <a:lnTo>
                    <a:pt x="0" y="475"/>
                  </a:lnTo>
                  <a:lnTo>
                    <a:pt x="10" y="834"/>
                  </a:lnTo>
                  <a:lnTo>
                    <a:pt x="20" y="1182"/>
                  </a:lnTo>
                  <a:lnTo>
                    <a:pt x="49" y="1531"/>
                  </a:lnTo>
                  <a:lnTo>
                    <a:pt x="78" y="1869"/>
                  </a:lnTo>
                  <a:lnTo>
                    <a:pt x="25142" y="1869"/>
                  </a:lnTo>
                  <a:lnTo>
                    <a:pt x="25171" y="1531"/>
                  </a:lnTo>
                  <a:lnTo>
                    <a:pt x="25200" y="1182"/>
                  </a:lnTo>
                  <a:lnTo>
                    <a:pt x="25210" y="834"/>
                  </a:lnTo>
                  <a:lnTo>
                    <a:pt x="25220" y="475"/>
                  </a:lnTo>
                  <a:lnTo>
                    <a:pt x="25220" y="233"/>
                  </a:lnTo>
                  <a:lnTo>
                    <a:pt x="25210" y="1"/>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1"/>
            <p:cNvSpPr/>
            <p:nvPr/>
          </p:nvSpPr>
          <p:spPr>
            <a:xfrm>
              <a:off x="7678994" y="4174553"/>
              <a:ext cx="1967245" cy="126787"/>
            </a:xfrm>
            <a:custGeom>
              <a:rect b="b" l="l" r="r" t="t"/>
              <a:pathLst>
                <a:path extrusionOk="0" h="1608" w="24950">
                  <a:moveTo>
                    <a:pt x="359" y="1"/>
                  </a:moveTo>
                  <a:lnTo>
                    <a:pt x="252" y="397"/>
                  </a:lnTo>
                  <a:lnTo>
                    <a:pt x="156" y="794"/>
                  </a:lnTo>
                  <a:lnTo>
                    <a:pt x="69" y="1201"/>
                  </a:lnTo>
                  <a:lnTo>
                    <a:pt x="1" y="1608"/>
                  </a:lnTo>
                  <a:lnTo>
                    <a:pt x="24949" y="1608"/>
                  </a:lnTo>
                  <a:lnTo>
                    <a:pt x="24881" y="1201"/>
                  </a:lnTo>
                  <a:lnTo>
                    <a:pt x="24794" y="794"/>
                  </a:lnTo>
                  <a:lnTo>
                    <a:pt x="24707" y="397"/>
                  </a:lnTo>
                  <a:lnTo>
                    <a:pt x="24601" y="1"/>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1"/>
            <p:cNvSpPr/>
            <p:nvPr/>
          </p:nvSpPr>
          <p:spPr>
            <a:xfrm>
              <a:off x="7753821" y="3938720"/>
              <a:ext cx="1817593" cy="106129"/>
            </a:xfrm>
            <a:custGeom>
              <a:rect b="b" l="l" r="r" t="t"/>
              <a:pathLst>
                <a:path extrusionOk="0" h="1346" w="23052">
                  <a:moveTo>
                    <a:pt x="698" y="0"/>
                  </a:moveTo>
                  <a:lnTo>
                    <a:pt x="514" y="329"/>
                  </a:lnTo>
                  <a:lnTo>
                    <a:pt x="330" y="658"/>
                  </a:lnTo>
                  <a:lnTo>
                    <a:pt x="165" y="997"/>
                  </a:lnTo>
                  <a:lnTo>
                    <a:pt x="0" y="1346"/>
                  </a:lnTo>
                  <a:lnTo>
                    <a:pt x="23051" y="1346"/>
                  </a:lnTo>
                  <a:lnTo>
                    <a:pt x="22887" y="997"/>
                  </a:lnTo>
                  <a:lnTo>
                    <a:pt x="22722" y="658"/>
                  </a:lnTo>
                  <a:lnTo>
                    <a:pt x="22538" y="329"/>
                  </a:lnTo>
                  <a:lnTo>
                    <a:pt x="22354" y="0"/>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1"/>
            <p:cNvSpPr/>
            <p:nvPr/>
          </p:nvSpPr>
          <p:spPr>
            <a:xfrm>
              <a:off x="7919481" y="3702808"/>
              <a:ext cx="1486275" cy="84840"/>
            </a:xfrm>
            <a:custGeom>
              <a:rect b="b" l="l" r="r" t="t"/>
              <a:pathLst>
                <a:path extrusionOk="0" h="1076" w="18850">
                  <a:moveTo>
                    <a:pt x="1085" y="1"/>
                  </a:moveTo>
                  <a:lnTo>
                    <a:pt x="804" y="262"/>
                  </a:lnTo>
                  <a:lnTo>
                    <a:pt x="523" y="523"/>
                  </a:lnTo>
                  <a:lnTo>
                    <a:pt x="262" y="794"/>
                  </a:lnTo>
                  <a:lnTo>
                    <a:pt x="0" y="1075"/>
                  </a:lnTo>
                  <a:lnTo>
                    <a:pt x="18850" y="1075"/>
                  </a:lnTo>
                  <a:lnTo>
                    <a:pt x="18588" y="794"/>
                  </a:lnTo>
                  <a:lnTo>
                    <a:pt x="18327" y="523"/>
                  </a:lnTo>
                  <a:lnTo>
                    <a:pt x="18046" y="262"/>
                  </a:lnTo>
                  <a:lnTo>
                    <a:pt x="17765" y="1"/>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1"/>
            <p:cNvSpPr/>
            <p:nvPr/>
          </p:nvSpPr>
          <p:spPr>
            <a:xfrm>
              <a:off x="8277452" y="3466975"/>
              <a:ext cx="770340" cy="64182"/>
            </a:xfrm>
            <a:custGeom>
              <a:rect b="b" l="l" r="r" t="t"/>
              <a:pathLst>
                <a:path extrusionOk="0" h="814" w="9770">
                  <a:moveTo>
                    <a:pt x="2837" y="0"/>
                  </a:moveTo>
                  <a:lnTo>
                    <a:pt x="2469" y="68"/>
                  </a:lnTo>
                  <a:lnTo>
                    <a:pt x="2102" y="145"/>
                  </a:lnTo>
                  <a:lnTo>
                    <a:pt x="1743" y="232"/>
                  </a:lnTo>
                  <a:lnTo>
                    <a:pt x="1385" y="329"/>
                  </a:lnTo>
                  <a:lnTo>
                    <a:pt x="1037" y="436"/>
                  </a:lnTo>
                  <a:lnTo>
                    <a:pt x="688" y="552"/>
                  </a:lnTo>
                  <a:lnTo>
                    <a:pt x="340" y="678"/>
                  </a:lnTo>
                  <a:lnTo>
                    <a:pt x="1" y="813"/>
                  </a:lnTo>
                  <a:lnTo>
                    <a:pt x="9769" y="813"/>
                  </a:lnTo>
                  <a:lnTo>
                    <a:pt x="9430" y="678"/>
                  </a:lnTo>
                  <a:lnTo>
                    <a:pt x="9082" y="552"/>
                  </a:lnTo>
                  <a:lnTo>
                    <a:pt x="8733" y="436"/>
                  </a:lnTo>
                  <a:lnTo>
                    <a:pt x="8385" y="329"/>
                  </a:lnTo>
                  <a:lnTo>
                    <a:pt x="8026" y="232"/>
                  </a:lnTo>
                  <a:lnTo>
                    <a:pt x="7668" y="145"/>
                  </a:lnTo>
                  <a:lnTo>
                    <a:pt x="7300" y="68"/>
                  </a:lnTo>
                  <a:lnTo>
                    <a:pt x="6933" y="0"/>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2" name="Shape 50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bg>
      <p:bgPr>
        <a:solidFill>
          <a:schemeClr val="lt2"/>
        </a:solidFill>
      </p:bgPr>
    </p:bg>
    <p:spTree>
      <p:nvGrpSpPr>
        <p:cNvPr id="503" name="Shape 503"/>
        <p:cNvGrpSpPr/>
        <p:nvPr/>
      </p:nvGrpSpPr>
      <p:grpSpPr>
        <a:xfrm>
          <a:off x="0" y="0"/>
          <a:ext cx="0" cy="0"/>
          <a:chOff x="0" y="0"/>
          <a:chExt cx="0" cy="0"/>
        </a:xfrm>
      </p:grpSpPr>
      <p:sp>
        <p:nvSpPr>
          <p:cNvPr id="504" name="Google Shape;504;p13"/>
          <p:cNvSpPr txBox="1"/>
          <p:nvPr>
            <p:ph type="title"/>
          </p:nvPr>
        </p:nvSpPr>
        <p:spPr>
          <a:xfrm>
            <a:off x="2642550" y="1538700"/>
            <a:ext cx="3858900" cy="10329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2"/>
              </a:buClr>
              <a:buSzPts val="7200"/>
              <a:buFont typeface="Montserrat Black"/>
              <a:buNone/>
              <a:defRPr sz="7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05" name="Google Shape;505;p13"/>
          <p:cNvSpPr txBox="1"/>
          <p:nvPr>
            <p:ph idx="1" type="subTitle"/>
          </p:nvPr>
        </p:nvSpPr>
        <p:spPr>
          <a:xfrm>
            <a:off x="2829550" y="2571600"/>
            <a:ext cx="3484800" cy="12345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506" name="Google Shape;506;p13"/>
          <p:cNvGrpSpPr/>
          <p:nvPr/>
        </p:nvGrpSpPr>
        <p:grpSpPr>
          <a:xfrm>
            <a:off x="-2064757" y="539432"/>
            <a:ext cx="4070548" cy="4064455"/>
            <a:chOff x="4307950" y="1992700"/>
            <a:chExt cx="634625" cy="633675"/>
          </a:xfrm>
        </p:grpSpPr>
        <p:sp>
          <p:nvSpPr>
            <p:cNvPr id="507" name="Google Shape;507;p13"/>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3"/>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3"/>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3"/>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3"/>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3"/>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3"/>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3"/>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3"/>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3"/>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3"/>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3"/>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3"/>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3"/>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3"/>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3"/>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3"/>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3"/>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3"/>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3"/>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3"/>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3"/>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3"/>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3"/>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3"/>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3"/>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3" name="Google Shape;533;p13"/>
          <p:cNvGrpSpPr/>
          <p:nvPr/>
        </p:nvGrpSpPr>
        <p:grpSpPr>
          <a:xfrm>
            <a:off x="7138193" y="539432"/>
            <a:ext cx="4070548" cy="4064455"/>
            <a:chOff x="4307950" y="1992700"/>
            <a:chExt cx="634625" cy="633675"/>
          </a:xfrm>
        </p:grpSpPr>
        <p:sp>
          <p:nvSpPr>
            <p:cNvPr id="534" name="Google Shape;534;p13"/>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3"/>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3"/>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3"/>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3"/>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3"/>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3"/>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3"/>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3"/>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3"/>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3"/>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3"/>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3"/>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3"/>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3"/>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3"/>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3"/>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3"/>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3"/>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3"/>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3"/>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3"/>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3"/>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3"/>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3"/>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3"/>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MAIN_POINT_1">
    <p:bg>
      <p:bgPr>
        <a:solidFill>
          <a:schemeClr val="lt2"/>
        </a:solidFill>
      </p:bgPr>
    </p:bg>
    <p:spTree>
      <p:nvGrpSpPr>
        <p:cNvPr id="560" name="Shape 560"/>
        <p:cNvGrpSpPr/>
        <p:nvPr/>
      </p:nvGrpSpPr>
      <p:grpSpPr>
        <a:xfrm>
          <a:off x="0" y="0"/>
          <a:ext cx="0" cy="0"/>
          <a:chOff x="0" y="0"/>
          <a:chExt cx="0" cy="0"/>
        </a:xfrm>
      </p:grpSpPr>
      <p:sp>
        <p:nvSpPr>
          <p:cNvPr id="561" name="Google Shape;561;p14"/>
          <p:cNvSpPr txBox="1"/>
          <p:nvPr>
            <p:ph idx="1" type="subTitle"/>
          </p:nvPr>
        </p:nvSpPr>
        <p:spPr>
          <a:xfrm>
            <a:off x="2638025" y="3404001"/>
            <a:ext cx="3858900" cy="3693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Montserrat ExtraBold"/>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2" name="Google Shape;562;p14"/>
          <p:cNvSpPr txBox="1"/>
          <p:nvPr>
            <p:ph type="title"/>
          </p:nvPr>
        </p:nvSpPr>
        <p:spPr>
          <a:xfrm>
            <a:off x="2047500" y="1370200"/>
            <a:ext cx="5049000" cy="19485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p:txBody>
      </p:sp>
      <p:grpSp>
        <p:nvGrpSpPr>
          <p:cNvPr id="563" name="Google Shape;563;p14"/>
          <p:cNvGrpSpPr/>
          <p:nvPr/>
        </p:nvGrpSpPr>
        <p:grpSpPr>
          <a:xfrm>
            <a:off x="-828037" y="3056904"/>
            <a:ext cx="3082183" cy="3077569"/>
            <a:chOff x="4307950" y="1992700"/>
            <a:chExt cx="634625" cy="633675"/>
          </a:xfrm>
        </p:grpSpPr>
        <p:sp>
          <p:nvSpPr>
            <p:cNvPr id="564" name="Google Shape;564;p14"/>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4"/>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4"/>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4"/>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4"/>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4"/>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4"/>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4"/>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4"/>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4"/>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4"/>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4"/>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4"/>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4"/>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4"/>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4"/>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4"/>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4"/>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4"/>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4"/>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4"/>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4"/>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4"/>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4"/>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4"/>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4"/>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 name="Google Shape;590;p14"/>
          <p:cNvGrpSpPr/>
          <p:nvPr/>
        </p:nvGrpSpPr>
        <p:grpSpPr>
          <a:xfrm>
            <a:off x="7414878" y="-469704"/>
            <a:ext cx="2031685" cy="2018394"/>
            <a:chOff x="7668350" y="3466975"/>
            <a:chExt cx="1988534" cy="1975525"/>
          </a:xfrm>
        </p:grpSpPr>
        <p:sp>
          <p:nvSpPr>
            <p:cNvPr id="591" name="Google Shape;591;p14"/>
            <p:cNvSpPr/>
            <p:nvPr/>
          </p:nvSpPr>
          <p:spPr>
            <a:xfrm>
              <a:off x="8251511" y="5353166"/>
              <a:ext cx="822222" cy="89334"/>
            </a:xfrm>
            <a:custGeom>
              <a:rect b="b" l="l" r="r" t="t"/>
              <a:pathLst>
                <a:path extrusionOk="0" h="1133" w="10428">
                  <a:moveTo>
                    <a:pt x="1" y="0"/>
                  </a:moveTo>
                  <a:lnTo>
                    <a:pt x="301" y="136"/>
                  </a:lnTo>
                  <a:lnTo>
                    <a:pt x="601" y="252"/>
                  </a:lnTo>
                  <a:lnTo>
                    <a:pt x="911" y="378"/>
                  </a:lnTo>
                  <a:lnTo>
                    <a:pt x="1220" y="484"/>
                  </a:lnTo>
                  <a:lnTo>
                    <a:pt x="1540" y="581"/>
                  </a:lnTo>
                  <a:lnTo>
                    <a:pt x="1859" y="678"/>
                  </a:lnTo>
                  <a:lnTo>
                    <a:pt x="2179" y="765"/>
                  </a:lnTo>
                  <a:lnTo>
                    <a:pt x="2508" y="833"/>
                  </a:lnTo>
                  <a:lnTo>
                    <a:pt x="2837" y="901"/>
                  </a:lnTo>
                  <a:lnTo>
                    <a:pt x="3166" y="968"/>
                  </a:lnTo>
                  <a:lnTo>
                    <a:pt x="3496" y="1017"/>
                  </a:lnTo>
                  <a:lnTo>
                    <a:pt x="3834" y="1056"/>
                  </a:lnTo>
                  <a:lnTo>
                    <a:pt x="4173" y="1085"/>
                  </a:lnTo>
                  <a:lnTo>
                    <a:pt x="4522" y="1114"/>
                  </a:lnTo>
                  <a:lnTo>
                    <a:pt x="4870" y="1123"/>
                  </a:lnTo>
                  <a:lnTo>
                    <a:pt x="5219" y="1133"/>
                  </a:lnTo>
                  <a:lnTo>
                    <a:pt x="5558" y="1123"/>
                  </a:lnTo>
                  <a:lnTo>
                    <a:pt x="5906" y="1114"/>
                  </a:lnTo>
                  <a:lnTo>
                    <a:pt x="6255" y="1085"/>
                  </a:lnTo>
                  <a:lnTo>
                    <a:pt x="6594" y="1056"/>
                  </a:lnTo>
                  <a:lnTo>
                    <a:pt x="6932" y="1017"/>
                  </a:lnTo>
                  <a:lnTo>
                    <a:pt x="7262" y="968"/>
                  </a:lnTo>
                  <a:lnTo>
                    <a:pt x="7600" y="901"/>
                  </a:lnTo>
                  <a:lnTo>
                    <a:pt x="7920" y="833"/>
                  </a:lnTo>
                  <a:lnTo>
                    <a:pt x="8249" y="765"/>
                  </a:lnTo>
                  <a:lnTo>
                    <a:pt x="8568" y="678"/>
                  </a:lnTo>
                  <a:lnTo>
                    <a:pt x="8888" y="581"/>
                  </a:lnTo>
                  <a:lnTo>
                    <a:pt x="9207" y="484"/>
                  </a:lnTo>
                  <a:lnTo>
                    <a:pt x="9517" y="378"/>
                  </a:lnTo>
                  <a:lnTo>
                    <a:pt x="9827" y="252"/>
                  </a:lnTo>
                  <a:lnTo>
                    <a:pt x="10127" y="136"/>
                  </a:lnTo>
                  <a:lnTo>
                    <a:pt x="1042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4"/>
            <p:cNvSpPr/>
            <p:nvPr/>
          </p:nvSpPr>
          <p:spPr>
            <a:xfrm>
              <a:off x="7927130" y="5117254"/>
              <a:ext cx="1470979" cy="210759"/>
            </a:xfrm>
            <a:custGeom>
              <a:rect b="b" l="l" r="r" t="t"/>
              <a:pathLst>
                <a:path extrusionOk="0" h="2673" w="18656">
                  <a:moveTo>
                    <a:pt x="0" y="1"/>
                  </a:moveTo>
                  <a:lnTo>
                    <a:pt x="194" y="204"/>
                  </a:lnTo>
                  <a:lnTo>
                    <a:pt x="378" y="398"/>
                  </a:lnTo>
                  <a:lnTo>
                    <a:pt x="581" y="591"/>
                  </a:lnTo>
                  <a:lnTo>
                    <a:pt x="775" y="775"/>
                  </a:lnTo>
                  <a:lnTo>
                    <a:pt x="978" y="959"/>
                  </a:lnTo>
                  <a:lnTo>
                    <a:pt x="1191" y="1143"/>
                  </a:lnTo>
                  <a:lnTo>
                    <a:pt x="1394" y="1317"/>
                  </a:lnTo>
                  <a:lnTo>
                    <a:pt x="1617" y="1482"/>
                  </a:lnTo>
                  <a:lnTo>
                    <a:pt x="1830" y="1647"/>
                  </a:lnTo>
                  <a:lnTo>
                    <a:pt x="2053" y="1811"/>
                  </a:lnTo>
                  <a:lnTo>
                    <a:pt x="2275" y="1966"/>
                  </a:lnTo>
                  <a:lnTo>
                    <a:pt x="2508" y="2121"/>
                  </a:lnTo>
                  <a:lnTo>
                    <a:pt x="2740" y="2266"/>
                  </a:lnTo>
                  <a:lnTo>
                    <a:pt x="2982" y="2402"/>
                  </a:lnTo>
                  <a:lnTo>
                    <a:pt x="3214" y="2537"/>
                  </a:lnTo>
                  <a:lnTo>
                    <a:pt x="3456" y="2673"/>
                  </a:lnTo>
                  <a:lnTo>
                    <a:pt x="15200" y="2673"/>
                  </a:lnTo>
                  <a:lnTo>
                    <a:pt x="15442" y="2537"/>
                  </a:lnTo>
                  <a:lnTo>
                    <a:pt x="15684" y="2402"/>
                  </a:lnTo>
                  <a:lnTo>
                    <a:pt x="15916" y="2266"/>
                  </a:lnTo>
                  <a:lnTo>
                    <a:pt x="16148" y="2121"/>
                  </a:lnTo>
                  <a:lnTo>
                    <a:pt x="16381" y="1966"/>
                  </a:lnTo>
                  <a:lnTo>
                    <a:pt x="16603" y="1811"/>
                  </a:lnTo>
                  <a:lnTo>
                    <a:pt x="16826" y="1647"/>
                  </a:lnTo>
                  <a:lnTo>
                    <a:pt x="17049" y="1482"/>
                  </a:lnTo>
                  <a:lnTo>
                    <a:pt x="17262" y="1317"/>
                  </a:lnTo>
                  <a:lnTo>
                    <a:pt x="17475" y="1143"/>
                  </a:lnTo>
                  <a:lnTo>
                    <a:pt x="17678" y="959"/>
                  </a:lnTo>
                  <a:lnTo>
                    <a:pt x="17881" y="775"/>
                  </a:lnTo>
                  <a:lnTo>
                    <a:pt x="18075" y="591"/>
                  </a:lnTo>
                  <a:lnTo>
                    <a:pt x="18278" y="398"/>
                  </a:lnTo>
                  <a:lnTo>
                    <a:pt x="18462" y="204"/>
                  </a:lnTo>
                  <a:lnTo>
                    <a:pt x="1865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4"/>
            <p:cNvSpPr/>
            <p:nvPr/>
          </p:nvSpPr>
          <p:spPr>
            <a:xfrm>
              <a:off x="7767541" y="4881421"/>
              <a:ext cx="1790154" cy="190101"/>
            </a:xfrm>
            <a:custGeom>
              <a:rect b="b" l="l" r="r" t="t"/>
              <a:pathLst>
                <a:path extrusionOk="0" h="2411" w="22704">
                  <a:moveTo>
                    <a:pt x="1" y="0"/>
                  </a:moveTo>
                  <a:lnTo>
                    <a:pt x="165" y="320"/>
                  </a:lnTo>
                  <a:lnTo>
                    <a:pt x="330" y="639"/>
                  </a:lnTo>
                  <a:lnTo>
                    <a:pt x="514" y="949"/>
                  </a:lnTo>
                  <a:lnTo>
                    <a:pt x="698" y="1249"/>
                  </a:lnTo>
                  <a:lnTo>
                    <a:pt x="901" y="1549"/>
                  </a:lnTo>
                  <a:lnTo>
                    <a:pt x="1104" y="1840"/>
                  </a:lnTo>
                  <a:lnTo>
                    <a:pt x="1308" y="2130"/>
                  </a:lnTo>
                  <a:lnTo>
                    <a:pt x="1530" y="2411"/>
                  </a:lnTo>
                  <a:lnTo>
                    <a:pt x="21174" y="2411"/>
                  </a:lnTo>
                  <a:lnTo>
                    <a:pt x="21396" y="2130"/>
                  </a:lnTo>
                  <a:lnTo>
                    <a:pt x="21599" y="1840"/>
                  </a:lnTo>
                  <a:lnTo>
                    <a:pt x="21812" y="1549"/>
                  </a:lnTo>
                  <a:lnTo>
                    <a:pt x="22006" y="1249"/>
                  </a:lnTo>
                  <a:lnTo>
                    <a:pt x="22190" y="949"/>
                  </a:lnTo>
                  <a:lnTo>
                    <a:pt x="22374" y="639"/>
                  </a:lnTo>
                  <a:lnTo>
                    <a:pt x="22539" y="320"/>
                  </a:lnTo>
                  <a:lnTo>
                    <a:pt x="2270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4"/>
            <p:cNvSpPr/>
            <p:nvPr/>
          </p:nvSpPr>
          <p:spPr>
            <a:xfrm>
              <a:off x="7688141" y="4645509"/>
              <a:ext cx="1948874" cy="169601"/>
            </a:xfrm>
            <a:custGeom>
              <a:rect b="b" l="l" r="r" t="t"/>
              <a:pathLst>
                <a:path extrusionOk="0" h="2151" w="24717">
                  <a:moveTo>
                    <a:pt x="1" y="1"/>
                  </a:moveTo>
                  <a:lnTo>
                    <a:pt x="59" y="282"/>
                  </a:lnTo>
                  <a:lnTo>
                    <a:pt x="127" y="553"/>
                  </a:lnTo>
                  <a:lnTo>
                    <a:pt x="195" y="824"/>
                  </a:lnTo>
                  <a:lnTo>
                    <a:pt x="272" y="1095"/>
                  </a:lnTo>
                  <a:lnTo>
                    <a:pt x="359" y="1366"/>
                  </a:lnTo>
                  <a:lnTo>
                    <a:pt x="446" y="1627"/>
                  </a:lnTo>
                  <a:lnTo>
                    <a:pt x="543" y="1889"/>
                  </a:lnTo>
                  <a:lnTo>
                    <a:pt x="640" y="2150"/>
                  </a:lnTo>
                  <a:lnTo>
                    <a:pt x="24078" y="2150"/>
                  </a:lnTo>
                  <a:lnTo>
                    <a:pt x="24175" y="1889"/>
                  </a:lnTo>
                  <a:lnTo>
                    <a:pt x="24272" y="1627"/>
                  </a:lnTo>
                  <a:lnTo>
                    <a:pt x="24359" y="1366"/>
                  </a:lnTo>
                  <a:lnTo>
                    <a:pt x="24446" y="1095"/>
                  </a:lnTo>
                  <a:lnTo>
                    <a:pt x="24523" y="824"/>
                  </a:lnTo>
                  <a:lnTo>
                    <a:pt x="24591" y="553"/>
                  </a:lnTo>
                  <a:lnTo>
                    <a:pt x="24659" y="282"/>
                  </a:lnTo>
                  <a:lnTo>
                    <a:pt x="247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4"/>
            <p:cNvSpPr/>
            <p:nvPr/>
          </p:nvSpPr>
          <p:spPr>
            <a:xfrm>
              <a:off x="7668350" y="4410386"/>
              <a:ext cx="1988534" cy="147445"/>
            </a:xfrm>
            <a:custGeom>
              <a:rect b="b" l="l" r="r" t="t"/>
              <a:pathLst>
                <a:path extrusionOk="0" h="1870" w="25220">
                  <a:moveTo>
                    <a:pt x="10" y="1"/>
                  </a:moveTo>
                  <a:lnTo>
                    <a:pt x="10" y="233"/>
                  </a:lnTo>
                  <a:lnTo>
                    <a:pt x="0" y="475"/>
                  </a:lnTo>
                  <a:lnTo>
                    <a:pt x="10" y="834"/>
                  </a:lnTo>
                  <a:lnTo>
                    <a:pt x="20" y="1182"/>
                  </a:lnTo>
                  <a:lnTo>
                    <a:pt x="49" y="1531"/>
                  </a:lnTo>
                  <a:lnTo>
                    <a:pt x="78" y="1869"/>
                  </a:lnTo>
                  <a:lnTo>
                    <a:pt x="25142" y="1869"/>
                  </a:lnTo>
                  <a:lnTo>
                    <a:pt x="25171" y="1531"/>
                  </a:lnTo>
                  <a:lnTo>
                    <a:pt x="25200" y="1182"/>
                  </a:lnTo>
                  <a:lnTo>
                    <a:pt x="25210" y="834"/>
                  </a:lnTo>
                  <a:lnTo>
                    <a:pt x="25220" y="475"/>
                  </a:lnTo>
                  <a:lnTo>
                    <a:pt x="25220" y="233"/>
                  </a:lnTo>
                  <a:lnTo>
                    <a:pt x="252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4"/>
            <p:cNvSpPr/>
            <p:nvPr/>
          </p:nvSpPr>
          <p:spPr>
            <a:xfrm>
              <a:off x="7678994" y="4174553"/>
              <a:ext cx="1967245" cy="126787"/>
            </a:xfrm>
            <a:custGeom>
              <a:rect b="b" l="l" r="r" t="t"/>
              <a:pathLst>
                <a:path extrusionOk="0" h="1608" w="24950">
                  <a:moveTo>
                    <a:pt x="359" y="1"/>
                  </a:moveTo>
                  <a:lnTo>
                    <a:pt x="252" y="397"/>
                  </a:lnTo>
                  <a:lnTo>
                    <a:pt x="156" y="794"/>
                  </a:lnTo>
                  <a:lnTo>
                    <a:pt x="69" y="1201"/>
                  </a:lnTo>
                  <a:lnTo>
                    <a:pt x="1" y="1608"/>
                  </a:lnTo>
                  <a:lnTo>
                    <a:pt x="24949" y="1608"/>
                  </a:lnTo>
                  <a:lnTo>
                    <a:pt x="24881" y="1201"/>
                  </a:lnTo>
                  <a:lnTo>
                    <a:pt x="24794" y="794"/>
                  </a:lnTo>
                  <a:lnTo>
                    <a:pt x="24707" y="397"/>
                  </a:lnTo>
                  <a:lnTo>
                    <a:pt x="246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4"/>
            <p:cNvSpPr/>
            <p:nvPr/>
          </p:nvSpPr>
          <p:spPr>
            <a:xfrm>
              <a:off x="7753821" y="3938720"/>
              <a:ext cx="1817593" cy="106129"/>
            </a:xfrm>
            <a:custGeom>
              <a:rect b="b" l="l" r="r" t="t"/>
              <a:pathLst>
                <a:path extrusionOk="0" h="1346" w="23052">
                  <a:moveTo>
                    <a:pt x="698" y="0"/>
                  </a:moveTo>
                  <a:lnTo>
                    <a:pt x="514" y="329"/>
                  </a:lnTo>
                  <a:lnTo>
                    <a:pt x="330" y="658"/>
                  </a:lnTo>
                  <a:lnTo>
                    <a:pt x="165" y="997"/>
                  </a:lnTo>
                  <a:lnTo>
                    <a:pt x="0" y="1346"/>
                  </a:lnTo>
                  <a:lnTo>
                    <a:pt x="23051" y="1346"/>
                  </a:lnTo>
                  <a:lnTo>
                    <a:pt x="22887" y="997"/>
                  </a:lnTo>
                  <a:lnTo>
                    <a:pt x="22722" y="658"/>
                  </a:lnTo>
                  <a:lnTo>
                    <a:pt x="22538" y="329"/>
                  </a:lnTo>
                  <a:lnTo>
                    <a:pt x="2235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4"/>
            <p:cNvSpPr/>
            <p:nvPr/>
          </p:nvSpPr>
          <p:spPr>
            <a:xfrm>
              <a:off x="7919481" y="3702808"/>
              <a:ext cx="1486275" cy="84840"/>
            </a:xfrm>
            <a:custGeom>
              <a:rect b="b" l="l" r="r" t="t"/>
              <a:pathLst>
                <a:path extrusionOk="0" h="1076" w="18850">
                  <a:moveTo>
                    <a:pt x="1085" y="1"/>
                  </a:moveTo>
                  <a:lnTo>
                    <a:pt x="804" y="262"/>
                  </a:lnTo>
                  <a:lnTo>
                    <a:pt x="523" y="523"/>
                  </a:lnTo>
                  <a:lnTo>
                    <a:pt x="262" y="794"/>
                  </a:lnTo>
                  <a:lnTo>
                    <a:pt x="0" y="1075"/>
                  </a:lnTo>
                  <a:lnTo>
                    <a:pt x="18850" y="1075"/>
                  </a:lnTo>
                  <a:lnTo>
                    <a:pt x="18588" y="794"/>
                  </a:lnTo>
                  <a:lnTo>
                    <a:pt x="18327" y="523"/>
                  </a:lnTo>
                  <a:lnTo>
                    <a:pt x="18046" y="262"/>
                  </a:lnTo>
                  <a:lnTo>
                    <a:pt x="1776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4"/>
            <p:cNvSpPr/>
            <p:nvPr/>
          </p:nvSpPr>
          <p:spPr>
            <a:xfrm>
              <a:off x="8277452" y="3466975"/>
              <a:ext cx="770340" cy="64182"/>
            </a:xfrm>
            <a:custGeom>
              <a:rect b="b" l="l" r="r" t="t"/>
              <a:pathLst>
                <a:path extrusionOk="0" h="814" w="9770">
                  <a:moveTo>
                    <a:pt x="2837" y="0"/>
                  </a:moveTo>
                  <a:lnTo>
                    <a:pt x="2469" y="68"/>
                  </a:lnTo>
                  <a:lnTo>
                    <a:pt x="2102" y="145"/>
                  </a:lnTo>
                  <a:lnTo>
                    <a:pt x="1743" y="232"/>
                  </a:lnTo>
                  <a:lnTo>
                    <a:pt x="1385" y="329"/>
                  </a:lnTo>
                  <a:lnTo>
                    <a:pt x="1037" y="436"/>
                  </a:lnTo>
                  <a:lnTo>
                    <a:pt x="688" y="552"/>
                  </a:lnTo>
                  <a:lnTo>
                    <a:pt x="340" y="678"/>
                  </a:lnTo>
                  <a:lnTo>
                    <a:pt x="1" y="813"/>
                  </a:lnTo>
                  <a:lnTo>
                    <a:pt x="9769" y="813"/>
                  </a:lnTo>
                  <a:lnTo>
                    <a:pt x="9430" y="678"/>
                  </a:lnTo>
                  <a:lnTo>
                    <a:pt x="9082" y="552"/>
                  </a:lnTo>
                  <a:lnTo>
                    <a:pt x="8733" y="436"/>
                  </a:lnTo>
                  <a:lnTo>
                    <a:pt x="8385" y="329"/>
                  </a:lnTo>
                  <a:lnTo>
                    <a:pt x="8026" y="232"/>
                  </a:lnTo>
                  <a:lnTo>
                    <a:pt x="7668" y="145"/>
                  </a:lnTo>
                  <a:lnTo>
                    <a:pt x="7300" y="68"/>
                  </a:lnTo>
                  <a:lnTo>
                    <a:pt x="693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
    <p:bg>
      <p:bgPr>
        <a:solidFill>
          <a:schemeClr val="lt2"/>
        </a:solidFill>
      </p:bgPr>
    </p:bg>
    <p:spTree>
      <p:nvGrpSpPr>
        <p:cNvPr id="600" name="Shape 600"/>
        <p:cNvGrpSpPr/>
        <p:nvPr/>
      </p:nvGrpSpPr>
      <p:grpSpPr>
        <a:xfrm>
          <a:off x="0" y="0"/>
          <a:ext cx="0" cy="0"/>
          <a:chOff x="0" y="0"/>
          <a:chExt cx="0" cy="0"/>
        </a:xfrm>
      </p:grpSpPr>
      <p:sp>
        <p:nvSpPr>
          <p:cNvPr id="601" name="Google Shape;601;p15"/>
          <p:cNvSpPr txBox="1"/>
          <p:nvPr>
            <p:ph type="title"/>
          </p:nvPr>
        </p:nvSpPr>
        <p:spPr>
          <a:xfrm>
            <a:off x="713250" y="448056"/>
            <a:ext cx="77175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accent1"/>
              </a:buClr>
              <a:buSzPts val="2800"/>
              <a:buFont typeface="Montserrat ExtraBold"/>
              <a:buNone/>
              <a:defRPr>
                <a:solidFill>
                  <a:schemeClr val="accent1"/>
                </a:solidFill>
              </a:defRPr>
            </a:lvl1pPr>
            <a:lvl2pPr lvl="1" rtl="0" algn="ctr">
              <a:spcBef>
                <a:spcPts val="0"/>
              </a:spcBef>
              <a:spcAft>
                <a:spcPts val="0"/>
              </a:spcAft>
              <a:buClr>
                <a:schemeClr val="accent1"/>
              </a:buClr>
              <a:buSzPts val="2800"/>
              <a:buFont typeface="Montserrat ExtraBold"/>
              <a:buNone/>
              <a:defRPr>
                <a:solidFill>
                  <a:schemeClr val="accent1"/>
                </a:solidFill>
                <a:latin typeface="Montserrat ExtraBold"/>
                <a:ea typeface="Montserrat ExtraBold"/>
                <a:cs typeface="Montserrat ExtraBold"/>
                <a:sym typeface="Montserrat ExtraBold"/>
              </a:defRPr>
            </a:lvl2pPr>
            <a:lvl3pPr lvl="2" rtl="0" algn="ctr">
              <a:spcBef>
                <a:spcPts val="0"/>
              </a:spcBef>
              <a:spcAft>
                <a:spcPts val="0"/>
              </a:spcAft>
              <a:buClr>
                <a:schemeClr val="accent1"/>
              </a:buClr>
              <a:buSzPts val="2800"/>
              <a:buFont typeface="Montserrat ExtraBold"/>
              <a:buNone/>
              <a:defRPr>
                <a:solidFill>
                  <a:schemeClr val="accent1"/>
                </a:solidFill>
                <a:latin typeface="Montserrat ExtraBold"/>
                <a:ea typeface="Montserrat ExtraBold"/>
                <a:cs typeface="Montserrat ExtraBold"/>
                <a:sym typeface="Montserrat ExtraBold"/>
              </a:defRPr>
            </a:lvl3pPr>
            <a:lvl4pPr lvl="3" rtl="0" algn="ctr">
              <a:spcBef>
                <a:spcPts val="0"/>
              </a:spcBef>
              <a:spcAft>
                <a:spcPts val="0"/>
              </a:spcAft>
              <a:buClr>
                <a:schemeClr val="accent1"/>
              </a:buClr>
              <a:buSzPts val="2800"/>
              <a:buFont typeface="Montserrat ExtraBold"/>
              <a:buNone/>
              <a:defRPr>
                <a:solidFill>
                  <a:schemeClr val="accent1"/>
                </a:solidFill>
                <a:latin typeface="Montserrat ExtraBold"/>
                <a:ea typeface="Montserrat ExtraBold"/>
                <a:cs typeface="Montserrat ExtraBold"/>
                <a:sym typeface="Montserrat ExtraBold"/>
              </a:defRPr>
            </a:lvl4pPr>
            <a:lvl5pPr lvl="4" rtl="0" algn="ctr">
              <a:spcBef>
                <a:spcPts val="0"/>
              </a:spcBef>
              <a:spcAft>
                <a:spcPts val="0"/>
              </a:spcAft>
              <a:buClr>
                <a:schemeClr val="accent1"/>
              </a:buClr>
              <a:buSzPts val="2800"/>
              <a:buFont typeface="Montserrat ExtraBold"/>
              <a:buNone/>
              <a:defRPr>
                <a:solidFill>
                  <a:schemeClr val="accent1"/>
                </a:solidFill>
                <a:latin typeface="Montserrat ExtraBold"/>
                <a:ea typeface="Montserrat ExtraBold"/>
                <a:cs typeface="Montserrat ExtraBold"/>
                <a:sym typeface="Montserrat ExtraBold"/>
              </a:defRPr>
            </a:lvl5pPr>
            <a:lvl6pPr lvl="5" rtl="0" algn="ctr">
              <a:spcBef>
                <a:spcPts val="0"/>
              </a:spcBef>
              <a:spcAft>
                <a:spcPts val="0"/>
              </a:spcAft>
              <a:buClr>
                <a:schemeClr val="accent1"/>
              </a:buClr>
              <a:buSzPts val="2800"/>
              <a:buFont typeface="Montserrat ExtraBold"/>
              <a:buNone/>
              <a:defRPr>
                <a:solidFill>
                  <a:schemeClr val="accent1"/>
                </a:solidFill>
                <a:latin typeface="Montserrat ExtraBold"/>
                <a:ea typeface="Montserrat ExtraBold"/>
                <a:cs typeface="Montserrat ExtraBold"/>
                <a:sym typeface="Montserrat ExtraBold"/>
              </a:defRPr>
            </a:lvl6pPr>
            <a:lvl7pPr lvl="6" rtl="0" algn="ctr">
              <a:spcBef>
                <a:spcPts val="0"/>
              </a:spcBef>
              <a:spcAft>
                <a:spcPts val="0"/>
              </a:spcAft>
              <a:buClr>
                <a:schemeClr val="accent1"/>
              </a:buClr>
              <a:buSzPts val="2800"/>
              <a:buFont typeface="Montserrat ExtraBold"/>
              <a:buNone/>
              <a:defRPr>
                <a:solidFill>
                  <a:schemeClr val="accent1"/>
                </a:solidFill>
                <a:latin typeface="Montserrat ExtraBold"/>
                <a:ea typeface="Montserrat ExtraBold"/>
                <a:cs typeface="Montserrat ExtraBold"/>
                <a:sym typeface="Montserrat ExtraBold"/>
              </a:defRPr>
            </a:lvl7pPr>
            <a:lvl8pPr lvl="7" rtl="0" algn="ctr">
              <a:spcBef>
                <a:spcPts val="0"/>
              </a:spcBef>
              <a:spcAft>
                <a:spcPts val="0"/>
              </a:spcAft>
              <a:buClr>
                <a:schemeClr val="accent1"/>
              </a:buClr>
              <a:buSzPts val="2800"/>
              <a:buFont typeface="Montserrat ExtraBold"/>
              <a:buNone/>
              <a:defRPr>
                <a:solidFill>
                  <a:schemeClr val="accent1"/>
                </a:solidFill>
                <a:latin typeface="Montserrat ExtraBold"/>
                <a:ea typeface="Montserrat ExtraBold"/>
                <a:cs typeface="Montserrat ExtraBold"/>
                <a:sym typeface="Montserrat ExtraBold"/>
              </a:defRPr>
            </a:lvl8pPr>
            <a:lvl9pPr lvl="8" rtl="0" algn="ctr">
              <a:spcBef>
                <a:spcPts val="0"/>
              </a:spcBef>
              <a:spcAft>
                <a:spcPts val="0"/>
              </a:spcAft>
              <a:buClr>
                <a:schemeClr val="accent1"/>
              </a:buClr>
              <a:buSzPts val="2800"/>
              <a:buFont typeface="Montserrat ExtraBold"/>
              <a:buNone/>
              <a:defRPr>
                <a:solidFill>
                  <a:schemeClr val="accent1"/>
                </a:solidFill>
                <a:latin typeface="Montserrat ExtraBold"/>
                <a:ea typeface="Montserrat ExtraBold"/>
                <a:cs typeface="Montserrat ExtraBold"/>
                <a:sym typeface="Montserrat ExtraBold"/>
              </a:defRPr>
            </a:lvl9pPr>
          </a:lstStyle>
          <a:p/>
        </p:txBody>
      </p:sp>
      <p:sp>
        <p:nvSpPr>
          <p:cNvPr id="602" name="Google Shape;602;p15"/>
          <p:cNvSpPr txBox="1"/>
          <p:nvPr>
            <p:ph idx="1" type="subTitle"/>
          </p:nvPr>
        </p:nvSpPr>
        <p:spPr>
          <a:xfrm>
            <a:off x="1978901" y="1779025"/>
            <a:ext cx="2588100" cy="367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dk2"/>
              </a:buClr>
              <a:buSzPts val="1800"/>
              <a:buFont typeface="Montserrat SemiBold"/>
              <a:buNone/>
              <a:defRPr b="1"/>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p:txBody>
      </p:sp>
      <p:sp>
        <p:nvSpPr>
          <p:cNvPr id="603" name="Google Shape;603;p15"/>
          <p:cNvSpPr txBox="1"/>
          <p:nvPr>
            <p:ph idx="2" type="subTitle"/>
          </p:nvPr>
        </p:nvSpPr>
        <p:spPr>
          <a:xfrm>
            <a:off x="1978890" y="2182450"/>
            <a:ext cx="2379300" cy="367800"/>
          </a:xfrm>
          <a:prstGeom prst="rect">
            <a:avLst/>
          </a:prstGeom>
        </p:spPr>
        <p:txBody>
          <a:bodyPr anchorCtr="0" anchor="ctr" bIns="91425" lIns="91425" spcFirstLastPara="1" rIns="91425" wrap="square" tIns="91425">
            <a:norm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4" name="Google Shape;604;p15"/>
          <p:cNvSpPr txBox="1"/>
          <p:nvPr>
            <p:ph idx="3" type="subTitle"/>
          </p:nvPr>
        </p:nvSpPr>
        <p:spPr>
          <a:xfrm>
            <a:off x="5837625" y="1779025"/>
            <a:ext cx="2590800" cy="367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dk2"/>
              </a:buClr>
              <a:buSzPts val="1800"/>
              <a:buFont typeface="Montserrat SemiBold"/>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5" name="Google Shape;605;p15"/>
          <p:cNvSpPr txBox="1"/>
          <p:nvPr>
            <p:ph idx="4" type="subTitle"/>
          </p:nvPr>
        </p:nvSpPr>
        <p:spPr>
          <a:xfrm>
            <a:off x="5837615" y="2182447"/>
            <a:ext cx="2377200" cy="367800"/>
          </a:xfrm>
          <a:prstGeom prst="rect">
            <a:avLst/>
          </a:prstGeom>
        </p:spPr>
        <p:txBody>
          <a:bodyPr anchorCtr="0" anchor="ctr" bIns="91425" lIns="91425" spcFirstLastPara="1" rIns="91425" wrap="square" tIns="91425">
            <a:norm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6" name="Google Shape;606;p15"/>
          <p:cNvSpPr txBox="1"/>
          <p:nvPr>
            <p:ph idx="5" type="subTitle"/>
          </p:nvPr>
        </p:nvSpPr>
        <p:spPr>
          <a:xfrm>
            <a:off x="1981484" y="3162602"/>
            <a:ext cx="2588100" cy="367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dk2"/>
              </a:buClr>
              <a:buSzPts val="1800"/>
              <a:buFont typeface="Montserrat SemiBold"/>
              <a:buNone/>
              <a:defRPr b="1"/>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p:txBody>
      </p:sp>
      <p:sp>
        <p:nvSpPr>
          <p:cNvPr id="607" name="Google Shape;607;p15"/>
          <p:cNvSpPr txBox="1"/>
          <p:nvPr>
            <p:ph idx="6" type="subTitle"/>
          </p:nvPr>
        </p:nvSpPr>
        <p:spPr>
          <a:xfrm>
            <a:off x="1981265" y="3566032"/>
            <a:ext cx="2379300" cy="367800"/>
          </a:xfrm>
          <a:prstGeom prst="rect">
            <a:avLst/>
          </a:prstGeom>
        </p:spPr>
        <p:txBody>
          <a:bodyPr anchorCtr="0" anchor="ctr" bIns="91425" lIns="91425" spcFirstLastPara="1" rIns="91425" wrap="square" tIns="91425">
            <a:norm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8" name="Google Shape;608;p15"/>
          <p:cNvSpPr txBox="1"/>
          <p:nvPr>
            <p:ph idx="7" type="subTitle"/>
          </p:nvPr>
        </p:nvSpPr>
        <p:spPr>
          <a:xfrm>
            <a:off x="5839800" y="3162600"/>
            <a:ext cx="2590800" cy="367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dk2"/>
              </a:buClr>
              <a:buSzPts val="1800"/>
              <a:buFont typeface="Montserrat SemiBold"/>
              <a:buNone/>
              <a:defRPr b="1"/>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p:txBody>
      </p:sp>
      <p:sp>
        <p:nvSpPr>
          <p:cNvPr id="609" name="Google Shape;609;p15"/>
          <p:cNvSpPr txBox="1"/>
          <p:nvPr>
            <p:ph idx="8" type="subTitle"/>
          </p:nvPr>
        </p:nvSpPr>
        <p:spPr>
          <a:xfrm>
            <a:off x="5839610" y="3566033"/>
            <a:ext cx="2377200" cy="367800"/>
          </a:xfrm>
          <a:prstGeom prst="rect">
            <a:avLst/>
          </a:prstGeom>
        </p:spPr>
        <p:txBody>
          <a:bodyPr anchorCtr="0" anchor="ctr" bIns="91425" lIns="91425" spcFirstLastPara="1" rIns="91425" wrap="square" tIns="91425">
            <a:norm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10" name="Google Shape;610;p15"/>
          <p:cNvSpPr txBox="1"/>
          <p:nvPr>
            <p:ph hasCustomPrompt="1" idx="9" type="title"/>
          </p:nvPr>
        </p:nvSpPr>
        <p:spPr>
          <a:xfrm>
            <a:off x="1097280" y="1844061"/>
            <a:ext cx="576000" cy="5760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200"/>
              <a:buFont typeface="Montserrat Black"/>
              <a:buNone/>
              <a:defRPr b="0" sz="2400">
                <a:solidFill>
                  <a:schemeClr val="lt1"/>
                </a:solidFill>
              </a:defRPr>
            </a:lvl1pPr>
            <a:lvl2pPr lvl="1" rtl="0" algn="ctr">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rtl="0" algn="ctr">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rtl="0" algn="ctr">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rtl="0" algn="ctr">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rtl="0" algn="ctr">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rtl="0" algn="ctr">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rtl="0" algn="ctr">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rtl="0" algn="ctr">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611" name="Google Shape;611;p15"/>
          <p:cNvSpPr txBox="1"/>
          <p:nvPr>
            <p:ph hasCustomPrompt="1" idx="13" type="title"/>
          </p:nvPr>
        </p:nvSpPr>
        <p:spPr>
          <a:xfrm>
            <a:off x="4956048" y="1849011"/>
            <a:ext cx="576000" cy="5760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200"/>
              <a:buFont typeface="Montserrat Black"/>
              <a:buNone/>
              <a:defRPr b="0" sz="2400">
                <a:solidFill>
                  <a:schemeClr val="lt1"/>
                </a:solidFill>
              </a:defRPr>
            </a:lvl1pPr>
            <a:lvl2pPr lvl="1" rtl="0" algn="ctr">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rtl="0" algn="ctr">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rtl="0" algn="ctr">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rtl="0" algn="ctr">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rtl="0" algn="ctr">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rtl="0" algn="ctr">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rtl="0" algn="ctr">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rtl="0" algn="ctr">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612" name="Google Shape;612;p15"/>
          <p:cNvSpPr txBox="1"/>
          <p:nvPr>
            <p:ph hasCustomPrompt="1" idx="14" type="title"/>
          </p:nvPr>
        </p:nvSpPr>
        <p:spPr>
          <a:xfrm>
            <a:off x="1097280" y="3233949"/>
            <a:ext cx="576000" cy="5760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200"/>
              <a:buFont typeface="Montserrat Black"/>
              <a:buNone/>
              <a:defRPr b="0" sz="2400">
                <a:solidFill>
                  <a:schemeClr val="lt1"/>
                </a:solidFill>
              </a:defRPr>
            </a:lvl1pPr>
            <a:lvl2pPr lvl="1" rtl="0" algn="ctr">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rtl="0" algn="ctr">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rtl="0" algn="ctr">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rtl="0" algn="ctr">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rtl="0" algn="ctr">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rtl="0" algn="ctr">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rtl="0" algn="ctr">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rtl="0" algn="ctr">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613" name="Google Shape;613;p15"/>
          <p:cNvSpPr txBox="1"/>
          <p:nvPr>
            <p:ph hasCustomPrompt="1" idx="15" type="title"/>
          </p:nvPr>
        </p:nvSpPr>
        <p:spPr>
          <a:xfrm>
            <a:off x="4956048" y="3233949"/>
            <a:ext cx="576000" cy="5760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200"/>
              <a:buFont typeface="Montserrat Black"/>
              <a:buNone/>
              <a:defRPr b="0" sz="2400">
                <a:solidFill>
                  <a:schemeClr val="lt1"/>
                </a:solidFill>
              </a:defRPr>
            </a:lvl1pPr>
            <a:lvl2pPr lvl="1" rtl="0" algn="ctr">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rtl="0" algn="ctr">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rtl="0" algn="ctr">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rtl="0" algn="ctr">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rtl="0" algn="ctr">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rtl="0" algn="ctr">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rtl="0" algn="ctr">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rtl="0" algn="ctr">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grpSp>
        <p:nvGrpSpPr>
          <p:cNvPr id="614" name="Google Shape;614;p15"/>
          <p:cNvGrpSpPr/>
          <p:nvPr/>
        </p:nvGrpSpPr>
        <p:grpSpPr>
          <a:xfrm>
            <a:off x="-475359" y="-647304"/>
            <a:ext cx="2377178" cy="2373620"/>
            <a:chOff x="4307950" y="1992700"/>
            <a:chExt cx="634625" cy="633675"/>
          </a:xfrm>
        </p:grpSpPr>
        <p:sp>
          <p:nvSpPr>
            <p:cNvPr id="615" name="Google Shape;615;p15"/>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5"/>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5"/>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5"/>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5"/>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5"/>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5"/>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5"/>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5"/>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5"/>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5"/>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5"/>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5"/>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5"/>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5"/>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5"/>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5"/>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5"/>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5"/>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5"/>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5"/>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5"/>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5"/>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5"/>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5"/>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5"/>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2_1">
    <p:bg>
      <p:bgPr>
        <a:solidFill>
          <a:schemeClr val="lt2"/>
        </a:solidFill>
      </p:bgPr>
    </p:bg>
    <p:spTree>
      <p:nvGrpSpPr>
        <p:cNvPr id="641" name="Shape 641"/>
        <p:cNvGrpSpPr/>
        <p:nvPr/>
      </p:nvGrpSpPr>
      <p:grpSpPr>
        <a:xfrm>
          <a:off x="0" y="0"/>
          <a:ext cx="0" cy="0"/>
          <a:chOff x="0" y="0"/>
          <a:chExt cx="0" cy="0"/>
        </a:xfrm>
      </p:grpSpPr>
      <p:sp>
        <p:nvSpPr>
          <p:cNvPr id="642" name="Google Shape;642;p16"/>
          <p:cNvSpPr txBox="1"/>
          <p:nvPr>
            <p:ph type="title"/>
          </p:nvPr>
        </p:nvSpPr>
        <p:spPr>
          <a:xfrm>
            <a:off x="713250" y="448056"/>
            <a:ext cx="77175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accent1"/>
              </a:buClr>
              <a:buSzPts val="2800"/>
              <a:buFont typeface="Montserrat ExtraBold"/>
              <a:buNone/>
              <a:defRPr>
                <a:solidFill>
                  <a:schemeClr val="accent1"/>
                </a:solidFill>
              </a:defRPr>
            </a:lvl1pPr>
            <a:lvl2pPr lvl="1" rtl="0" algn="ctr">
              <a:spcBef>
                <a:spcPts val="0"/>
              </a:spcBef>
              <a:spcAft>
                <a:spcPts val="0"/>
              </a:spcAft>
              <a:buClr>
                <a:schemeClr val="accent1"/>
              </a:buClr>
              <a:buSzPts val="2800"/>
              <a:buFont typeface="Montserrat ExtraBold"/>
              <a:buNone/>
              <a:defRPr>
                <a:solidFill>
                  <a:schemeClr val="accent1"/>
                </a:solidFill>
                <a:latin typeface="Montserrat ExtraBold"/>
                <a:ea typeface="Montserrat ExtraBold"/>
                <a:cs typeface="Montserrat ExtraBold"/>
                <a:sym typeface="Montserrat ExtraBold"/>
              </a:defRPr>
            </a:lvl2pPr>
            <a:lvl3pPr lvl="2" rtl="0" algn="ctr">
              <a:spcBef>
                <a:spcPts val="0"/>
              </a:spcBef>
              <a:spcAft>
                <a:spcPts val="0"/>
              </a:spcAft>
              <a:buClr>
                <a:schemeClr val="accent1"/>
              </a:buClr>
              <a:buSzPts val="2800"/>
              <a:buFont typeface="Montserrat ExtraBold"/>
              <a:buNone/>
              <a:defRPr>
                <a:solidFill>
                  <a:schemeClr val="accent1"/>
                </a:solidFill>
                <a:latin typeface="Montserrat ExtraBold"/>
                <a:ea typeface="Montserrat ExtraBold"/>
                <a:cs typeface="Montserrat ExtraBold"/>
                <a:sym typeface="Montserrat ExtraBold"/>
              </a:defRPr>
            </a:lvl3pPr>
            <a:lvl4pPr lvl="3" rtl="0" algn="ctr">
              <a:spcBef>
                <a:spcPts val="0"/>
              </a:spcBef>
              <a:spcAft>
                <a:spcPts val="0"/>
              </a:spcAft>
              <a:buClr>
                <a:schemeClr val="accent1"/>
              </a:buClr>
              <a:buSzPts val="2800"/>
              <a:buFont typeface="Montserrat ExtraBold"/>
              <a:buNone/>
              <a:defRPr>
                <a:solidFill>
                  <a:schemeClr val="accent1"/>
                </a:solidFill>
                <a:latin typeface="Montserrat ExtraBold"/>
                <a:ea typeface="Montserrat ExtraBold"/>
                <a:cs typeface="Montserrat ExtraBold"/>
                <a:sym typeface="Montserrat ExtraBold"/>
              </a:defRPr>
            </a:lvl4pPr>
            <a:lvl5pPr lvl="4" rtl="0" algn="ctr">
              <a:spcBef>
                <a:spcPts val="0"/>
              </a:spcBef>
              <a:spcAft>
                <a:spcPts val="0"/>
              </a:spcAft>
              <a:buClr>
                <a:schemeClr val="accent1"/>
              </a:buClr>
              <a:buSzPts val="2800"/>
              <a:buFont typeface="Montserrat ExtraBold"/>
              <a:buNone/>
              <a:defRPr>
                <a:solidFill>
                  <a:schemeClr val="accent1"/>
                </a:solidFill>
                <a:latin typeface="Montserrat ExtraBold"/>
                <a:ea typeface="Montserrat ExtraBold"/>
                <a:cs typeface="Montserrat ExtraBold"/>
                <a:sym typeface="Montserrat ExtraBold"/>
              </a:defRPr>
            </a:lvl5pPr>
            <a:lvl6pPr lvl="5" rtl="0" algn="ctr">
              <a:spcBef>
                <a:spcPts val="0"/>
              </a:spcBef>
              <a:spcAft>
                <a:spcPts val="0"/>
              </a:spcAft>
              <a:buClr>
                <a:schemeClr val="accent1"/>
              </a:buClr>
              <a:buSzPts val="2800"/>
              <a:buFont typeface="Montserrat ExtraBold"/>
              <a:buNone/>
              <a:defRPr>
                <a:solidFill>
                  <a:schemeClr val="accent1"/>
                </a:solidFill>
                <a:latin typeface="Montserrat ExtraBold"/>
                <a:ea typeface="Montserrat ExtraBold"/>
                <a:cs typeface="Montserrat ExtraBold"/>
                <a:sym typeface="Montserrat ExtraBold"/>
              </a:defRPr>
            </a:lvl6pPr>
            <a:lvl7pPr lvl="6" rtl="0" algn="ctr">
              <a:spcBef>
                <a:spcPts val="0"/>
              </a:spcBef>
              <a:spcAft>
                <a:spcPts val="0"/>
              </a:spcAft>
              <a:buClr>
                <a:schemeClr val="accent1"/>
              </a:buClr>
              <a:buSzPts val="2800"/>
              <a:buFont typeface="Montserrat ExtraBold"/>
              <a:buNone/>
              <a:defRPr>
                <a:solidFill>
                  <a:schemeClr val="accent1"/>
                </a:solidFill>
                <a:latin typeface="Montserrat ExtraBold"/>
                <a:ea typeface="Montserrat ExtraBold"/>
                <a:cs typeface="Montserrat ExtraBold"/>
                <a:sym typeface="Montserrat ExtraBold"/>
              </a:defRPr>
            </a:lvl7pPr>
            <a:lvl8pPr lvl="7" rtl="0" algn="ctr">
              <a:spcBef>
                <a:spcPts val="0"/>
              </a:spcBef>
              <a:spcAft>
                <a:spcPts val="0"/>
              </a:spcAft>
              <a:buClr>
                <a:schemeClr val="accent1"/>
              </a:buClr>
              <a:buSzPts val="2800"/>
              <a:buFont typeface="Montserrat ExtraBold"/>
              <a:buNone/>
              <a:defRPr>
                <a:solidFill>
                  <a:schemeClr val="accent1"/>
                </a:solidFill>
                <a:latin typeface="Montserrat ExtraBold"/>
                <a:ea typeface="Montserrat ExtraBold"/>
                <a:cs typeface="Montserrat ExtraBold"/>
                <a:sym typeface="Montserrat ExtraBold"/>
              </a:defRPr>
            </a:lvl8pPr>
            <a:lvl9pPr lvl="8" rtl="0" algn="ctr">
              <a:spcBef>
                <a:spcPts val="0"/>
              </a:spcBef>
              <a:spcAft>
                <a:spcPts val="0"/>
              </a:spcAft>
              <a:buClr>
                <a:schemeClr val="accent1"/>
              </a:buClr>
              <a:buSzPts val="2800"/>
              <a:buFont typeface="Montserrat ExtraBold"/>
              <a:buNone/>
              <a:defRPr>
                <a:solidFill>
                  <a:schemeClr val="accent1"/>
                </a:solidFill>
                <a:latin typeface="Montserrat ExtraBold"/>
                <a:ea typeface="Montserrat ExtraBold"/>
                <a:cs typeface="Montserrat ExtraBold"/>
                <a:sym typeface="Montserrat ExtraBold"/>
              </a:defRPr>
            </a:lvl9pPr>
          </a:lstStyle>
          <a:p/>
        </p:txBody>
      </p:sp>
      <p:sp>
        <p:nvSpPr>
          <p:cNvPr id="643" name="Google Shape;643;p16"/>
          <p:cNvSpPr txBox="1"/>
          <p:nvPr>
            <p:ph idx="1" type="subTitle"/>
          </p:nvPr>
        </p:nvSpPr>
        <p:spPr>
          <a:xfrm>
            <a:off x="713250" y="1491588"/>
            <a:ext cx="1287900" cy="367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dk2"/>
              </a:buClr>
              <a:buSzPts val="1800"/>
              <a:buFont typeface="Montserrat SemiBold"/>
              <a:buNone/>
              <a:defRPr b="1"/>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p:txBody>
      </p:sp>
      <p:sp>
        <p:nvSpPr>
          <p:cNvPr id="644" name="Google Shape;644;p16"/>
          <p:cNvSpPr txBox="1"/>
          <p:nvPr>
            <p:ph idx="2" type="subTitle"/>
          </p:nvPr>
        </p:nvSpPr>
        <p:spPr>
          <a:xfrm>
            <a:off x="713250" y="1895000"/>
            <a:ext cx="1919100" cy="367800"/>
          </a:xfrm>
          <a:prstGeom prst="rect">
            <a:avLst/>
          </a:prstGeom>
        </p:spPr>
        <p:txBody>
          <a:bodyPr anchorCtr="0" anchor="ctr" bIns="91425" lIns="91425" spcFirstLastPara="1" rIns="91425" wrap="square" tIns="91425">
            <a:normAutofit/>
          </a:bodyPr>
          <a:lstStyle>
            <a:lvl1pPr lvl="0" rtl="0">
              <a:spcBef>
                <a:spcPts val="0"/>
              </a:spcBef>
              <a:spcAft>
                <a:spcPts val="0"/>
              </a:spcAft>
              <a:buSzPts val="1400"/>
              <a:buFont typeface="Roboto"/>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5" name="Google Shape;645;p16"/>
          <p:cNvSpPr txBox="1"/>
          <p:nvPr>
            <p:ph idx="3" type="subTitle"/>
          </p:nvPr>
        </p:nvSpPr>
        <p:spPr>
          <a:xfrm>
            <a:off x="7141500" y="1491588"/>
            <a:ext cx="1289100" cy="367800"/>
          </a:xfrm>
          <a:prstGeom prst="rect">
            <a:avLst/>
          </a:prstGeom>
        </p:spPr>
        <p:txBody>
          <a:bodyPr anchorCtr="0" anchor="ctr" bIns="91425" lIns="91425" spcFirstLastPara="1" rIns="91425" wrap="square" tIns="91425">
            <a:normAutofit/>
          </a:bodyPr>
          <a:lstStyle>
            <a:lvl1pPr lvl="0" rtl="0" algn="r">
              <a:spcBef>
                <a:spcPts val="0"/>
              </a:spcBef>
              <a:spcAft>
                <a:spcPts val="0"/>
              </a:spcAft>
              <a:buClr>
                <a:schemeClr val="dk2"/>
              </a:buClr>
              <a:buSzPts val="1800"/>
              <a:buFont typeface="Montserrat SemiBold"/>
              <a:buNone/>
              <a:defRPr b="1"/>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646" name="Google Shape;646;p16"/>
          <p:cNvSpPr txBox="1"/>
          <p:nvPr>
            <p:ph idx="4" type="subTitle"/>
          </p:nvPr>
        </p:nvSpPr>
        <p:spPr>
          <a:xfrm>
            <a:off x="6511500" y="1895000"/>
            <a:ext cx="1919100" cy="367800"/>
          </a:xfrm>
          <a:prstGeom prst="rect">
            <a:avLst/>
          </a:prstGeom>
        </p:spPr>
        <p:txBody>
          <a:bodyPr anchorCtr="0" anchor="ctr" bIns="91425" lIns="91425" spcFirstLastPara="1" rIns="91425" wrap="square" tIns="91425">
            <a:normAutofit/>
          </a:bodyPr>
          <a:lstStyle>
            <a:lvl1pPr lvl="0" rtl="0" algn="r">
              <a:lnSpc>
                <a:spcPct val="100000"/>
              </a:lnSpc>
              <a:spcBef>
                <a:spcPts val="0"/>
              </a:spcBef>
              <a:spcAft>
                <a:spcPts val="0"/>
              </a:spcAft>
              <a:buSzPts val="1400"/>
              <a:buFont typeface="Roboto"/>
              <a:buNone/>
              <a:defRPr sz="1400">
                <a:solidFill>
                  <a:schemeClr val="dk1"/>
                </a:solidFill>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647" name="Google Shape;647;p16"/>
          <p:cNvSpPr txBox="1"/>
          <p:nvPr>
            <p:ph idx="5" type="subTitle"/>
          </p:nvPr>
        </p:nvSpPr>
        <p:spPr>
          <a:xfrm>
            <a:off x="714536" y="3380200"/>
            <a:ext cx="1287900" cy="367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dk2"/>
              </a:buClr>
              <a:buSzPts val="1800"/>
              <a:buFont typeface="Montserrat SemiBold"/>
              <a:buNone/>
              <a:defRPr b="1"/>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p:txBody>
      </p:sp>
      <p:sp>
        <p:nvSpPr>
          <p:cNvPr id="648" name="Google Shape;648;p16"/>
          <p:cNvSpPr txBox="1"/>
          <p:nvPr>
            <p:ph idx="6" type="subTitle"/>
          </p:nvPr>
        </p:nvSpPr>
        <p:spPr>
          <a:xfrm>
            <a:off x="715166" y="3783625"/>
            <a:ext cx="1919100" cy="367800"/>
          </a:xfrm>
          <a:prstGeom prst="rect">
            <a:avLst/>
          </a:prstGeom>
        </p:spPr>
        <p:txBody>
          <a:bodyPr anchorCtr="0" anchor="ctr" bIns="91425" lIns="91425" spcFirstLastPara="1" rIns="91425" wrap="square" tIns="91425">
            <a:normAutofit/>
          </a:bodyPr>
          <a:lstStyle>
            <a:lvl1pPr lvl="0" rtl="0">
              <a:lnSpc>
                <a:spcPct val="100000"/>
              </a:lnSpc>
              <a:spcBef>
                <a:spcPts val="0"/>
              </a:spcBef>
              <a:spcAft>
                <a:spcPts val="0"/>
              </a:spcAft>
              <a:buSzPts val="1400"/>
              <a:buFont typeface="Roboto"/>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9" name="Google Shape;649;p16"/>
          <p:cNvSpPr txBox="1"/>
          <p:nvPr>
            <p:ph idx="7" type="subTitle"/>
          </p:nvPr>
        </p:nvSpPr>
        <p:spPr>
          <a:xfrm>
            <a:off x="7141500" y="3380200"/>
            <a:ext cx="1289100" cy="367800"/>
          </a:xfrm>
          <a:prstGeom prst="rect">
            <a:avLst/>
          </a:prstGeom>
        </p:spPr>
        <p:txBody>
          <a:bodyPr anchorCtr="0" anchor="ctr" bIns="91425" lIns="91425" spcFirstLastPara="1" rIns="91425" wrap="square" tIns="91425">
            <a:normAutofit/>
          </a:bodyPr>
          <a:lstStyle>
            <a:lvl1pPr lvl="0" rtl="0" algn="r">
              <a:spcBef>
                <a:spcPts val="0"/>
              </a:spcBef>
              <a:spcAft>
                <a:spcPts val="0"/>
              </a:spcAft>
              <a:buClr>
                <a:schemeClr val="dk2"/>
              </a:buClr>
              <a:buSzPts val="1800"/>
              <a:buFont typeface="Montserrat SemiBold"/>
              <a:buNone/>
              <a:defRPr b="1"/>
            </a:lvl1pPr>
            <a:lvl2pPr lvl="1" rtl="0" algn="r">
              <a:spcBef>
                <a:spcPts val="0"/>
              </a:spcBef>
              <a:spcAft>
                <a:spcPts val="0"/>
              </a:spcAft>
              <a:buClr>
                <a:schemeClr val="dk2"/>
              </a:buClr>
              <a:buSzPts val="1400"/>
              <a:buNone/>
              <a:defRPr>
                <a:solidFill>
                  <a:schemeClr val="dk2"/>
                </a:solidFill>
              </a:defRPr>
            </a:lvl2pPr>
            <a:lvl3pPr lvl="2" rtl="0" algn="r">
              <a:spcBef>
                <a:spcPts val="0"/>
              </a:spcBef>
              <a:spcAft>
                <a:spcPts val="0"/>
              </a:spcAft>
              <a:buClr>
                <a:schemeClr val="dk2"/>
              </a:buClr>
              <a:buSzPts val="1400"/>
              <a:buNone/>
              <a:defRPr>
                <a:solidFill>
                  <a:schemeClr val="dk2"/>
                </a:solidFill>
              </a:defRPr>
            </a:lvl3pPr>
            <a:lvl4pPr lvl="3" rtl="0" algn="r">
              <a:spcBef>
                <a:spcPts val="0"/>
              </a:spcBef>
              <a:spcAft>
                <a:spcPts val="0"/>
              </a:spcAft>
              <a:buClr>
                <a:schemeClr val="dk2"/>
              </a:buClr>
              <a:buSzPts val="1400"/>
              <a:buNone/>
              <a:defRPr>
                <a:solidFill>
                  <a:schemeClr val="dk2"/>
                </a:solidFill>
              </a:defRPr>
            </a:lvl4pPr>
            <a:lvl5pPr lvl="4" rtl="0" algn="r">
              <a:spcBef>
                <a:spcPts val="0"/>
              </a:spcBef>
              <a:spcAft>
                <a:spcPts val="0"/>
              </a:spcAft>
              <a:buClr>
                <a:schemeClr val="dk2"/>
              </a:buClr>
              <a:buSzPts val="1400"/>
              <a:buNone/>
              <a:defRPr>
                <a:solidFill>
                  <a:schemeClr val="dk2"/>
                </a:solidFill>
              </a:defRPr>
            </a:lvl5pPr>
            <a:lvl6pPr lvl="5" rtl="0" algn="r">
              <a:spcBef>
                <a:spcPts val="0"/>
              </a:spcBef>
              <a:spcAft>
                <a:spcPts val="0"/>
              </a:spcAft>
              <a:buClr>
                <a:schemeClr val="dk2"/>
              </a:buClr>
              <a:buSzPts val="1400"/>
              <a:buNone/>
              <a:defRPr>
                <a:solidFill>
                  <a:schemeClr val="dk2"/>
                </a:solidFill>
              </a:defRPr>
            </a:lvl6pPr>
            <a:lvl7pPr lvl="6" rtl="0" algn="r">
              <a:spcBef>
                <a:spcPts val="0"/>
              </a:spcBef>
              <a:spcAft>
                <a:spcPts val="0"/>
              </a:spcAft>
              <a:buClr>
                <a:schemeClr val="dk2"/>
              </a:buClr>
              <a:buSzPts val="1400"/>
              <a:buNone/>
              <a:defRPr>
                <a:solidFill>
                  <a:schemeClr val="dk2"/>
                </a:solidFill>
              </a:defRPr>
            </a:lvl7pPr>
            <a:lvl8pPr lvl="7" rtl="0" algn="r">
              <a:spcBef>
                <a:spcPts val="0"/>
              </a:spcBef>
              <a:spcAft>
                <a:spcPts val="0"/>
              </a:spcAft>
              <a:buClr>
                <a:schemeClr val="dk2"/>
              </a:buClr>
              <a:buSzPts val="1400"/>
              <a:buNone/>
              <a:defRPr>
                <a:solidFill>
                  <a:schemeClr val="dk2"/>
                </a:solidFill>
              </a:defRPr>
            </a:lvl8pPr>
            <a:lvl9pPr lvl="8" rtl="0" algn="r">
              <a:spcBef>
                <a:spcPts val="0"/>
              </a:spcBef>
              <a:spcAft>
                <a:spcPts val="0"/>
              </a:spcAft>
              <a:buClr>
                <a:schemeClr val="dk2"/>
              </a:buClr>
              <a:buSzPts val="1400"/>
              <a:buNone/>
              <a:defRPr>
                <a:solidFill>
                  <a:schemeClr val="dk2"/>
                </a:solidFill>
              </a:defRPr>
            </a:lvl9pPr>
          </a:lstStyle>
          <a:p/>
        </p:txBody>
      </p:sp>
      <p:sp>
        <p:nvSpPr>
          <p:cNvPr id="650" name="Google Shape;650;p16"/>
          <p:cNvSpPr txBox="1"/>
          <p:nvPr>
            <p:ph idx="8" type="subTitle"/>
          </p:nvPr>
        </p:nvSpPr>
        <p:spPr>
          <a:xfrm>
            <a:off x="6511500" y="3783625"/>
            <a:ext cx="1919100" cy="367800"/>
          </a:xfrm>
          <a:prstGeom prst="rect">
            <a:avLst/>
          </a:prstGeom>
        </p:spPr>
        <p:txBody>
          <a:bodyPr anchorCtr="0" anchor="ctr" bIns="91425" lIns="91425" spcFirstLastPara="1" rIns="91425" wrap="square" tIns="91425">
            <a:normAutofit/>
          </a:bodyPr>
          <a:lstStyle>
            <a:lvl1pPr lvl="0" rtl="0" algn="r">
              <a:lnSpc>
                <a:spcPct val="100000"/>
              </a:lnSpc>
              <a:spcBef>
                <a:spcPts val="0"/>
              </a:spcBef>
              <a:spcAft>
                <a:spcPts val="0"/>
              </a:spcAft>
              <a:buSzPts val="1400"/>
              <a:buFont typeface="Roboto"/>
              <a:buNone/>
              <a:defRPr sz="1400">
                <a:solidFill>
                  <a:schemeClr val="dk1"/>
                </a:solidFill>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grpSp>
        <p:nvGrpSpPr>
          <p:cNvPr id="651" name="Google Shape;651;p16"/>
          <p:cNvGrpSpPr/>
          <p:nvPr/>
        </p:nvGrpSpPr>
        <p:grpSpPr>
          <a:xfrm rot="-5400000">
            <a:off x="8118835" y="243816"/>
            <a:ext cx="623783" cy="1215160"/>
            <a:chOff x="713225" y="-362087"/>
            <a:chExt cx="925632" cy="1803175"/>
          </a:xfrm>
        </p:grpSpPr>
        <p:sp>
          <p:nvSpPr>
            <p:cNvPr id="652" name="Google Shape;652;p16"/>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6"/>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6"/>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6"/>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6"/>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6"/>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6"/>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6"/>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6"/>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6"/>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6"/>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6"/>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6"/>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6"/>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6"/>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6"/>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6"/>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6"/>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6"/>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6"/>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6"/>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6"/>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6"/>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6"/>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6"/>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6"/>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6"/>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6"/>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0" name="Google Shape;680;p16"/>
          <p:cNvGrpSpPr/>
          <p:nvPr/>
        </p:nvGrpSpPr>
        <p:grpSpPr>
          <a:xfrm rot="-5400000">
            <a:off x="-206240" y="2276053"/>
            <a:ext cx="623783" cy="1215160"/>
            <a:chOff x="713225" y="-362087"/>
            <a:chExt cx="925632" cy="1803175"/>
          </a:xfrm>
        </p:grpSpPr>
        <p:sp>
          <p:nvSpPr>
            <p:cNvPr id="681" name="Google Shape;681;p16"/>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6"/>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6"/>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6"/>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6"/>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6"/>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6"/>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6"/>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6"/>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6"/>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6"/>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6"/>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6"/>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6"/>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6"/>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6"/>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6"/>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6"/>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6"/>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6"/>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6"/>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6"/>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6"/>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6"/>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6"/>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6"/>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6"/>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6"/>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accent1"/>
        </a:solidFill>
      </p:bgPr>
    </p:bg>
    <p:spTree>
      <p:nvGrpSpPr>
        <p:cNvPr id="709" name="Shape 709"/>
        <p:cNvGrpSpPr/>
        <p:nvPr/>
      </p:nvGrpSpPr>
      <p:grpSpPr>
        <a:xfrm>
          <a:off x="0" y="0"/>
          <a:ext cx="0" cy="0"/>
          <a:chOff x="0" y="0"/>
          <a:chExt cx="0" cy="0"/>
        </a:xfrm>
      </p:grpSpPr>
      <p:sp>
        <p:nvSpPr>
          <p:cNvPr id="710" name="Google Shape;710;p17"/>
          <p:cNvSpPr txBox="1"/>
          <p:nvPr>
            <p:ph type="title"/>
          </p:nvPr>
        </p:nvSpPr>
        <p:spPr>
          <a:xfrm>
            <a:off x="713225" y="1697400"/>
            <a:ext cx="3094800" cy="10329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dk1"/>
              </a:buClr>
              <a:buSzPts val="3600"/>
              <a:buFont typeface="Montserrat ExtraBold"/>
              <a:buNone/>
              <a:defRPr sz="3600">
                <a:solidFill>
                  <a:schemeClr val="dk1"/>
                </a:solidFill>
              </a:defRPr>
            </a:lvl1pPr>
            <a:lvl2pPr lvl="1" rtl="0">
              <a:spcBef>
                <a:spcPts val="0"/>
              </a:spcBef>
              <a:spcAft>
                <a:spcPts val="0"/>
              </a:spcAft>
              <a:buClr>
                <a:schemeClr val="dk1"/>
              </a:buClr>
              <a:buSzPts val="3600"/>
              <a:buFont typeface="Montserrat ExtraBold"/>
              <a:buNone/>
              <a:defRPr sz="3600">
                <a:solidFill>
                  <a:schemeClr val="dk1"/>
                </a:solidFill>
                <a:latin typeface="Montserrat ExtraBold"/>
                <a:ea typeface="Montserrat ExtraBold"/>
                <a:cs typeface="Montserrat ExtraBold"/>
                <a:sym typeface="Montserrat ExtraBold"/>
              </a:defRPr>
            </a:lvl2pPr>
            <a:lvl3pPr lvl="2" rtl="0">
              <a:spcBef>
                <a:spcPts val="0"/>
              </a:spcBef>
              <a:spcAft>
                <a:spcPts val="0"/>
              </a:spcAft>
              <a:buClr>
                <a:schemeClr val="dk1"/>
              </a:buClr>
              <a:buSzPts val="3600"/>
              <a:buFont typeface="Montserrat ExtraBold"/>
              <a:buNone/>
              <a:defRPr sz="3600">
                <a:solidFill>
                  <a:schemeClr val="dk1"/>
                </a:solidFill>
                <a:latin typeface="Montserrat ExtraBold"/>
                <a:ea typeface="Montserrat ExtraBold"/>
                <a:cs typeface="Montserrat ExtraBold"/>
                <a:sym typeface="Montserrat ExtraBold"/>
              </a:defRPr>
            </a:lvl3pPr>
            <a:lvl4pPr lvl="3" rtl="0">
              <a:spcBef>
                <a:spcPts val="0"/>
              </a:spcBef>
              <a:spcAft>
                <a:spcPts val="0"/>
              </a:spcAft>
              <a:buClr>
                <a:schemeClr val="dk1"/>
              </a:buClr>
              <a:buSzPts val="3600"/>
              <a:buFont typeface="Montserrat ExtraBold"/>
              <a:buNone/>
              <a:defRPr sz="3600">
                <a:solidFill>
                  <a:schemeClr val="dk1"/>
                </a:solidFill>
                <a:latin typeface="Montserrat ExtraBold"/>
                <a:ea typeface="Montserrat ExtraBold"/>
                <a:cs typeface="Montserrat ExtraBold"/>
                <a:sym typeface="Montserrat ExtraBold"/>
              </a:defRPr>
            </a:lvl4pPr>
            <a:lvl5pPr lvl="4" rtl="0">
              <a:spcBef>
                <a:spcPts val="0"/>
              </a:spcBef>
              <a:spcAft>
                <a:spcPts val="0"/>
              </a:spcAft>
              <a:buClr>
                <a:schemeClr val="dk1"/>
              </a:buClr>
              <a:buSzPts val="3600"/>
              <a:buFont typeface="Montserrat ExtraBold"/>
              <a:buNone/>
              <a:defRPr sz="3600">
                <a:solidFill>
                  <a:schemeClr val="dk1"/>
                </a:solidFill>
                <a:latin typeface="Montserrat ExtraBold"/>
                <a:ea typeface="Montserrat ExtraBold"/>
                <a:cs typeface="Montserrat ExtraBold"/>
                <a:sym typeface="Montserrat ExtraBold"/>
              </a:defRPr>
            </a:lvl5pPr>
            <a:lvl6pPr lvl="5" rtl="0">
              <a:spcBef>
                <a:spcPts val="0"/>
              </a:spcBef>
              <a:spcAft>
                <a:spcPts val="0"/>
              </a:spcAft>
              <a:buClr>
                <a:schemeClr val="dk1"/>
              </a:buClr>
              <a:buSzPts val="3600"/>
              <a:buFont typeface="Montserrat ExtraBold"/>
              <a:buNone/>
              <a:defRPr sz="3600">
                <a:solidFill>
                  <a:schemeClr val="dk1"/>
                </a:solidFill>
                <a:latin typeface="Montserrat ExtraBold"/>
                <a:ea typeface="Montserrat ExtraBold"/>
                <a:cs typeface="Montserrat ExtraBold"/>
                <a:sym typeface="Montserrat ExtraBold"/>
              </a:defRPr>
            </a:lvl6pPr>
            <a:lvl7pPr lvl="6" rtl="0">
              <a:spcBef>
                <a:spcPts val="0"/>
              </a:spcBef>
              <a:spcAft>
                <a:spcPts val="0"/>
              </a:spcAft>
              <a:buClr>
                <a:schemeClr val="dk1"/>
              </a:buClr>
              <a:buSzPts val="3600"/>
              <a:buFont typeface="Montserrat ExtraBold"/>
              <a:buNone/>
              <a:defRPr sz="3600">
                <a:solidFill>
                  <a:schemeClr val="dk1"/>
                </a:solidFill>
                <a:latin typeface="Montserrat ExtraBold"/>
                <a:ea typeface="Montserrat ExtraBold"/>
                <a:cs typeface="Montserrat ExtraBold"/>
                <a:sym typeface="Montserrat ExtraBold"/>
              </a:defRPr>
            </a:lvl7pPr>
            <a:lvl8pPr lvl="7" rtl="0">
              <a:spcBef>
                <a:spcPts val="0"/>
              </a:spcBef>
              <a:spcAft>
                <a:spcPts val="0"/>
              </a:spcAft>
              <a:buClr>
                <a:schemeClr val="dk1"/>
              </a:buClr>
              <a:buSzPts val="3600"/>
              <a:buFont typeface="Montserrat ExtraBold"/>
              <a:buNone/>
              <a:defRPr sz="3600">
                <a:solidFill>
                  <a:schemeClr val="dk1"/>
                </a:solidFill>
                <a:latin typeface="Montserrat ExtraBold"/>
                <a:ea typeface="Montserrat ExtraBold"/>
                <a:cs typeface="Montserrat ExtraBold"/>
                <a:sym typeface="Montserrat ExtraBold"/>
              </a:defRPr>
            </a:lvl8pPr>
            <a:lvl9pPr lvl="8" rtl="0">
              <a:spcBef>
                <a:spcPts val="0"/>
              </a:spcBef>
              <a:spcAft>
                <a:spcPts val="0"/>
              </a:spcAft>
              <a:buClr>
                <a:schemeClr val="dk1"/>
              </a:buClr>
              <a:buSzPts val="3600"/>
              <a:buFont typeface="Montserrat ExtraBold"/>
              <a:buNone/>
              <a:defRPr sz="3600">
                <a:solidFill>
                  <a:schemeClr val="dk1"/>
                </a:solidFill>
                <a:latin typeface="Montserrat ExtraBold"/>
                <a:ea typeface="Montserrat ExtraBold"/>
                <a:cs typeface="Montserrat ExtraBold"/>
                <a:sym typeface="Montserrat ExtraBold"/>
              </a:defRPr>
            </a:lvl9pPr>
          </a:lstStyle>
          <a:p/>
        </p:txBody>
      </p:sp>
      <p:sp>
        <p:nvSpPr>
          <p:cNvPr id="711" name="Google Shape;711;p17"/>
          <p:cNvSpPr txBox="1"/>
          <p:nvPr>
            <p:ph idx="1" type="subTitle"/>
          </p:nvPr>
        </p:nvSpPr>
        <p:spPr>
          <a:xfrm>
            <a:off x="713225" y="2588925"/>
            <a:ext cx="2510400" cy="759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400"/>
              <a:buFont typeface="Roboto"/>
              <a:buNone/>
              <a:defRPr sz="14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712" name="Google Shape;712;p17"/>
          <p:cNvSpPr txBox="1"/>
          <p:nvPr>
            <p:ph hasCustomPrompt="1" idx="2" type="title"/>
          </p:nvPr>
        </p:nvSpPr>
        <p:spPr>
          <a:xfrm>
            <a:off x="713225" y="892600"/>
            <a:ext cx="928800" cy="6279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2"/>
              </a:buClr>
              <a:buSzPts val="6000"/>
              <a:buFont typeface="Montserrat ExtraBold"/>
              <a:buNone/>
              <a:defRPr b="0" sz="3600">
                <a:solidFill>
                  <a:schemeClr val="lt1"/>
                </a:solidFill>
              </a:defRPr>
            </a:lvl1pPr>
            <a:lvl2pPr lvl="1"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2pPr>
            <a:lvl3pPr lvl="2"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3pPr>
            <a:lvl4pPr lvl="3"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4pPr>
            <a:lvl5pPr lvl="4"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5pPr>
            <a:lvl6pPr lvl="5"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6pPr>
            <a:lvl7pPr lvl="6"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7pPr>
            <a:lvl8pPr lvl="7"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8pPr>
            <a:lvl9pPr lvl="8"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9pPr>
          </a:lstStyle>
          <a:p>
            <a:r>
              <a:t>xx%</a:t>
            </a:r>
          </a:p>
        </p:txBody>
      </p:sp>
      <p:grpSp>
        <p:nvGrpSpPr>
          <p:cNvPr id="713" name="Google Shape;713;p17"/>
          <p:cNvGrpSpPr/>
          <p:nvPr/>
        </p:nvGrpSpPr>
        <p:grpSpPr>
          <a:xfrm rot="-5400000">
            <a:off x="550177" y="3371238"/>
            <a:ext cx="830754" cy="1618350"/>
            <a:chOff x="713225" y="-362087"/>
            <a:chExt cx="925632" cy="1803175"/>
          </a:xfrm>
        </p:grpSpPr>
        <p:sp>
          <p:nvSpPr>
            <p:cNvPr id="714" name="Google Shape;714;p17"/>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7"/>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7"/>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7"/>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7"/>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7"/>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7"/>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7"/>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7"/>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7"/>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7"/>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7"/>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7"/>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7"/>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7"/>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7"/>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7"/>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7"/>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7"/>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7"/>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7"/>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7"/>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7"/>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7"/>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7"/>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7"/>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7"/>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7"/>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 name="Google Shape;742;p17"/>
          <p:cNvGrpSpPr/>
          <p:nvPr/>
        </p:nvGrpSpPr>
        <p:grpSpPr>
          <a:xfrm>
            <a:off x="3232320" y="-791416"/>
            <a:ext cx="2679351" cy="2661822"/>
            <a:chOff x="7668350" y="3466975"/>
            <a:chExt cx="1988534" cy="1975525"/>
          </a:xfrm>
        </p:grpSpPr>
        <p:sp>
          <p:nvSpPr>
            <p:cNvPr id="743" name="Google Shape;743;p17"/>
            <p:cNvSpPr/>
            <p:nvPr/>
          </p:nvSpPr>
          <p:spPr>
            <a:xfrm>
              <a:off x="8251511" y="5353166"/>
              <a:ext cx="822222" cy="89334"/>
            </a:xfrm>
            <a:custGeom>
              <a:rect b="b" l="l" r="r" t="t"/>
              <a:pathLst>
                <a:path extrusionOk="0" h="1133" w="10428">
                  <a:moveTo>
                    <a:pt x="1" y="0"/>
                  </a:moveTo>
                  <a:lnTo>
                    <a:pt x="301" y="136"/>
                  </a:lnTo>
                  <a:lnTo>
                    <a:pt x="601" y="252"/>
                  </a:lnTo>
                  <a:lnTo>
                    <a:pt x="911" y="378"/>
                  </a:lnTo>
                  <a:lnTo>
                    <a:pt x="1220" y="484"/>
                  </a:lnTo>
                  <a:lnTo>
                    <a:pt x="1540" y="581"/>
                  </a:lnTo>
                  <a:lnTo>
                    <a:pt x="1859" y="678"/>
                  </a:lnTo>
                  <a:lnTo>
                    <a:pt x="2179" y="765"/>
                  </a:lnTo>
                  <a:lnTo>
                    <a:pt x="2508" y="833"/>
                  </a:lnTo>
                  <a:lnTo>
                    <a:pt x="2837" y="901"/>
                  </a:lnTo>
                  <a:lnTo>
                    <a:pt x="3166" y="968"/>
                  </a:lnTo>
                  <a:lnTo>
                    <a:pt x="3496" y="1017"/>
                  </a:lnTo>
                  <a:lnTo>
                    <a:pt x="3834" y="1056"/>
                  </a:lnTo>
                  <a:lnTo>
                    <a:pt x="4173" y="1085"/>
                  </a:lnTo>
                  <a:lnTo>
                    <a:pt x="4522" y="1114"/>
                  </a:lnTo>
                  <a:lnTo>
                    <a:pt x="4870" y="1123"/>
                  </a:lnTo>
                  <a:lnTo>
                    <a:pt x="5219" y="1133"/>
                  </a:lnTo>
                  <a:lnTo>
                    <a:pt x="5558" y="1123"/>
                  </a:lnTo>
                  <a:lnTo>
                    <a:pt x="5906" y="1114"/>
                  </a:lnTo>
                  <a:lnTo>
                    <a:pt x="6255" y="1085"/>
                  </a:lnTo>
                  <a:lnTo>
                    <a:pt x="6594" y="1056"/>
                  </a:lnTo>
                  <a:lnTo>
                    <a:pt x="6932" y="1017"/>
                  </a:lnTo>
                  <a:lnTo>
                    <a:pt x="7262" y="968"/>
                  </a:lnTo>
                  <a:lnTo>
                    <a:pt x="7600" y="901"/>
                  </a:lnTo>
                  <a:lnTo>
                    <a:pt x="7920" y="833"/>
                  </a:lnTo>
                  <a:lnTo>
                    <a:pt x="8249" y="765"/>
                  </a:lnTo>
                  <a:lnTo>
                    <a:pt x="8568" y="678"/>
                  </a:lnTo>
                  <a:lnTo>
                    <a:pt x="8888" y="581"/>
                  </a:lnTo>
                  <a:lnTo>
                    <a:pt x="9207" y="484"/>
                  </a:lnTo>
                  <a:lnTo>
                    <a:pt x="9517" y="378"/>
                  </a:lnTo>
                  <a:lnTo>
                    <a:pt x="9827" y="252"/>
                  </a:lnTo>
                  <a:lnTo>
                    <a:pt x="10127" y="136"/>
                  </a:lnTo>
                  <a:lnTo>
                    <a:pt x="10427" y="0"/>
                  </a:lnTo>
                  <a:close/>
                </a:path>
              </a:pathLst>
            </a:custGeom>
            <a:solidFill>
              <a:srgbClr val="FFFFFF">
                <a:alpha val="27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7"/>
            <p:cNvSpPr/>
            <p:nvPr/>
          </p:nvSpPr>
          <p:spPr>
            <a:xfrm>
              <a:off x="7927130" y="5117254"/>
              <a:ext cx="1470979" cy="210759"/>
            </a:xfrm>
            <a:custGeom>
              <a:rect b="b" l="l" r="r" t="t"/>
              <a:pathLst>
                <a:path extrusionOk="0" h="2673" w="18656">
                  <a:moveTo>
                    <a:pt x="0" y="1"/>
                  </a:moveTo>
                  <a:lnTo>
                    <a:pt x="194" y="204"/>
                  </a:lnTo>
                  <a:lnTo>
                    <a:pt x="378" y="398"/>
                  </a:lnTo>
                  <a:lnTo>
                    <a:pt x="581" y="591"/>
                  </a:lnTo>
                  <a:lnTo>
                    <a:pt x="775" y="775"/>
                  </a:lnTo>
                  <a:lnTo>
                    <a:pt x="978" y="959"/>
                  </a:lnTo>
                  <a:lnTo>
                    <a:pt x="1191" y="1143"/>
                  </a:lnTo>
                  <a:lnTo>
                    <a:pt x="1394" y="1317"/>
                  </a:lnTo>
                  <a:lnTo>
                    <a:pt x="1617" y="1482"/>
                  </a:lnTo>
                  <a:lnTo>
                    <a:pt x="1830" y="1647"/>
                  </a:lnTo>
                  <a:lnTo>
                    <a:pt x="2053" y="1811"/>
                  </a:lnTo>
                  <a:lnTo>
                    <a:pt x="2275" y="1966"/>
                  </a:lnTo>
                  <a:lnTo>
                    <a:pt x="2508" y="2121"/>
                  </a:lnTo>
                  <a:lnTo>
                    <a:pt x="2740" y="2266"/>
                  </a:lnTo>
                  <a:lnTo>
                    <a:pt x="2982" y="2402"/>
                  </a:lnTo>
                  <a:lnTo>
                    <a:pt x="3214" y="2537"/>
                  </a:lnTo>
                  <a:lnTo>
                    <a:pt x="3456" y="2673"/>
                  </a:lnTo>
                  <a:lnTo>
                    <a:pt x="15200" y="2673"/>
                  </a:lnTo>
                  <a:lnTo>
                    <a:pt x="15442" y="2537"/>
                  </a:lnTo>
                  <a:lnTo>
                    <a:pt x="15684" y="2402"/>
                  </a:lnTo>
                  <a:lnTo>
                    <a:pt x="15916" y="2266"/>
                  </a:lnTo>
                  <a:lnTo>
                    <a:pt x="16148" y="2121"/>
                  </a:lnTo>
                  <a:lnTo>
                    <a:pt x="16381" y="1966"/>
                  </a:lnTo>
                  <a:lnTo>
                    <a:pt x="16603" y="1811"/>
                  </a:lnTo>
                  <a:lnTo>
                    <a:pt x="16826" y="1647"/>
                  </a:lnTo>
                  <a:lnTo>
                    <a:pt x="17049" y="1482"/>
                  </a:lnTo>
                  <a:lnTo>
                    <a:pt x="17262" y="1317"/>
                  </a:lnTo>
                  <a:lnTo>
                    <a:pt x="17475" y="1143"/>
                  </a:lnTo>
                  <a:lnTo>
                    <a:pt x="17678" y="959"/>
                  </a:lnTo>
                  <a:lnTo>
                    <a:pt x="17881" y="775"/>
                  </a:lnTo>
                  <a:lnTo>
                    <a:pt x="18075" y="591"/>
                  </a:lnTo>
                  <a:lnTo>
                    <a:pt x="18278" y="398"/>
                  </a:lnTo>
                  <a:lnTo>
                    <a:pt x="18462" y="204"/>
                  </a:lnTo>
                  <a:lnTo>
                    <a:pt x="18656" y="1"/>
                  </a:lnTo>
                  <a:close/>
                </a:path>
              </a:pathLst>
            </a:custGeom>
            <a:solidFill>
              <a:srgbClr val="FFFFFF">
                <a:alpha val="27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7"/>
            <p:cNvSpPr/>
            <p:nvPr/>
          </p:nvSpPr>
          <p:spPr>
            <a:xfrm>
              <a:off x="7767541" y="4881421"/>
              <a:ext cx="1790154" cy="190101"/>
            </a:xfrm>
            <a:custGeom>
              <a:rect b="b" l="l" r="r" t="t"/>
              <a:pathLst>
                <a:path extrusionOk="0" h="2411" w="22704">
                  <a:moveTo>
                    <a:pt x="1" y="0"/>
                  </a:moveTo>
                  <a:lnTo>
                    <a:pt x="165" y="320"/>
                  </a:lnTo>
                  <a:lnTo>
                    <a:pt x="330" y="639"/>
                  </a:lnTo>
                  <a:lnTo>
                    <a:pt x="514" y="949"/>
                  </a:lnTo>
                  <a:lnTo>
                    <a:pt x="698" y="1249"/>
                  </a:lnTo>
                  <a:lnTo>
                    <a:pt x="901" y="1549"/>
                  </a:lnTo>
                  <a:lnTo>
                    <a:pt x="1104" y="1840"/>
                  </a:lnTo>
                  <a:lnTo>
                    <a:pt x="1308" y="2130"/>
                  </a:lnTo>
                  <a:lnTo>
                    <a:pt x="1530" y="2411"/>
                  </a:lnTo>
                  <a:lnTo>
                    <a:pt x="21174" y="2411"/>
                  </a:lnTo>
                  <a:lnTo>
                    <a:pt x="21396" y="2130"/>
                  </a:lnTo>
                  <a:lnTo>
                    <a:pt x="21599" y="1840"/>
                  </a:lnTo>
                  <a:lnTo>
                    <a:pt x="21812" y="1549"/>
                  </a:lnTo>
                  <a:lnTo>
                    <a:pt x="22006" y="1249"/>
                  </a:lnTo>
                  <a:lnTo>
                    <a:pt x="22190" y="949"/>
                  </a:lnTo>
                  <a:lnTo>
                    <a:pt x="22374" y="639"/>
                  </a:lnTo>
                  <a:lnTo>
                    <a:pt x="22539" y="320"/>
                  </a:lnTo>
                  <a:lnTo>
                    <a:pt x="22703" y="0"/>
                  </a:lnTo>
                  <a:close/>
                </a:path>
              </a:pathLst>
            </a:custGeom>
            <a:solidFill>
              <a:srgbClr val="FFFFFF">
                <a:alpha val="27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7"/>
            <p:cNvSpPr/>
            <p:nvPr/>
          </p:nvSpPr>
          <p:spPr>
            <a:xfrm>
              <a:off x="7688141" y="4645509"/>
              <a:ext cx="1948874" cy="169601"/>
            </a:xfrm>
            <a:custGeom>
              <a:rect b="b" l="l" r="r" t="t"/>
              <a:pathLst>
                <a:path extrusionOk="0" h="2151" w="24717">
                  <a:moveTo>
                    <a:pt x="1" y="1"/>
                  </a:moveTo>
                  <a:lnTo>
                    <a:pt x="59" y="282"/>
                  </a:lnTo>
                  <a:lnTo>
                    <a:pt x="127" y="553"/>
                  </a:lnTo>
                  <a:lnTo>
                    <a:pt x="195" y="824"/>
                  </a:lnTo>
                  <a:lnTo>
                    <a:pt x="272" y="1095"/>
                  </a:lnTo>
                  <a:lnTo>
                    <a:pt x="359" y="1366"/>
                  </a:lnTo>
                  <a:lnTo>
                    <a:pt x="446" y="1627"/>
                  </a:lnTo>
                  <a:lnTo>
                    <a:pt x="543" y="1889"/>
                  </a:lnTo>
                  <a:lnTo>
                    <a:pt x="640" y="2150"/>
                  </a:lnTo>
                  <a:lnTo>
                    <a:pt x="24078" y="2150"/>
                  </a:lnTo>
                  <a:lnTo>
                    <a:pt x="24175" y="1889"/>
                  </a:lnTo>
                  <a:lnTo>
                    <a:pt x="24272" y="1627"/>
                  </a:lnTo>
                  <a:lnTo>
                    <a:pt x="24359" y="1366"/>
                  </a:lnTo>
                  <a:lnTo>
                    <a:pt x="24446" y="1095"/>
                  </a:lnTo>
                  <a:lnTo>
                    <a:pt x="24523" y="824"/>
                  </a:lnTo>
                  <a:lnTo>
                    <a:pt x="24591" y="553"/>
                  </a:lnTo>
                  <a:lnTo>
                    <a:pt x="24659" y="282"/>
                  </a:lnTo>
                  <a:lnTo>
                    <a:pt x="24717" y="1"/>
                  </a:lnTo>
                  <a:close/>
                </a:path>
              </a:pathLst>
            </a:custGeom>
            <a:solidFill>
              <a:srgbClr val="FFFFFF">
                <a:alpha val="27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7"/>
            <p:cNvSpPr/>
            <p:nvPr/>
          </p:nvSpPr>
          <p:spPr>
            <a:xfrm>
              <a:off x="7668350" y="4410386"/>
              <a:ext cx="1988534" cy="147445"/>
            </a:xfrm>
            <a:custGeom>
              <a:rect b="b" l="l" r="r" t="t"/>
              <a:pathLst>
                <a:path extrusionOk="0" h="1870" w="25220">
                  <a:moveTo>
                    <a:pt x="10" y="1"/>
                  </a:moveTo>
                  <a:lnTo>
                    <a:pt x="10" y="233"/>
                  </a:lnTo>
                  <a:lnTo>
                    <a:pt x="0" y="475"/>
                  </a:lnTo>
                  <a:lnTo>
                    <a:pt x="10" y="834"/>
                  </a:lnTo>
                  <a:lnTo>
                    <a:pt x="20" y="1182"/>
                  </a:lnTo>
                  <a:lnTo>
                    <a:pt x="49" y="1531"/>
                  </a:lnTo>
                  <a:lnTo>
                    <a:pt x="78" y="1869"/>
                  </a:lnTo>
                  <a:lnTo>
                    <a:pt x="25142" y="1869"/>
                  </a:lnTo>
                  <a:lnTo>
                    <a:pt x="25171" y="1531"/>
                  </a:lnTo>
                  <a:lnTo>
                    <a:pt x="25200" y="1182"/>
                  </a:lnTo>
                  <a:lnTo>
                    <a:pt x="25210" y="834"/>
                  </a:lnTo>
                  <a:lnTo>
                    <a:pt x="25220" y="475"/>
                  </a:lnTo>
                  <a:lnTo>
                    <a:pt x="25220" y="233"/>
                  </a:lnTo>
                  <a:lnTo>
                    <a:pt x="25210" y="1"/>
                  </a:lnTo>
                  <a:close/>
                </a:path>
              </a:pathLst>
            </a:custGeom>
            <a:solidFill>
              <a:srgbClr val="FFFFFF">
                <a:alpha val="27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7"/>
            <p:cNvSpPr/>
            <p:nvPr/>
          </p:nvSpPr>
          <p:spPr>
            <a:xfrm>
              <a:off x="7678994" y="4174553"/>
              <a:ext cx="1967245" cy="126787"/>
            </a:xfrm>
            <a:custGeom>
              <a:rect b="b" l="l" r="r" t="t"/>
              <a:pathLst>
                <a:path extrusionOk="0" h="1608" w="24950">
                  <a:moveTo>
                    <a:pt x="359" y="1"/>
                  </a:moveTo>
                  <a:lnTo>
                    <a:pt x="252" y="397"/>
                  </a:lnTo>
                  <a:lnTo>
                    <a:pt x="156" y="794"/>
                  </a:lnTo>
                  <a:lnTo>
                    <a:pt x="69" y="1201"/>
                  </a:lnTo>
                  <a:lnTo>
                    <a:pt x="1" y="1608"/>
                  </a:lnTo>
                  <a:lnTo>
                    <a:pt x="24949" y="1608"/>
                  </a:lnTo>
                  <a:lnTo>
                    <a:pt x="24881" y="1201"/>
                  </a:lnTo>
                  <a:lnTo>
                    <a:pt x="24794" y="794"/>
                  </a:lnTo>
                  <a:lnTo>
                    <a:pt x="24707" y="397"/>
                  </a:lnTo>
                  <a:lnTo>
                    <a:pt x="24601" y="1"/>
                  </a:lnTo>
                  <a:close/>
                </a:path>
              </a:pathLst>
            </a:custGeom>
            <a:solidFill>
              <a:srgbClr val="FFFFFF">
                <a:alpha val="27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7"/>
            <p:cNvSpPr/>
            <p:nvPr/>
          </p:nvSpPr>
          <p:spPr>
            <a:xfrm>
              <a:off x="7753821" y="3938720"/>
              <a:ext cx="1817593" cy="106129"/>
            </a:xfrm>
            <a:custGeom>
              <a:rect b="b" l="l" r="r" t="t"/>
              <a:pathLst>
                <a:path extrusionOk="0" h="1346" w="23052">
                  <a:moveTo>
                    <a:pt x="698" y="0"/>
                  </a:moveTo>
                  <a:lnTo>
                    <a:pt x="514" y="329"/>
                  </a:lnTo>
                  <a:lnTo>
                    <a:pt x="330" y="658"/>
                  </a:lnTo>
                  <a:lnTo>
                    <a:pt x="165" y="997"/>
                  </a:lnTo>
                  <a:lnTo>
                    <a:pt x="0" y="1346"/>
                  </a:lnTo>
                  <a:lnTo>
                    <a:pt x="23051" y="1346"/>
                  </a:lnTo>
                  <a:lnTo>
                    <a:pt x="22887" y="997"/>
                  </a:lnTo>
                  <a:lnTo>
                    <a:pt x="22722" y="658"/>
                  </a:lnTo>
                  <a:lnTo>
                    <a:pt x="22538" y="329"/>
                  </a:lnTo>
                  <a:lnTo>
                    <a:pt x="22354" y="0"/>
                  </a:lnTo>
                  <a:close/>
                </a:path>
              </a:pathLst>
            </a:custGeom>
            <a:solidFill>
              <a:srgbClr val="FFFFFF">
                <a:alpha val="27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7"/>
            <p:cNvSpPr/>
            <p:nvPr/>
          </p:nvSpPr>
          <p:spPr>
            <a:xfrm>
              <a:off x="7919481" y="3702808"/>
              <a:ext cx="1486275" cy="84840"/>
            </a:xfrm>
            <a:custGeom>
              <a:rect b="b" l="l" r="r" t="t"/>
              <a:pathLst>
                <a:path extrusionOk="0" h="1076" w="18850">
                  <a:moveTo>
                    <a:pt x="1085" y="1"/>
                  </a:moveTo>
                  <a:lnTo>
                    <a:pt x="804" y="262"/>
                  </a:lnTo>
                  <a:lnTo>
                    <a:pt x="523" y="523"/>
                  </a:lnTo>
                  <a:lnTo>
                    <a:pt x="262" y="794"/>
                  </a:lnTo>
                  <a:lnTo>
                    <a:pt x="0" y="1075"/>
                  </a:lnTo>
                  <a:lnTo>
                    <a:pt x="18850" y="1075"/>
                  </a:lnTo>
                  <a:lnTo>
                    <a:pt x="18588" y="794"/>
                  </a:lnTo>
                  <a:lnTo>
                    <a:pt x="18327" y="523"/>
                  </a:lnTo>
                  <a:lnTo>
                    <a:pt x="18046" y="262"/>
                  </a:lnTo>
                  <a:lnTo>
                    <a:pt x="17765" y="1"/>
                  </a:lnTo>
                  <a:close/>
                </a:path>
              </a:pathLst>
            </a:custGeom>
            <a:solidFill>
              <a:srgbClr val="FFFFFF">
                <a:alpha val="27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7"/>
            <p:cNvSpPr/>
            <p:nvPr/>
          </p:nvSpPr>
          <p:spPr>
            <a:xfrm>
              <a:off x="8277452" y="3466975"/>
              <a:ext cx="770340" cy="64182"/>
            </a:xfrm>
            <a:custGeom>
              <a:rect b="b" l="l" r="r" t="t"/>
              <a:pathLst>
                <a:path extrusionOk="0" h="814" w="9770">
                  <a:moveTo>
                    <a:pt x="2837" y="0"/>
                  </a:moveTo>
                  <a:lnTo>
                    <a:pt x="2469" y="68"/>
                  </a:lnTo>
                  <a:lnTo>
                    <a:pt x="2102" y="145"/>
                  </a:lnTo>
                  <a:lnTo>
                    <a:pt x="1743" y="232"/>
                  </a:lnTo>
                  <a:lnTo>
                    <a:pt x="1385" y="329"/>
                  </a:lnTo>
                  <a:lnTo>
                    <a:pt x="1037" y="436"/>
                  </a:lnTo>
                  <a:lnTo>
                    <a:pt x="688" y="552"/>
                  </a:lnTo>
                  <a:lnTo>
                    <a:pt x="340" y="678"/>
                  </a:lnTo>
                  <a:lnTo>
                    <a:pt x="1" y="813"/>
                  </a:lnTo>
                  <a:lnTo>
                    <a:pt x="9769" y="813"/>
                  </a:lnTo>
                  <a:lnTo>
                    <a:pt x="9430" y="678"/>
                  </a:lnTo>
                  <a:lnTo>
                    <a:pt x="9082" y="552"/>
                  </a:lnTo>
                  <a:lnTo>
                    <a:pt x="8733" y="436"/>
                  </a:lnTo>
                  <a:lnTo>
                    <a:pt x="8385" y="329"/>
                  </a:lnTo>
                  <a:lnTo>
                    <a:pt x="8026" y="232"/>
                  </a:lnTo>
                  <a:lnTo>
                    <a:pt x="7668" y="145"/>
                  </a:lnTo>
                  <a:lnTo>
                    <a:pt x="7300" y="68"/>
                  </a:lnTo>
                  <a:lnTo>
                    <a:pt x="6933" y="0"/>
                  </a:lnTo>
                  <a:close/>
                </a:path>
              </a:pathLst>
            </a:custGeom>
            <a:solidFill>
              <a:srgbClr val="FFFFFF">
                <a:alpha val="27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_4_1_1_1_1_1_1">
    <p:bg>
      <p:bgPr>
        <a:solidFill>
          <a:schemeClr val="lt2"/>
        </a:solidFill>
      </p:bgPr>
    </p:bg>
    <p:spTree>
      <p:nvGrpSpPr>
        <p:cNvPr id="752" name="Shape 752"/>
        <p:cNvGrpSpPr/>
        <p:nvPr/>
      </p:nvGrpSpPr>
      <p:grpSpPr>
        <a:xfrm>
          <a:off x="0" y="0"/>
          <a:ext cx="0" cy="0"/>
          <a:chOff x="0" y="0"/>
          <a:chExt cx="0" cy="0"/>
        </a:xfrm>
      </p:grpSpPr>
      <p:sp>
        <p:nvSpPr>
          <p:cNvPr id="753" name="Google Shape;753;p18"/>
          <p:cNvSpPr txBox="1"/>
          <p:nvPr>
            <p:ph type="title"/>
          </p:nvPr>
        </p:nvSpPr>
        <p:spPr>
          <a:xfrm>
            <a:off x="713225" y="448050"/>
            <a:ext cx="7717500" cy="5727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28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4" name="Google Shape;754;p18"/>
          <p:cNvSpPr txBox="1"/>
          <p:nvPr>
            <p:ph idx="1" type="subTitle"/>
          </p:nvPr>
        </p:nvSpPr>
        <p:spPr>
          <a:xfrm>
            <a:off x="713225" y="1652300"/>
            <a:ext cx="3659400" cy="2582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800"/>
              <a:buChar char="●"/>
              <a:defRPr sz="1400">
                <a:solidFill>
                  <a:schemeClr val="dk1"/>
                </a:solidFill>
              </a:defRPr>
            </a:lvl1pPr>
            <a:lvl2pPr lvl="1" rtl="0">
              <a:spcBef>
                <a:spcPts val="0"/>
              </a:spcBef>
              <a:spcAft>
                <a:spcPts val="0"/>
              </a:spcAft>
              <a:buClr>
                <a:schemeClr val="dk1"/>
              </a:buClr>
              <a:buSzPts val="1400"/>
              <a:buChar char="○"/>
              <a:defRPr>
                <a:solidFill>
                  <a:schemeClr val="dk1"/>
                </a:solidFill>
              </a:defRPr>
            </a:lvl2pPr>
            <a:lvl3pPr lvl="2" rtl="0">
              <a:spcBef>
                <a:spcPts val="0"/>
              </a:spcBef>
              <a:spcAft>
                <a:spcPts val="0"/>
              </a:spcAft>
              <a:buClr>
                <a:schemeClr val="dk1"/>
              </a:buClr>
              <a:buSzPts val="1400"/>
              <a:buChar char="■"/>
              <a:defRPr>
                <a:solidFill>
                  <a:schemeClr val="dk1"/>
                </a:solidFill>
              </a:defRPr>
            </a:lvl3pPr>
            <a:lvl4pPr lvl="3" rtl="0">
              <a:spcBef>
                <a:spcPts val="0"/>
              </a:spcBef>
              <a:spcAft>
                <a:spcPts val="0"/>
              </a:spcAft>
              <a:buClr>
                <a:schemeClr val="dk1"/>
              </a:buClr>
              <a:buSzPts val="1400"/>
              <a:buChar char="●"/>
              <a:defRPr>
                <a:solidFill>
                  <a:schemeClr val="dk1"/>
                </a:solidFill>
              </a:defRPr>
            </a:lvl4pPr>
            <a:lvl5pPr lvl="4" rtl="0">
              <a:spcBef>
                <a:spcPts val="0"/>
              </a:spcBef>
              <a:spcAft>
                <a:spcPts val="0"/>
              </a:spcAft>
              <a:buClr>
                <a:schemeClr val="dk1"/>
              </a:buClr>
              <a:buSzPts val="1400"/>
              <a:buChar char="○"/>
              <a:defRPr>
                <a:solidFill>
                  <a:schemeClr val="dk1"/>
                </a:solidFill>
              </a:defRPr>
            </a:lvl5pPr>
            <a:lvl6pPr lvl="5" rtl="0">
              <a:spcBef>
                <a:spcPts val="0"/>
              </a:spcBef>
              <a:spcAft>
                <a:spcPts val="0"/>
              </a:spcAft>
              <a:buClr>
                <a:schemeClr val="dk1"/>
              </a:buClr>
              <a:buSzPts val="1400"/>
              <a:buChar char="■"/>
              <a:defRPr>
                <a:solidFill>
                  <a:schemeClr val="dk1"/>
                </a:solidFill>
              </a:defRPr>
            </a:lvl6pPr>
            <a:lvl7pPr lvl="6" rtl="0">
              <a:spcBef>
                <a:spcPts val="0"/>
              </a:spcBef>
              <a:spcAft>
                <a:spcPts val="0"/>
              </a:spcAft>
              <a:buClr>
                <a:schemeClr val="dk1"/>
              </a:buClr>
              <a:buSzPts val="1400"/>
              <a:buChar char="●"/>
              <a:defRPr>
                <a:solidFill>
                  <a:schemeClr val="dk1"/>
                </a:solidFill>
              </a:defRPr>
            </a:lvl7pPr>
            <a:lvl8pPr lvl="7" rtl="0">
              <a:spcBef>
                <a:spcPts val="0"/>
              </a:spcBef>
              <a:spcAft>
                <a:spcPts val="0"/>
              </a:spcAft>
              <a:buClr>
                <a:schemeClr val="dk1"/>
              </a:buClr>
              <a:buSzPts val="1400"/>
              <a:buChar char="○"/>
              <a:defRPr>
                <a:solidFill>
                  <a:schemeClr val="dk1"/>
                </a:solidFill>
              </a:defRPr>
            </a:lvl8pPr>
            <a:lvl9pPr lvl="8" rtl="0">
              <a:spcBef>
                <a:spcPts val="0"/>
              </a:spcBef>
              <a:spcAft>
                <a:spcPts val="0"/>
              </a:spcAft>
              <a:buClr>
                <a:schemeClr val="dk1"/>
              </a:buClr>
              <a:buSzPts val="1400"/>
              <a:buChar char="■"/>
              <a:defRPr>
                <a:solidFill>
                  <a:schemeClr val="dk1"/>
                </a:solidFill>
              </a:defRPr>
            </a:lvl9pPr>
          </a:lstStyle>
          <a:p/>
        </p:txBody>
      </p:sp>
      <p:grpSp>
        <p:nvGrpSpPr>
          <p:cNvPr id="755" name="Google Shape;755;p18"/>
          <p:cNvGrpSpPr/>
          <p:nvPr/>
        </p:nvGrpSpPr>
        <p:grpSpPr>
          <a:xfrm>
            <a:off x="7587291" y="287658"/>
            <a:ext cx="1686873" cy="1675838"/>
            <a:chOff x="7668350" y="3466975"/>
            <a:chExt cx="1988534" cy="1975525"/>
          </a:xfrm>
        </p:grpSpPr>
        <p:sp>
          <p:nvSpPr>
            <p:cNvPr id="756" name="Google Shape;756;p18"/>
            <p:cNvSpPr/>
            <p:nvPr/>
          </p:nvSpPr>
          <p:spPr>
            <a:xfrm>
              <a:off x="8251511" y="5353166"/>
              <a:ext cx="822222" cy="89334"/>
            </a:xfrm>
            <a:custGeom>
              <a:rect b="b" l="l" r="r" t="t"/>
              <a:pathLst>
                <a:path extrusionOk="0" h="1133" w="10428">
                  <a:moveTo>
                    <a:pt x="1" y="0"/>
                  </a:moveTo>
                  <a:lnTo>
                    <a:pt x="301" y="136"/>
                  </a:lnTo>
                  <a:lnTo>
                    <a:pt x="601" y="252"/>
                  </a:lnTo>
                  <a:lnTo>
                    <a:pt x="911" y="378"/>
                  </a:lnTo>
                  <a:lnTo>
                    <a:pt x="1220" y="484"/>
                  </a:lnTo>
                  <a:lnTo>
                    <a:pt x="1540" y="581"/>
                  </a:lnTo>
                  <a:lnTo>
                    <a:pt x="1859" y="678"/>
                  </a:lnTo>
                  <a:lnTo>
                    <a:pt x="2179" y="765"/>
                  </a:lnTo>
                  <a:lnTo>
                    <a:pt x="2508" y="833"/>
                  </a:lnTo>
                  <a:lnTo>
                    <a:pt x="2837" y="901"/>
                  </a:lnTo>
                  <a:lnTo>
                    <a:pt x="3166" y="968"/>
                  </a:lnTo>
                  <a:lnTo>
                    <a:pt x="3496" y="1017"/>
                  </a:lnTo>
                  <a:lnTo>
                    <a:pt x="3834" y="1056"/>
                  </a:lnTo>
                  <a:lnTo>
                    <a:pt x="4173" y="1085"/>
                  </a:lnTo>
                  <a:lnTo>
                    <a:pt x="4522" y="1114"/>
                  </a:lnTo>
                  <a:lnTo>
                    <a:pt x="4870" y="1123"/>
                  </a:lnTo>
                  <a:lnTo>
                    <a:pt x="5219" y="1133"/>
                  </a:lnTo>
                  <a:lnTo>
                    <a:pt x="5558" y="1123"/>
                  </a:lnTo>
                  <a:lnTo>
                    <a:pt x="5906" y="1114"/>
                  </a:lnTo>
                  <a:lnTo>
                    <a:pt x="6255" y="1085"/>
                  </a:lnTo>
                  <a:lnTo>
                    <a:pt x="6594" y="1056"/>
                  </a:lnTo>
                  <a:lnTo>
                    <a:pt x="6932" y="1017"/>
                  </a:lnTo>
                  <a:lnTo>
                    <a:pt x="7262" y="968"/>
                  </a:lnTo>
                  <a:lnTo>
                    <a:pt x="7600" y="901"/>
                  </a:lnTo>
                  <a:lnTo>
                    <a:pt x="7920" y="833"/>
                  </a:lnTo>
                  <a:lnTo>
                    <a:pt x="8249" y="765"/>
                  </a:lnTo>
                  <a:lnTo>
                    <a:pt x="8568" y="678"/>
                  </a:lnTo>
                  <a:lnTo>
                    <a:pt x="8888" y="581"/>
                  </a:lnTo>
                  <a:lnTo>
                    <a:pt x="9207" y="484"/>
                  </a:lnTo>
                  <a:lnTo>
                    <a:pt x="9517" y="378"/>
                  </a:lnTo>
                  <a:lnTo>
                    <a:pt x="9827" y="252"/>
                  </a:lnTo>
                  <a:lnTo>
                    <a:pt x="10127" y="136"/>
                  </a:lnTo>
                  <a:lnTo>
                    <a:pt x="104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8"/>
            <p:cNvSpPr/>
            <p:nvPr/>
          </p:nvSpPr>
          <p:spPr>
            <a:xfrm>
              <a:off x="7927130" y="5117254"/>
              <a:ext cx="1470979" cy="210759"/>
            </a:xfrm>
            <a:custGeom>
              <a:rect b="b" l="l" r="r" t="t"/>
              <a:pathLst>
                <a:path extrusionOk="0" h="2673" w="18656">
                  <a:moveTo>
                    <a:pt x="0" y="1"/>
                  </a:moveTo>
                  <a:lnTo>
                    <a:pt x="194" y="204"/>
                  </a:lnTo>
                  <a:lnTo>
                    <a:pt x="378" y="398"/>
                  </a:lnTo>
                  <a:lnTo>
                    <a:pt x="581" y="591"/>
                  </a:lnTo>
                  <a:lnTo>
                    <a:pt x="775" y="775"/>
                  </a:lnTo>
                  <a:lnTo>
                    <a:pt x="978" y="959"/>
                  </a:lnTo>
                  <a:lnTo>
                    <a:pt x="1191" y="1143"/>
                  </a:lnTo>
                  <a:lnTo>
                    <a:pt x="1394" y="1317"/>
                  </a:lnTo>
                  <a:lnTo>
                    <a:pt x="1617" y="1482"/>
                  </a:lnTo>
                  <a:lnTo>
                    <a:pt x="1830" y="1647"/>
                  </a:lnTo>
                  <a:lnTo>
                    <a:pt x="2053" y="1811"/>
                  </a:lnTo>
                  <a:lnTo>
                    <a:pt x="2275" y="1966"/>
                  </a:lnTo>
                  <a:lnTo>
                    <a:pt x="2508" y="2121"/>
                  </a:lnTo>
                  <a:lnTo>
                    <a:pt x="2740" y="2266"/>
                  </a:lnTo>
                  <a:lnTo>
                    <a:pt x="2982" y="2402"/>
                  </a:lnTo>
                  <a:lnTo>
                    <a:pt x="3214" y="2537"/>
                  </a:lnTo>
                  <a:lnTo>
                    <a:pt x="3456" y="2673"/>
                  </a:lnTo>
                  <a:lnTo>
                    <a:pt x="15200" y="2673"/>
                  </a:lnTo>
                  <a:lnTo>
                    <a:pt x="15442" y="2537"/>
                  </a:lnTo>
                  <a:lnTo>
                    <a:pt x="15684" y="2402"/>
                  </a:lnTo>
                  <a:lnTo>
                    <a:pt x="15916" y="2266"/>
                  </a:lnTo>
                  <a:lnTo>
                    <a:pt x="16148" y="2121"/>
                  </a:lnTo>
                  <a:lnTo>
                    <a:pt x="16381" y="1966"/>
                  </a:lnTo>
                  <a:lnTo>
                    <a:pt x="16603" y="1811"/>
                  </a:lnTo>
                  <a:lnTo>
                    <a:pt x="16826" y="1647"/>
                  </a:lnTo>
                  <a:lnTo>
                    <a:pt x="17049" y="1482"/>
                  </a:lnTo>
                  <a:lnTo>
                    <a:pt x="17262" y="1317"/>
                  </a:lnTo>
                  <a:lnTo>
                    <a:pt x="17475" y="1143"/>
                  </a:lnTo>
                  <a:lnTo>
                    <a:pt x="17678" y="959"/>
                  </a:lnTo>
                  <a:lnTo>
                    <a:pt x="17881" y="775"/>
                  </a:lnTo>
                  <a:lnTo>
                    <a:pt x="18075" y="591"/>
                  </a:lnTo>
                  <a:lnTo>
                    <a:pt x="18278" y="398"/>
                  </a:lnTo>
                  <a:lnTo>
                    <a:pt x="18462" y="204"/>
                  </a:lnTo>
                  <a:lnTo>
                    <a:pt x="186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8"/>
            <p:cNvSpPr/>
            <p:nvPr/>
          </p:nvSpPr>
          <p:spPr>
            <a:xfrm>
              <a:off x="7767541" y="4881421"/>
              <a:ext cx="1790154" cy="190101"/>
            </a:xfrm>
            <a:custGeom>
              <a:rect b="b" l="l" r="r" t="t"/>
              <a:pathLst>
                <a:path extrusionOk="0" h="2411" w="22704">
                  <a:moveTo>
                    <a:pt x="1" y="0"/>
                  </a:moveTo>
                  <a:lnTo>
                    <a:pt x="165" y="320"/>
                  </a:lnTo>
                  <a:lnTo>
                    <a:pt x="330" y="639"/>
                  </a:lnTo>
                  <a:lnTo>
                    <a:pt x="514" y="949"/>
                  </a:lnTo>
                  <a:lnTo>
                    <a:pt x="698" y="1249"/>
                  </a:lnTo>
                  <a:lnTo>
                    <a:pt x="901" y="1549"/>
                  </a:lnTo>
                  <a:lnTo>
                    <a:pt x="1104" y="1840"/>
                  </a:lnTo>
                  <a:lnTo>
                    <a:pt x="1308" y="2130"/>
                  </a:lnTo>
                  <a:lnTo>
                    <a:pt x="1530" y="2411"/>
                  </a:lnTo>
                  <a:lnTo>
                    <a:pt x="21174" y="2411"/>
                  </a:lnTo>
                  <a:lnTo>
                    <a:pt x="21396" y="2130"/>
                  </a:lnTo>
                  <a:lnTo>
                    <a:pt x="21599" y="1840"/>
                  </a:lnTo>
                  <a:lnTo>
                    <a:pt x="21812" y="1549"/>
                  </a:lnTo>
                  <a:lnTo>
                    <a:pt x="22006" y="1249"/>
                  </a:lnTo>
                  <a:lnTo>
                    <a:pt x="22190" y="949"/>
                  </a:lnTo>
                  <a:lnTo>
                    <a:pt x="22374" y="639"/>
                  </a:lnTo>
                  <a:lnTo>
                    <a:pt x="22539" y="320"/>
                  </a:lnTo>
                  <a:lnTo>
                    <a:pt x="2270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8"/>
            <p:cNvSpPr/>
            <p:nvPr/>
          </p:nvSpPr>
          <p:spPr>
            <a:xfrm>
              <a:off x="7688141" y="4645509"/>
              <a:ext cx="1948874" cy="169601"/>
            </a:xfrm>
            <a:custGeom>
              <a:rect b="b" l="l" r="r" t="t"/>
              <a:pathLst>
                <a:path extrusionOk="0" h="2151" w="24717">
                  <a:moveTo>
                    <a:pt x="1" y="1"/>
                  </a:moveTo>
                  <a:lnTo>
                    <a:pt x="59" y="282"/>
                  </a:lnTo>
                  <a:lnTo>
                    <a:pt x="127" y="553"/>
                  </a:lnTo>
                  <a:lnTo>
                    <a:pt x="195" y="824"/>
                  </a:lnTo>
                  <a:lnTo>
                    <a:pt x="272" y="1095"/>
                  </a:lnTo>
                  <a:lnTo>
                    <a:pt x="359" y="1366"/>
                  </a:lnTo>
                  <a:lnTo>
                    <a:pt x="446" y="1627"/>
                  </a:lnTo>
                  <a:lnTo>
                    <a:pt x="543" y="1889"/>
                  </a:lnTo>
                  <a:lnTo>
                    <a:pt x="640" y="2150"/>
                  </a:lnTo>
                  <a:lnTo>
                    <a:pt x="24078" y="2150"/>
                  </a:lnTo>
                  <a:lnTo>
                    <a:pt x="24175" y="1889"/>
                  </a:lnTo>
                  <a:lnTo>
                    <a:pt x="24272" y="1627"/>
                  </a:lnTo>
                  <a:lnTo>
                    <a:pt x="24359" y="1366"/>
                  </a:lnTo>
                  <a:lnTo>
                    <a:pt x="24446" y="1095"/>
                  </a:lnTo>
                  <a:lnTo>
                    <a:pt x="24523" y="824"/>
                  </a:lnTo>
                  <a:lnTo>
                    <a:pt x="24591" y="553"/>
                  </a:lnTo>
                  <a:lnTo>
                    <a:pt x="24659" y="282"/>
                  </a:lnTo>
                  <a:lnTo>
                    <a:pt x="2471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8"/>
            <p:cNvSpPr/>
            <p:nvPr/>
          </p:nvSpPr>
          <p:spPr>
            <a:xfrm>
              <a:off x="7668350" y="4410386"/>
              <a:ext cx="1988534" cy="147445"/>
            </a:xfrm>
            <a:custGeom>
              <a:rect b="b" l="l" r="r" t="t"/>
              <a:pathLst>
                <a:path extrusionOk="0" h="1870" w="25220">
                  <a:moveTo>
                    <a:pt x="10" y="1"/>
                  </a:moveTo>
                  <a:lnTo>
                    <a:pt x="10" y="233"/>
                  </a:lnTo>
                  <a:lnTo>
                    <a:pt x="0" y="475"/>
                  </a:lnTo>
                  <a:lnTo>
                    <a:pt x="10" y="834"/>
                  </a:lnTo>
                  <a:lnTo>
                    <a:pt x="20" y="1182"/>
                  </a:lnTo>
                  <a:lnTo>
                    <a:pt x="49" y="1531"/>
                  </a:lnTo>
                  <a:lnTo>
                    <a:pt x="78" y="1869"/>
                  </a:lnTo>
                  <a:lnTo>
                    <a:pt x="25142" y="1869"/>
                  </a:lnTo>
                  <a:lnTo>
                    <a:pt x="25171" y="1531"/>
                  </a:lnTo>
                  <a:lnTo>
                    <a:pt x="25200" y="1182"/>
                  </a:lnTo>
                  <a:lnTo>
                    <a:pt x="25210" y="834"/>
                  </a:lnTo>
                  <a:lnTo>
                    <a:pt x="25220" y="475"/>
                  </a:lnTo>
                  <a:lnTo>
                    <a:pt x="25220" y="233"/>
                  </a:lnTo>
                  <a:lnTo>
                    <a:pt x="252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8"/>
            <p:cNvSpPr/>
            <p:nvPr/>
          </p:nvSpPr>
          <p:spPr>
            <a:xfrm>
              <a:off x="7678994" y="4174553"/>
              <a:ext cx="1967245" cy="126787"/>
            </a:xfrm>
            <a:custGeom>
              <a:rect b="b" l="l" r="r" t="t"/>
              <a:pathLst>
                <a:path extrusionOk="0" h="1608" w="24950">
                  <a:moveTo>
                    <a:pt x="359" y="1"/>
                  </a:moveTo>
                  <a:lnTo>
                    <a:pt x="252" y="397"/>
                  </a:lnTo>
                  <a:lnTo>
                    <a:pt x="156" y="794"/>
                  </a:lnTo>
                  <a:lnTo>
                    <a:pt x="69" y="1201"/>
                  </a:lnTo>
                  <a:lnTo>
                    <a:pt x="1" y="1608"/>
                  </a:lnTo>
                  <a:lnTo>
                    <a:pt x="24949" y="1608"/>
                  </a:lnTo>
                  <a:lnTo>
                    <a:pt x="24881" y="1201"/>
                  </a:lnTo>
                  <a:lnTo>
                    <a:pt x="24794" y="794"/>
                  </a:lnTo>
                  <a:lnTo>
                    <a:pt x="24707" y="397"/>
                  </a:lnTo>
                  <a:lnTo>
                    <a:pt x="246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8"/>
            <p:cNvSpPr/>
            <p:nvPr/>
          </p:nvSpPr>
          <p:spPr>
            <a:xfrm>
              <a:off x="7753821" y="3938720"/>
              <a:ext cx="1817593" cy="106129"/>
            </a:xfrm>
            <a:custGeom>
              <a:rect b="b" l="l" r="r" t="t"/>
              <a:pathLst>
                <a:path extrusionOk="0" h="1346" w="23052">
                  <a:moveTo>
                    <a:pt x="698" y="0"/>
                  </a:moveTo>
                  <a:lnTo>
                    <a:pt x="514" y="329"/>
                  </a:lnTo>
                  <a:lnTo>
                    <a:pt x="330" y="658"/>
                  </a:lnTo>
                  <a:lnTo>
                    <a:pt x="165" y="997"/>
                  </a:lnTo>
                  <a:lnTo>
                    <a:pt x="0" y="1346"/>
                  </a:lnTo>
                  <a:lnTo>
                    <a:pt x="23051" y="1346"/>
                  </a:lnTo>
                  <a:lnTo>
                    <a:pt x="22887" y="997"/>
                  </a:lnTo>
                  <a:lnTo>
                    <a:pt x="22722" y="658"/>
                  </a:lnTo>
                  <a:lnTo>
                    <a:pt x="22538" y="329"/>
                  </a:lnTo>
                  <a:lnTo>
                    <a:pt x="223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8"/>
            <p:cNvSpPr/>
            <p:nvPr/>
          </p:nvSpPr>
          <p:spPr>
            <a:xfrm>
              <a:off x="7919481" y="3702808"/>
              <a:ext cx="1486275" cy="84840"/>
            </a:xfrm>
            <a:custGeom>
              <a:rect b="b" l="l" r="r" t="t"/>
              <a:pathLst>
                <a:path extrusionOk="0" h="1076" w="18850">
                  <a:moveTo>
                    <a:pt x="1085" y="1"/>
                  </a:moveTo>
                  <a:lnTo>
                    <a:pt x="804" y="262"/>
                  </a:lnTo>
                  <a:lnTo>
                    <a:pt x="523" y="523"/>
                  </a:lnTo>
                  <a:lnTo>
                    <a:pt x="262" y="794"/>
                  </a:lnTo>
                  <a:lnTo>
                    <a:pt x="0" y="1075"/>
                  </a:lnTo>
                  <a:lnTo>
                    <a:pt x="18850" y="1075"/>
                  </a:lnTo>
                  <a:lnTo>
                    <a:pt x="18588" y="794"/>
                  </a:lnTo>
                  <a:lnTo>
                    <a:pt x="18327" y="523"/>
                  </a:lnTo>
                  <a:lnTo>
                    <a:pt x="18046" y="262"/>
                  </a:lnTo>
                  <a:lnTo>
                    <a:pt x="1776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8"/>
            <p:cNvSpPr/>
            <p:nvPr/>
          </p:nvSpPr>
          <p:spPr>
            <a:xfrm>
              <a:off x="8277452" y="3466975"/>
              <a:ext cx="770340" cy="64182"/>
            </a:xfrm>
            <a:custGeom>
              <a:rect b="b" l="l" r="r" t="t"/>
              <a:pathLst>
                <a:path extrusionOk="0" h="814" w="9770">
                  <a:moveTo>
                    <a:pt x="2837" y="0"/>
                  </a:moveTo>
                  <a:lnTo>
                    <a:pt x="2469" y="68"/>
                  </a:lnTo>
                  <a:lnTo>
                    <a:pt x="2102" y="145"/>
                  </a:lnTo>
                  <a:lnTo>
                    <a:pt x="1743" y="232"/>
                  </a:lnTo>
                  <a:lnTo>
                    <a:pt x="1385" y="329"/>
                  </a:lnTo>
                  <a:lnTo>
                    <a:pt x="1037" y="436"/>
                  </a:lnTo>
                  <a:lnTo>
                    <a:pt x="688" y="552"/>
                  </a:lnTo>
                  <a:lnTo>
                    <a:pt x="340" y="678"/>
                  </a:lnTo>
                  <a:lnTo>
                    <a:pt x="1" y="813"/>
                  </a:lnTo>
                  <a:lnTo>
                    <a:pt x="9769" y="813"/>
                  </a:lnTo>
                  <a:lnTo>
                    <a:pt x="9430" y="678"/>
                  </a:lnTo>
                  <a:lnTo>
                    <a:pt x="9082" y="552"/>
                  </a:lnTo>
                  <a:lnTo>
                    <a:pt x="8733" y="436"/>
                  </a:lnTo>
                  <a:lnTo>
                    <a:pt x="8385" y="329"/>
                  </a:lnTo>
                  <a:lnTo>
                    <a:pt x="8026" y="232"/>
                  </a:lnTo>
                  <a:lnTo>
                    <a:pt x="7668" y="145"/>
                  </a:lnTo>
                  <a:lnTo>
                    <a:pt x="7300" y="68"/>
                  </a:lnTo>
                  <a:lnTo>
                    <a:pt x="693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5" name="Google Shape;765;p18"/>
          <p:cNvGrpSpPr/>
          <p:nvPr/>
        </p:nvGrpSpPr>
        <p:grpSpPr>
          <a:xfrm>
            <a:off x="250413" y="-782425"/>
            <a:ext cx="925632" cy="1803175"/>
            <a:chOff x="713225" y="-362087"/>
            <a:chExt cx="925632" cy="1803175"/>
          </a:xfrm>
        </p:grpSpPr>
        <p:sp>
          <p:nvSpPr>
            <p:cNvPr id="766" name="Google Shape;766;p18"/>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8"/>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8"/>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8"/>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8"/>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8"/>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8"/>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8"/>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8"/>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8"/>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8"/>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8"/>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8"/>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8"/>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8"/>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8"/>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8"/>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8"/>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8"/>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8"/>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8"/>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8"/>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8"/>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8"/>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8"/>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8"/>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8"/>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8"/>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4" name="Google Shape;794;p18"/>
          <p:cNvGrpSpPr/>
          <p:nvPr/>
        </p:nvGrpSpPr>
        <p:grpSpPr>
          <a:xfrm>
            <a:off x="4831738" y="3694213"/>
            <a:ext cx="925632" cy="1803175"/>
            <a:chOff x="713225" y="-362087"/>
            <a:chExt cx="925632" cy="1803175"/>
          </a:xfrm>
        </p:grpSpPr>
        <p:sp>
          <p:nvSpPr>
            <p:cNvPr id="795" name="Google Shape;795;p18"/>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8"/>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8"/>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8"/>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8"/>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8"/>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8"/>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8"/>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8"/>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8"/>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8"/>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8"/>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8"/>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8"/>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8"/>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8"/>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8"/>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8"/>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8"/>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8"/>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8"/>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8"/>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8"/>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8"/>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8"/>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8"/>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8"/>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8"/>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5_1">
    <p:bg>
      <p:bgPr>
        <a:solidFill>
          <a:schemeClr val="lt2"/>
        </a:solidFill>
      </p:bgPr>
    </p:bg>
    <p:spTree>
      <p:nvGrpSpPr>
        <p:cNvPr id="823" name="Shape 823"/>
        <p:cNvGrpSpPr/>
        <p:nvPr/>
      </p:nvGrpSpPr>
      <p:grpSpPr>
        <a:xfrm>
          <a:off x="0" y="0"/>
          <a:ext cx="0" cy="0"/>
          <a:chOff x="0" y="0"/>
          <a:chExt cx="0" cy="0"/>
        </a:xfrm>
      </p:grpSpPr>
      <p:sp>
        <p:nvSpPr>
          <p:cNvPr id="824" name="Google Shape;824;p19"/>
          <p:cNvSpPr txBox="1"/>
          <p:nvPr>
            <p:ph type="title"/>
          </p:nvPr>
        </p:nvSpPr>
        <p:spPr>
          <a:xfrm>
            <a:off x="713225" y="448056"/>
            <a:ext cx="77175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accent2"/>
              </a:buClr>
              <a:buSzPts val="2800"/>
              <a:buFont typeface="Montserrat ExtraBold"/>
              <a:buNone/>
              <a:defRPr>
                <a:solidFill>
                  <a:schemeClr val="accent2"/>
                </a:solidFill>
              </a:defRPr>
            </a:lvl1pPr>
            <a:lvl2pPr lvl="1"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2pPr>
            <a:lvl3pPr lvl="2"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3pPr>
            <a:lvl4pPr lvl="3"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4pPr>
            <a:lvl5pPr lvl="4"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5pPr>
            <a:lvl6pPr lvl="5"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6pPr>
            <a:lvl7pPr lvl="6"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7pPr>
            <a:lvl8pPr lvl="7"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8pPr>
            <a:lvl9pPr lvl="8"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9pPr>
          </a:lstStyle>
          <a:p/>
        </p:txBody>
      </p:sp>
      <p:sp>
        <p:nvSpPr>
          <p:cNvPr id="825" name="Google Shape;825;p19"/>
          <p:cNvSpPr txBox="1"/>
          <p:nvPr>
            <p:ph idx="1" type="subTitle"/>
          </p:nvPr>
        </p:nvSpPr>
        <p:spPr>
          <a:xfrm>
            <a:off x="712956" y="2816352"/>
            <a:ext cx="23694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2"/>
              </a:buClr>
              <a:buSzPts val="2400"/>
              <a:buFont typeface="Montserrat SemiBold"/>
              <a:buNone/>
              <a:defRPr b="1"/>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p:txBody>
      </p:sp>
      <p:sp>
        <p:nvSpPr>
          <p:cNvPr id="826" name="Google Shape;826;p19"/>
          <p:cNvSpPr txBox="1"/>
          <p:nvPr>
            <p:ph idx="2" type="subTitle"/>
          </p:nvPr>
        </p:nvSpPr>
        <p:spPr>
          <a:xfrm>
            <a:off x="3387494" y="2816352"/>
            <a:ext cx="23694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2"/>
              </a:buClr>
              <a:buSzPts val="2400"/>
              <a:buFont typeface="Montserrat SemiBold"/>
              <a:buNone/>
              <a:defRPr b="1"/>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p:txBody>
      </p:sp>
      <p:sp>
        <p:nvSpPr>
          <p:cNvPr id="827" name="Google Shape;827;p19"/>
          <p:cNvSpPr txBox="1"/>
          <p:nvPr>
            <p:ph idx="3" type="subTitle"/>
          </p:nvPr>
        </p:nvSpPr>
        <p:spPr>
          <a:xfrm>
            <a:off x="6061644" y="2816352"/>
            <a:ext cx="23694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2"/>
              </a:buClr>
              <a:buSzPts val="2400"/>
              <a:buFont typeface="Montserrat SemiBold"/>
              <a:buNone/>
              <a:defRPr b="1"/>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p:txBody>
      </p:sp>
      <p:sp>
        <p:nvSpPr>
          <p:cNvPr id="828" name="Google Shape;828;p19"/>
          <p:cNvSpPr txBox="1"/>
          <p:nvPr>
            <p:ph idx="4" type="subTitle"/>
          </p:nvPr>
        </p:nvSpPr>
        <p:spPr>
          <a:xfrm>
            <a:off x="713556" y="3230198"/>
            <a:ext cx="2368200" cy="11979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29" name="Google Shape;829;p19"/>
          <p:cNvSpPr txBox="1"/>
          <p:nvPr>
            <p:ph idx="5" type="subTitle"/>
          </p:nvPr>
        </p:nvSpPr>
        <p:spPr>
          <a:xfrm>
            <a:off x="3388244" y="3230198"/>
            <a:ext cx="2368200" cy="11979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30" name="Google Shape;830;p19"/>
          <p:cNvSpPr txBox="1"/>
          <p:nvPr>
            <p:ph idx="6" type="subTitle"/>
          </p:nvPr>
        </p:nvSpPr>
        <p:spPr>
          <a:xfrm>
            <a:off x="6061494" y="3230198"/>
            <a:ext cx="2368200" cy="11979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grpSp>
        <p:nvGrpSpPr>
          <p:cNvPr id="831" name="Google Shape;831;p19"/>
          <p:cNvGrpSpPr/>
          <p:nvPr/>
        </p:nvGrpSpPr>
        <p:grpSpPr>
          <a:xfrm>
            <a:off x="-1318741" y="1557436"/>
            <a:ext cx="2031688" cy="2028647"/>
            <a:chOff x="4307950" y="1992700"/>
            <a:chExt cx="634625" cy="633675"/>
          </a:xfrm>
        </p:grpSpPr>
        <p:sp>
          <p:nvSpPr>
            <p:cNvPr id="832" name="Google Shape;832;p19"/>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9"/>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9"/>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9"/>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9"/>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9"/>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9"/>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9"/>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9"/>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9"/>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9"/>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9"/>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9"/>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9"/>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9"/>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9"/>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9"/>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9"/>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9"/>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9"/>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9"/>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9"/>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9"/>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9"/>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9"/>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9"/>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8" name="Google Shape;858;p19"/>
          <p:cNvGrpSpPr/>
          <p:nvPr/>
        </p:nvGrpSpPr>
        <p:grpSpPr>
          <a:xfrm>
            <a:off x="8429703" y="539496"/>
            <a:ext cx="2031685" cy="2018394"/>
            <a:chOff x="7668350" y="3466975"/>
            <a:chExt cx="1988534" cy="1975525"/>
          </a:xfrm>
        </p:grpSpPr>
        <p:sp>
          <p:nvSpPr>
            <p:cNvPr id="859" name="Google Shape;859;p19"/>
            <p:cNvSpPr/>
            <p:nvPr/>
          </p:nvSpPr>
          <p:spPr>
            <a:xfrm>
              <a:off x="8251511" y="5353166"/>
              <a:ext cx="822222" cy="89334"/>
            </a:xfrm>
            <a:custGeom>
              <a:rect b="b" l="l" r="r" t="t"/>
              <a:pathLst>
                <a:path extrusionOk="0" h="1133" w="10428">
                  <a:moveTo>
                    <a:pt x="1" y="0"/>
                  </a:moveTo>
                  <a:lnTo>
                    <a:pt x="301" y="136"/>
                  </a:lnTo>
                  <a:lnTo>
                    <a:pt x="601" y="252"/>
                  </a:lnTo>
                  <a:lnTo>
                    <a:pt x="911" y="378"/>
                  </a:lnTo>
                  <a:lnTo>
                    <a:pt x="1220" y="484"/>
                  </a:lnTo>
                  <a:lnTo>
                    <a:pt x="1540" y="581"/>
                  </a:lnTo>
                  <a:lnTo>
                    <a:pt x="1859" y="678"/>
                  </a:lnTo>
                  <a:lnTo>
                    <a:pt x="2179" y="765"/>
                  </a:lnTo>
                  <a:lnTo>
                    <a:pt x="2508" y="833"/>
                  </a:lnTo>
                  <a:lnTo>
                    <a:pt x="2837" y="901"/>
                  </a:lnTo>
                  <a:lnTo>
                    <a:pt x="3166" y="968"/>
                  </a:lnTo>
                  <a:lnTo>
                    <a:pt x="3496" y="1017"/>
                  </a:lnTo>
                  <a:lnTo>
                    <a:pt x="3834" y="1056"/>
                  </a:lnTo>
                  <a:lnTo>
                    <a:pt x="4173" y="1085"/>
                  </a:lnTo>
                  <a:lnTo>
                    <a:pt x="4522" y="1114"/>
                  </a:lnTo>
                  <a:lnTo>
                    <a:pt x="4870" y="1123"/>
                  </a:lnTo>
                  <a:lnTo>
                    <a:pt x="5219" y="1133"/>
                  </a:lnTo>
                  <a:lnTo>
                    <a:pt x="5558" y="1123"/>
                  </a:lnTo>
                  <a:lnTo>
                    <a:pt x="5906" y="1114"/>
                  </a:lnTo>
                  <a:lnTo>
                    <a:pt x="6255" y="1085"/>
                  </a:lnTo>
                  <a:lnTo>
                    <a:pt x="6594" y="1056"/>
                  </a:lnTo>
                  <a:lnTo>
                    <a:pt x="6932" y="1017"/>
                  </a:lnTo>
                  <a:lnTo>
                    <a:pt x="7262" y="968"/>
                  </a:lnTo>
                  <a:lnTo>
                    <a:pt x="7600" y="901"/>
                  </a:lnTo>
                  <a:lnTo>
                    <a:pt x="7920" y="833"/>
                  </a:lnTo>
                  <a:lnTo>
                    <a:pt x="8249" y="765"/>
                  </a:lnTo>
                  <a:lnTo>
                    <a:pt x="8568" y="678"/>
                  </a:lnTo>
                  <a:lnTo>
                    <a:pt x="8888" y="581"/>
                  </a:lnTo>
                  <a:lnTo>
                    <a:pt x="9207" y="484"/>
                  </a:lnTo>
                  <a:lnTo>
                    <a:pt x="9517" y="378"/>
                  </a:lnTo>
                  <a:lnTo>
                    <a:pt x="9827" y="252"/>
                  </a:lnTo>
                  <a:lnTo>
                    <a:pt x="10127" y="136"/>
                  </a:lnTo>
                  <a:lnTo>
                    <a:pt x="1042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9"/>
            <p:cNvSpPr/>
            <p:nvPr/>
          </p:nvSpPr>
          <p:spPr>
            <a:xfrm>
              <a:off x="7927130" y="5117254"/>
              <a:ext cx="1470979" cy="210759"/>
            </a:xfrm>
            <a:custGeom>
              <a:rect b="b" l="l" r="r" t="t"/>
              <a:pathLst>
                <a:path extrusionOk="0" h="2673" w="18656">
                  <a:moveTo>
                    <a:pt x="0" y="1"/>
                  </a:moveTo>
                  <a:lnTo>
                    <a:pt x="194" y="204"/>
                  </a:lnTo>
                  <a:lnTo>
                    <a:pt x="378" y="398"/>
                  </a:lnTo>
                  <a:lnTo>
                    <a:pt x="581" y="591"/>
                  </a:lnTo>
                  <a:lnTo>
                    <a:pt x="775" y="775"/>
                  </a:lnTo>
                  <a:lnTo>
                    <a:pt x="978" y="959"/>
                  </a:lnTo>
                  <a:lnTo>
                    <a:pt x="1191" y="1143"/>
                  </a:lnTo>
                  <a:lnTo>
                    <a:pt x="1394" y="1317"/>
                  </a:lnTo>
                  <a:lnTo>
                    <a:pt x="1617" y="1482"/>
                  </a:lnTo>
                  <a:lnTo>
                    <a:pt x="1830" y="1647"/>
                  </a:lnTo>
                  <a:lnTo>
                    <a:pt x="2053" y="1811"/>
                  </a:lnTo>
                  <a:lnTo>
                    <a:pt x="2275" y="1966"/>
                  </a:lnTo>
                  <a:lnTo>
                    <a:pt x="2508" y="2121"/>
                  </a:lnTo>
                  <a:lnTo>
                    <a:pt x="2740" y="2266"/>
                  </a:lnTo>
                  <a:lnTo>
                    <a:pt x="2982" y="2402"/>
                  </a:lnTo>
                  <a:lnTo>
                    <a:pt x="3214" y="2537"/>
                  </a:lnTo>
                  <a:lnTo>
                    <a:pt x="3456" y="2673"/>
                  </a:lnTo>
                  <a:lnTo>
                    <a:pt x="15200" y="2673"/>
                  </a:lnTo>
                  <a:lnTo>
                    <a:pt x="15442" y="2537"/>
                  </a:lnTo>
                  <a:lnTo>
                    <a:pt x="15684" y="2402"/>
                  </a:lnTo>
                  <a:lnTo>
                    <a:pt x="15916" y="2266"/>
                  </a:lnTo>
                  <a:lnTo>
                    <a:pt x="16148" y="2121"/>
                  </a:lnTo>
                  <a:lnTo>
                    <a:pt x="16381" y="1966"/>
                  </a:lnTo>
                  <a:lnTo>
                    <a:pt x="16603" y="1811"/>
                  </a:lnTo>
                  <a:lnTo>
                    <a:pt x="16826" y="1647"/>
                  </a:lnTo>
                  <a:lnTo>
                    <a:pt x="17049" y="1482"/>
                  </a:lnTo>
                  <a:lnTo>
                    <a:pt x="17262" y="1317"/>
                  </a:lnTo>
                  <a:lnTo>
                    <a:pt x="17475" y="1143"/>
                  </a:lnTo>
                  <a:lnTo>
                    <a:pt x="17678" y="959"/>
                  </a:lnTo>
                  <a:lnTo>
                    <a:pt x="17881" y="775"/>
                  </a:lnTo>
                  <a:lnTo>
                    <a:pt x="18075" y="591"/>
                  </a:lnTo>
                  <a:lnTo>
                    <a:pt x="18278" y="398"/>
                  </a:lnTo>
                  <a:lnTo>
                    <a:pt x="18462" y="204"/>
                  </a:lnTo>
                  <a:lnTo>
                    <a:pt x="1865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9"/>
            <p:cNvSpPr/>
            <p:nvPr/>
          </p:nvSpPr>
          <p:spPr>
            <a:xfrm>
              <a:off x="7767541" y="4881421"/>
              <a:ext cx="1790154" cy="190101"/>
            </a:xfrm>
            <a:custGeom>
              <a:rect b="b" l="l" r="r" t="t"/>
              <a:pathLst>
                <a:path extrusionOk="0" h="2411" w="22704">
                  <a:moveTo>
                    <a:pt x="1" y="0"/>
                  </a:moveTo>
                  <a:lnTo>
                    <a:pt x="165" y="320"/>
                  </a:lnTo>
                  <a:lnTo>
                    <a:pt x="330" y="639"/>
                  </a:lnTo>
                  <a:lnTo>
                    <a:pt x="514" y="949"/>
                  </a:lnTo>
                  <a:lnTo>
                    <a:pt x="698" y="1249"/>
                  </a:lnTo>
                  <a:lnTo>
                    <a:pt x="901" y="1549"/>
                  </a:lnTo>
                  <a:lnTo>
                    <a:pt x="1104" y="1840"/>
                  </a:lnTo>
                  <a:lnTo>
                    <a:pt x="1308" y="2130"/>
                  </a:lnTo>
                  <a:lnTo>
                    <a:pt x="1530" y="2411"/>
                  </a:lnTo>
                  <a:lnTo>
                    <a:pt x="21174" y="2411"/>
                  </a:lnTo>
                  <a:lnTo>
                    <a:pt x="21396" y="2130"/>
                  </a:lnTo>
                  <a:lnTo>
                    <a:pt x="21599" y="1840"/>
                  </a:lnTo>
                  <a:lnTo>
                    <a:pt x="21812" y="1549"/>
                  </a:lnTo>
                  <a:lnTo>
                    <a:pt x="22006" y="1249"/>
                  </a:lnTo>
                  <a:lnTo>
                    <a:pt x="22190" y="949"/>
                  </a:lnTo>
                  <a:lnTo>
                    <a:pt x="22374" y="639"/>
                  </a:lnTo>
                  <a:lnTo>
                    <a:pt x="22539" y="320"/>
                  </a:lnTo>
                  <a:lnTo>
                    <a:pt x="2270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9"/>
            <p:cNvSpPr/>
            <p:nvPr/>
          </p:nvSpPr>
          <p:spPr>
            <a:xfrm>
              <a:off x="7688141" y="4645509"/>
              <a:ext cx="1948874" cy="169601"/>
            </a:xfrm>
            <a:custGeom>
              <a:rect b="b" l="l" r="r" t="t"/>
              <a:pathLst>
                <a:path extrusionOk="0" h="2151" w="24717">
                  <a:moveTo>
                    <a:pt x="1" y="1"/>
                  </a:moveTo>
                  <a:lnTo>
                    <a:pt x="59" y="282"/>
                  </a:lnTo>
                  <a:lnTo>
                    <a:pt x="127" y="553"/>
                  </a:lnTo>
                  <a:lnTo>
                    <a:pt x="195" y="824"/>
                  </a:lnTo>
                  <a:lnTo>
                    <a:pt x="272" y="1095"/>
                  </a:lnTo>
                  <a:lnTo>
                    <a:pt x="359" y="1366"/>
                  </a:lnTo>
                  <a:lnTo>
                    <a:pt x="446" y="1627"/>
                  </a:lnTo>
                  <a:lnTo>
                    <a:pt x="543" y="1889"/>
                  </a:lnTo>
                  <a:lnTo>
                    <a:pt x="640" y="2150"/>
                  </a:lnTo>
                  <a:lnTo>
                    <a:pt x="24078" y="2150"/>
                  </a:lnTo>
                  <a:lnTo>
                    <a:pt x="24175" y="1889"/>
                  </a:lnTo>
                  <a:lnTo>
                    <a:pt x="24272" y="1627"/>
                  </a:lnTo>
                  <a:lnTo>
                    <a:pt x="24359" y="1366"/>
                  </a:lnTo>
                  <a:lnTo>
                    <a:pt x="24446" y="1095"/>
                  </a:lnTo>
                  <a:lnTo>
                    <a:pt x="24523" y="824"/>
                  </a:lnTo>
                  <a:lnTo>
                    <a:pt x="24591" y="553"/>
                  </a:lnTo>
                  <a:lnTo>
                    <a:pt x="24659" y="282"/>
                  </a:lnTo>
                  <a:lnTo>
                    <a:pt x="247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9"/>
            <p:cNvSpPr/>
            <p:nvPr/>
          </p:nvSpPr>
          <p:spPr>
            <a:xfrm>
              <a:off x="7668350" y="4410386"/>
              <a:ext cx="1988534" cy="147445"/>
            </a:xfrm>
            <a:custGeom>
              <a:rect b="b" l="l" r="r" t="t"/>
              <a:pathLst>
                <a:path extrusionOk="0" h="1870" w="25220">
                  <a:moveTo>
                    <a:pt x="10" y="1"/>
                  </a:moveTo>
                  <a:lnTo>
                    <a:pt x="10" y="233"/>
                  </a:lnTo>
                  <a:lnTo>
                    <a:pt x="0" y="475"/>
                  </a:lnTo>
                  <a:lnTo>
                    <a:pt x="10" y="834"/>
                  </a:lnTo>
                  <a:lnTo>
                    <a:pt x="20" y="1182"/>
                  </a:lnTo>
                  <a:lnTo>
                    <a:pt x="49" y="1531"/>
                  </a:lnTo>
                  <a:lnTo>
                    <a:pt x="78" y="1869"/>
                  </a:lnTo>
                  <a:lnTo>
                    <a:pt x="25142" y="1869"/>
                  </a:lnTo>
                  <a:lnTo>
                    <a:pt x="25171" y="1531"/>
                  </a:lnTo>
                  <a:lnTo>
                    <a:pt x="25200" y="1182"/>
                  </a:lnTo>
                  <a:lnTo>
                    <a:pt x="25210" y="834"/>
                  </a:lnTo>
                  <a:lnTo>
                    <a:pt x="25220" y="475"/>
                  </a:lnTo>
                  <a:lnTo>
                    <a:pt x="25220" y="233"/>
                  </a:lnTo>
                  <a:lnTo>
                    <a:pt x="252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9"/>
            <p:cNvSpPr/>
            <p:nvPr/>
          </p:nvSpPr>
          <p:spPr>
            <a:xfrm>
              <a:off x="7678994" y="4174553"/>
              <a:ext cx="1967245" cy="126787"/>
            </a:xfrm>
            <a:custGeom>
              <a:rect b="b" l="l" r="r" t="t"/>
              <a:pathLst>
                <a:path extrusionOk="0" h="1608" w="24950">
                  <a:moveTo>
                    <a:pt x="359" y="1"/>
                  </a:moveTo>
                  <a:lnTo>
                    <a:pt x="252" y="397"/>
                  </a:lnTo>
                  <a:lnTo>
                    <a:pt x="156" y="794"/>
                  </a:lnTo>
                  <a:lnTo>
                    <a:pt x="69" y="1201"/>
                  </a:lnTo>
                  <a:lnTo>
                    <a:pt x="1" y="1608"/>
                  </a:lnTo>
                  <a:lnTo>
                    <a:pt x="24949" y="1608"/>
                  </a:lnTo>
                  <a:lnTo>
                    <a:pt x="24881" y="1201"/>
                  </a:lnTo>
                  <a:lnTo>
                    <a:pt x="24794" y="794"/>
                  </a:lnTo>
                  <a:lnTo>
                    <a:pt x="24707" y="397"/>
                  </a:lnTo>
                  <a:lnTo>
                    <a:pt x="246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9"/>
            <p:cNvSpPr/>
            <p:nvPr/>
          </p:nvSpPr>
          <p:spPr>
            <a:xfrm>
              <a:off x="7753821" y="3938720"/>
              <a:ext cx="1817593" cy="106129"/>
            </a:xfrm>
            <a:custGeom>
              <a:rect b="b" l="l" r="r" t="t"/>
              <a:pathLst>
                <a:path extrusionOk="0" h="1346" w="23052">
                  <a:moveTo>
                    <a:pt x="698" y="0"/>
                  </a:moveTo>
                  <a:lnTo>
                    <a:pt x="514" y="329"/>
                  </a:lnTo>
                  <a:lnTo>
                    <a:pt x="330" y="658"/>
                  </a:lnTo>
                  <a:lnTo>
                    <a:pt x="165" y="997"/>
                  </a:lnTo>
                  <a:lnTo>
                    <a:pt x="0" y="1346"/>
                  </a:lnTo>
                  <a:lnTo>
                    <a:pt x="23051" y="1346"/>
                  </a:lnTo>
                  <a:lnTo>
                    <a:pt x="22887" y="997"/>
                  </a:lnTo>
                  <a:lnTo>
                    <a:pt x="22722" y="658"/>
                  </a:lnTo>
                  <a:lnTo>
                    <a:pt x="22538" y="329"/>
                  </a:lnTo>
                  <a:lnTo>
                    <a:pt x="2235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9"/>
            <p:cNvSpPr/>
            <p:nvPr/>
          </p:nvSpPr>
          <p:spPr>
            <a:xfrm>
              <a:off x="7919481" y="3702808"/>
              <a:ext cx="1486275" cy="84840"/>
            </a:xfrm>
            <a:custGeom>
              <a:rect b="b" l="l" r="r" t="t"/>
              <a:pathLst>
                <a:path extrusionOk="0" h="1076" w="18850">
                  <a:moveTo>
                    <a:pt x="1085" y="1"/>
                  </a:moveTo>
                  <a:lnTo>
                    <a:pt x="804" y="262"/>
                  </a:lnTo>
                  <a:lnTo>
                    <a:pt x="523" y="523"/>
                  </a:lnTo>
                  <a:lnTo>
                    <a:pt x="262" y="794"/>
                  </a:lnTo>
                  <a:lnTo>
                    <a:pt x="0" y="1075"/>
                  </a:lnTo>
                  <a:lnTo>
                    <a:pt x="18850" y="1075"/>
                  </a:lnTo>
                  <a:lnTo>
                    <a:pt x="18588" y="794"/>
                  </a:lnTo>
                  <a:lnTo>
                    <a:pt x="18327" y="523"/>
                  </a:lnTo>
                  <a:lnTo>
                    <a:pt x="18046" y="262"/>
                  </a:lnTo>
                  <a:lnTo>
                    <a:pt x="1776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9"/>
            <p:cNvSpPr/>
            <p:nvPr/>
          </p:nvSpPr>
          <p:spPr>
            <a:xfrm>
              <a:off x="8277452" y="3466975"/>
              <a:ext cx="770340" cy="64182"/>
            </a:xfrm>
            <a:custGeom>
              <a:rect b="b" l="l" r="r" t="t"/>
              <a:pathLst>
                <a:path extrusionOk="0" h="814" w="9770">
                  <a:moveTo>
                    <a:pt x="2837" y="0"/>
                  </a:moveTo>
                  <a:lnTo>
                    <a:pt x="2469" y="68"/>
                  </a:lnTo>
                  <a:lnTo>
                    <a:pt x="2102" y="145"/>
                  </a:lnTo>
                  <a:lnTo>
                    <a:pt x="1743" y="232"/>
                  </a:lnTo>
                  <a:lnTo>
                    <a:pt x="1385" y="329"/>
                  </a:lnTo>
                  <a:lnTo>
                    <a:pt x="1037" y="436"/>
                  </a:lnTo>
                  <a:lnTo>
                    <a:pt x="688" y="552"/>
                  </a:lnTo>
                  <a:lnTo>
                    <a:pt x="340" y="678"/>
                  </a:lnTo>
                  <a:lnTo>
                    <a:pt x="1" y="813"/>
                  </a:lnTo>
                  <a:lnTo>
                    <a:pt x="9769" y="813"/>
                  </a:lnTo>
                  <a:lnTo>
                    <a:pt x="9430" y="678"/>
                  </a:lnTo>
                  <a:lnTo>
                    <a:pt x="9082" y="552"/>
                  </a:lnTo>
                  <a:lnTo>
                    <a:pt x="8733" y="436"/>
                  </a:lnTo>
                  <a:lnTo>
                    <a:pt x="8385" y="329"/>
                  </a:lnTo>
                  <a:lnTo>
                    <a:pt x="8026" y="232"/>
                  </a:lnTo>
                  <a:lnTo>
                    <a:pt x="7668" y="145"/>
                  </a:lnTo>
                  <a:lnTo>
                    <a:pt x="7300" y="68"/>
                  </a:lnTo>
                  <a:lnTo>
                    <a:pt x="693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5_1_3">
    <p:bg>
      <p:bgPr>
        <a:solidFill>
          <a:schemeClr val="lt2"/>
        </a:solidFill>
      </p:bgPr>
    </p:bg>
    <p:spTree>
      <p:nvGrpSpPr>
        <p:cNvPr id="868" name="Shape 868"/>
        <p:cNvGrpSpPr/>
        <p:nvPr/>
      </p:nvGrpSpPr>
      <p:grpSpPr>
        <a:xfrm>
          <a:off x="0" y="0"/>
          <a:ext cx="0" cy="0"/>
          <a:chOff x="0" y="0"/>
          <a:chExt cx="0" cy="0"/>
        </a:xfrm>
      </p:grpSpPr>
      <p:sp>
        <p:nvSpPr>
          <p:cNvPr id="869" name="Google Shape;869;p20"/>
          <p:cNvSpPr txBox="1"/>
          <p:nvPr>
            <p:ph type="title"/>
          </p:nvPr>
        </p:nvSpPr>
        <p:spPr>
          <a:xfrm>
            <a:off x="713225" y="448056"/>
            <a:ext cx="77175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accent2"/>
              </a:buClr>
              <a:buSzPts val="2800"/>
              <a:buFont typeface="Montserrat ExtraBold"/>
              <a:buNone/>
              <a:defRPr>
                <a:solidFill>
                  <a:schemeClr val="accent2"/>
                </a:solidFill>
              </a:defRPr>
            </a:lvl1pPr>
            <a:lvl2pPr lvl="1"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2pPr>
            <a:lvl3pPr lvl="2"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3pPr>
            <a:lvl4pPr lvl="3"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4pPr>
            <a:lvl5pPr lvl="4"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5pPr>
            <a:lvl6pPr lvl="5"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6pPr>
            <a:lvl7pPr lvl="6"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7pPr>
            <a:lvl8pPr lvl="7"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8pPr>
            <a:lvl9pPr lvl="8"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9pPr>
          </a:lstStyle>
          <a:p/>
        </p:txBody>
      </p:sp>
      <p:sp>
        <p:nvSpPr>
          <p:cNvPr id="870" name="Google Shape;870;p20"/>
          <p:cNvSpPr txBox="1"/>
          <p:nvPr>
            <p:ph idx="1" type="subTitle"/>
          </p:nvPr>
        </p:nvSpPr>
        <p:spPr>
          <a:xfrm>
            <a:off x="712950" y="3565399"/>
            <a:ext cx="2369400" cy="3894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2"/>
              </a:buClr>
              <a:buSzPts val="2400"/>
              <a:buFont typeface="Montserrat SemiBold"/>
              <a:buNone/>
              <a:defRPr b="1"/>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p:txBody>
      </p:sp>
      <p:sp>
        <p:nvSpPr>
          <p:cNvPr id="871" name="Google Shape;871;p20"/>
          <p:cNvSpPr txBox="1"/>
          <p:nvPr>
            <p:ph idx="2" type="subTitle"/>
          </p:nvPr>
        </p:nvSpPr>
        <p:spPr>
          <a:xfrm>
            <a:off x="3387492" y="3565399"/>
            <a:ext cx="2369400" cy="3894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2"/>
              </a:buClr>
              <a:buSzPts val="2400"/>
              <a:buFont typeface="Montserrat SemiBold"/>
              <a:buNone/>
              <a:defRPr b="1"/>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p:txBody>
      </p:sp>
      <p:sp>
        <p:nvSpPr>
          <p:cNvPr id="872" name="Google Shape;872;p20"/>
          <p:cNvSpPr txBox="1"/>
          <p:nvPr>
            <p:ph idx="3" type="subTitle"/>
          </p:nvPr>
        </p:nvSpPr>
        <p:spPr>
          <a:xfrm>
            <a:off x="6061646" y="3565399"/>
            <a:ext cx="2369400" cy="3894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2"/>
              </a:buClr>
              <a:buSzPts val="2400"/>
              <a:buFont typeface="Montserrat SemiBold"/>
              <a:buNone/>
              <a:defRPr b="1"/>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p:txBody>
      </p:sp>
      <p:sp>
        <p:nvSpPr>
          <p:cNvPr id="873" name="Google Shape;873;p20"/>
          <p:cNvSpPr txBox="1"/>
          <p:nvPr>
            <p:ph idx="4" type="subTitle"/>
          </p:nvPr>
        </p:nvSpPr>
        <p:spPr>
          <a:xfrm>
            <a:off x="876150" y="4010550"/>
            <a:ext cx="2043000" cy="5853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74" name="Google Shape;874;p20"/>
          <p:cNvSpPr txBox="1"/>
          <p:nvPr>
            <p:ph idx="5" type="subTitle"/>
          </p:nvPr>
        </p:nvSpPr>
        <p:spPr>
          <a:xfrm>
            <a:off x="3550843" y="4010550"/>
            <a:ext cx="2043000" cy="5853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75" name="Google Shape;875;p20"/>
          <p:cNvSpPr txBox="1"/>
          <p:nvPr>
            <p:ph idx="6" type="subTitle"/>
          </p:nvPr>
        </p:nvSpPr>
        <p:spPr>
          <a:xfrm>
            <a:off x="6224122" y="4010550"/>
            <a:ext cx="2043000" cy="5853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76" name="Google Shape;876;p20"/>
          <p:cNvSpPr txBox="1"/>
          <p:nvPr>
            <p:ph hasCustomPrompt="1" idx="7" type="title"/>
          </p:nvPr>
        </p:nvSpPr>
        <p:spPr>
          <a:xfrm>
            <a:off x="1386446" y="2099875"/>
            <a:ext cx="1019700" cy="5304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200"/>
              <a:buNone/>
              <a:defRPr sz="2400"/>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
        <p:nvSpPr>
          <p:cNvPr id="877" name="Google Shape;877;p20"/>
          <p:cNvSpPr txBox="1"/>
          <p:nvPr>
            <p:ph hasCustomPrompt="1" idx="8" type="title"/>
          </p:nvPr>
        </p:nvSpPr>
        <p:spPr>
          <a:xfrm>
            <a:off x="6736516" y="2098375"/>
            <a:ext cx="1019700" cy="5304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200"/>
              <a:buNone/>
              <a:defRPr sz="2400"/>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
        <p:nvSpPr>
          <p:cNvPr id="878" name="Google Shape;878;p20"/>
          <p:cNvSpPr txBox="1"/>
          <p:nvPr>
            <p:ph hasCustomPrompt="1" idx="9" type="title"/>
          </p:nvPr>
        </p:nvSpPr>
        <p:spPr>
          <a:xfrm>
            <a:off x="4061470" y="2099875"/>
            <a:ext cx="1019700" cy="5304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200"/>
              <a:buNone/>
              <a:defRPr sz="2400"/>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grpSp>
        <p:nvGrpSpPr>
          <p:cNvPr id="879" name="Google Shape;879;p20"/>
          <p:cNvGrpSpPr/>
          <p:nvPr/>
        </p:nvGrpSpPr>
        <p:grpSpPr>
          <a:xfrm rot="-5400000">
            <a:off x="-206240" y="3104828"/>
            <a:ext cx="623783" cy="1215160"/>
            <a:chOff x="713225" y="-362087"/>
            <a:chExt cx="925632" cy="1803175"/>
          </a:xfrm>
        </p:grpSpPr>
        <p:sp>
          <p:nvSpPr>
            <p:cNvPr id="880" name="Google Shape;880;p20"/>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0"/>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0"/>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0"/>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0"/>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0"/>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0"/>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0"/>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0"/>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0"/>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0"/>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0"/>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0"/>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0"/>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0"/>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0"/>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0"/>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0"/>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0"/>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0"/>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0"/>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0"/>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0"/>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0"/>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0"/>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0"/>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0"/>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0"/>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8" name="Google Shape;908;p20"/>
          <p:cNvGrpSpPr/>
          <p:nvPr/>
        </p:nvGrpSpPr>
        <p:grpSpPr>
          <a:xfrm rot="-5400000">
            <a:off x="8118835" y="243816"/>
            <a:ext cx="623783" cy="1215160"/>
            <a:chOff x="713225" y="-362087"/>
            <a:chExt cx="925632" cy="1803175"/>
          </a:xfrm>
        </p:grpSpPr>
        <p:sp>
          <p:nvSpPr>
            <p:cNvPr id="909" name="Google Shape;909;p20"/>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0"/>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0"/>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0"/>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0"/>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0"/>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0"/>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0"/>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0"/>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0"/>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0"/>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0"/>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0"/>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0"/>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0"/>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0"/>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0"/>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0"/>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0"/>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0"/>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0"/>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0"/>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0"/>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0"/>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0"/>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0"/>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0"/>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0"/>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49" name="Shape 49"/>
        <p:cNvGrpSpPr/>
        <p:nvPr/>
      </p:nvGrpSpPr>
      <p:grpSpPr>
        <a:xfrm>
          <a:off x="0" y="0"/>
          <a:ext cx="0" cy="0"/>
          <a:chOff x="0" y="0"/>
          <a:chExt cx="0" cy="0"/>
        </a:xfrm>
      </p:grpSpPr>
      <p:sp>
        <p:nvSpPr>
          <p:cNvPr id="50" name="Google Shape;50;p3"/>
          <p:cNvSpPr txBox="1"/>
          <p:nvPr>
            <p:ph type="title"/>
          </p:nvPr>
        </p:nvSpPr>
        <p:spPr>
          <a:xfrm>
            <a:off x="4806450" y="1697400"/>
            <a:ext cx="3624300" cy="1032900"/>
          </a:xfrm>
          <a:prstGeom prst="rect">
            <a:avLst/>
          </a:prstGeom>
        </p:spPr>
        <p:txBody>
          <a:bodyPr anchorCtr="0" anchor="ctr" bIns="91425" lIns="91425" spcFirstLastPara="1" rIns="91425" wrap="square" tIns="91425">
            <a:normAutofit/>
          </a:bodyPr>
          <a:lstStyle>
            <a:lvl1pPr lvl="0" rtl="0" algn="r">
              <a:spcBef>
                <a:spcPts val="0"/>
              </a:spcBef>
              <a:spcAft>
                <a:spcPts val="0"/>
              </a:spcAft>
              <a:buClr>
                <a:schemeClr val="dk1"/>
              </a:buClr>
              <a:buSzPts val="3600"/>
              <a:buFont typeface="Montserrat ExtraBold"/>
              <a:buNone/>
              <a:defRPr sz="3600">
                <a:solidFill>
                  <a:schemeClr val="dk1"/>
                </a:solidFill>
              </a:defRPr>
            </a:lvl1pPr>
            <a:lvl2pPr lvl="1" rtl="0" algn="r">
              <a:spcBef>
                <a:spcPts val="0"/>
              </a:spcBef>
              <a:spcAft>
                <a:spcPts val="0"/>
              </a:spcAft>
              <a:buClr>
                <a:schemeClr val="dk1"/>
              </a:buClr>
              <a:buSzPts val="3600"/>
              <a:buFont typeface="Montserrat ExtraBold"/>
              <a:buNone/>
              <a:defRPr sz="3600">
                <a:solidFill>
                  <a:schemeClr val="dk1"/>
                </a:solidFill>
                <a:latin typeface="Montserrat ExtraBold"/>
                <a:ea typeface="Montserrat ExtraBold"/>
                <a:cs typeface="Montserrat ExtraBold"/>
                <a:sym typeface="Montserrat ExtraBold"/>
              </a:defRPr>
            </a:lvl2pPr>
            <a:lvl3pPr lvl="2" rtl="0" algn="r">
              <a:spcBef>
                <a:spcPts val="0"/>
              </a:spcBef>
              <a:spcAft>
                <a:spcPts val="0"/>
              </a:spcAft>
              <a:buClr>
                <a:schemeClr val="dk1"/>
              </a:buClr>
              <a:buSzPts val="3600"/>
              <a:buFont typeface="Montserrat ExtraBold"/>
              <a:buNone/>
              <a:defRPr sz="3600">
                <a:solidFill>
                  <a:schemeClr val="dk1"/>
                </a:solidFill>
                <a:latin typeface="Montserrat ExtraBold"/>
                <a:ea typeface="Montserrat ExtraBold"/>
                <a:cs typeface="Montserrat ExtraBold"/>
                <a:sym typeface="Montserrat ExtraBold"/>
              </a:defRPr>
            </a:lvl3pPr>
            <a:lvl4pPr lvl="3" rtl="0" algn="r">
              <a:spcBef>
                <a:spcPts val="0"/>
              </a:spcBef>
              <a:spcAft>
                <a:spcPts val="0"/>
              </a:spcAft>
              <a:buClr>
                <a:schemeClr val="dk1"/>
              </a:buClr>
              <a:buSzPts val="3600"/>
              <a:buFont typeface="Montserrat ExtraBold"/>
              <a:buNone/>
              <a:defRPr sz="3600">
                <a:solidFill>
                  <a:schemeClr val="dk1"/>
                </a:solidFill>
                <a:latin typeface="Montserrat ExtraBold"/>
                <a:ea typeface="Montserrat ExtraBold"/>
                <a:cs typeface="Montserrat ExtraBold"/>
                <a:sym typeface="Montserrat ExtraBold"/>
              </a:defRPr>
            </a:lvl4pPr>
            <a:lvl5pPr lvl="4" rtl="0" algn="r">
              <a:spcBef>
                <a:spcPts val="0"/>
              </a:spcBef>
              <a:spcAft>
                <a:spcPts val="0"/>
              </a:spcAft>
              <a:buClr>
                <a:schemeClr val="dk1"/>
              </a:buClr>
              <a:buSzPts val="3600"/>
              <a:buFont typeface="Montserrat ExtraBold"/>
              <a:buNone/>
              <a:defRPr sz="3600">
                <a:solidFill>
                  <a:schemeClr val="dk1"/>
                </a:solidFill>
                <a:latin typeface="Montserrat ExtraBold"/>
                <a:ea typeface="Montserrat ExtraBold"/>
                <a:cs typeface="Montserrat ExtraBold"/>
                <a:sym typeface="Montserrat ExtraBold"/>
              </a:defRPr>
            </a:lvl5pPr>
            <a:lvl6pPr lvl="5" rtl="0" algn="r">
              <a:spcBef>
                <a:spcPts val="0"/>
              </a:spcBef>
              <a:spcAft>
                <a:spcPts val="0"/>
              </a:spcAft>
              <a:buClr>
                <a:schemeClr val="dk1"/>
              </a:buClr>
              <a:buSzPts val="3600"/>
              <a:buFont typeface="Montserrat ExtraBold"/>
              <a:buNone/>
              <a:defRPr sz="3600">
                <a:solidFill>
                  <a:schemeClr val="dk1"/>
                </a:solidFill>
                <a:latin typeface="Montserrat ExtraBold"/>
                <a:ea typeface="Montserrat ExtraBold"/>
                <a:cs typeface="Montserrat ExtraBold"/>
                <a:sym typeface="Montserrat ExtraBold"/>
              </a:defRPr>
            </a:lvl6pPr>
            <a:lvl7pPr lvl="6" rtl="0" algn="r">
              <a:spcBef>
                <a:spcPts val="0"/>
              </a:spcBef>
              <a:spcAft>
                <a:spcPts val="0"/>
              </a:spcAft>
              <a:buClr>
                <a:schemeClr val="dk1"/>
              </a:buClr>
              <a:buSzPts val="3600"/>
              <a:buFont typeface="Montserrat ExtraBold"/>
              <a:buNone/>
              <a:defRPr sz="3600">
                <a:solidFill>
                  <a:schemeClr val="dk1"/>
                </a:solidFill>
                <a:latin typeface="Montserrat ExtraBold"/>
                <a:ea typeface="Montserrat ExtraBold"/>
                <a:cs typeface="Montserrat ExtraBold"/>
                <a:sym typeface="Montserrat ExtraBold"/>
              </a:defRPr>
            </a:lvl7pPr>
            <a:lvl8pPr lvl="7" rtl="0" algn="r">
              <a:spcBef>
                <a:spcPts val="0"/>
              </a:spcBef>
              <a:spcAft>
                <a:spcPts val="0"/>
              </a:spcAft>
              <a:buClr>
                <a:schemeClr val="dk1"/>
              </a:buClr>
              <a:buSzPts val="3600"/>
              <a:buFont typeface="Montserrat ExtraBold"/>
              <a:buNone/>
              <a:defRPr sz="3600">
                <a:solidFill>
                  <a:schemeClr val="dk1"/>
                </a:solidFill>
                <a:latin typeface="Montserrat ExtraBold"/>
                <a:ea typeface="Montserrat ExtraBold"/>
                <a:cs typeface="Montserrat ExtraBold"/>
                <a:sym typeface="Montserrat ExtraBold"/>
              </a:defRPr>
            </a:lvl8pPr>
            <a:lvl9pPr lvl="8" rtl="0" algn="r">
              <a:spcBef>
                <a:spcPts val="0"/>
              </a:spcBef>
              <a:spcAft>
                <a:spcPts val="0"/>
              </a:spcAft>
              <a:buClr>
                <a:schemeClr val="dk1"/>
              </a:buClr>
              <a:buSzPts val="3600"/>
              <a:buFont typeface="Montserrat ExtraBold"/>
              <a:buNone/>
              <a:defRPr sz="3600">
                <a:solidFill>
                  <a:schemeClr val="dk1"/>
                </a:solidFill>
                <a:latin typeface="Montserrat ExtraBold"/>
                <a:ea typeface="Montserrat ExtraBold"/>
                <a:cs typeface="Montserrat ExtraBold"/>
                <a:sym typeface="Montserrat ExtraBold"/>
              </a:defRPr>
            </a:lvl9pPr>
          </a:lstStyle>
          <a:p/>
        </p:txBody>
      </p:sp>
      <p:sp>
        <p:nvSpPr>
          <p:cNvPr id="51" name="Google Shape;51;p3"/>
          <p:cNvSpPr txBox="1"/>
          <p:nvPr>
            <p:ph idx="1" type="subTitle"/>
          </p:nvPr>
        </p:nvSpPr>
        <p:spPr>
          <a:xfrm>
            <a:off x="5920325" y="2588925"/>
            <a:ext cx="2510400" cy="759000"/>
          </a:xfrm>
          <a:prstGeom prst="rect">
            <a:avLst/>
          </a:prstGeom>
        </p:spPr>
        <p:txBody>
          <a:bodyPr anchorCtr="0" anchor="t" bIns="91425" lIns="91425" spcFirstLastPara="1" rIns="91425" wrap="square" tIns="91425">
            <a:normAutofit/>
          </a:bodyPr>
          <a:lstStyle>
            <a:lvl1pPr lvl="0" rtl="0" algn="r">
              <a:spcBef>
                <a:spcPts val="0"/>
              </a:spcBef>
              <a:spcAft>
                <a:spcPts val="0"/>
              </a:spcAft>
              <a:buClr>
                <a:schemeClr val="dk1"/>
              </a:buClr>
              <a:buSzPts val="1400"/>
              <a:buFont typeface="Roboto"/>
              <a:buNone/>
              <a:defRPr sz="1400">
                <a:solidFill>
                  <a:schemeClr val="dk1"/>
                </a:solidFill>
              </a:defRPr>
            </a:lvl1pPr>
            <a:lvl2pPr lvl="1" rtl="0" algn="r">
              <a:spcBef>
                <a:spcPts val="0"/>
              </a:spcBef>
              <a:spcAft>
                <a:spcPts val="0"/>
              </a:spcAft>
              <a:buClr>
                <a:schemeClr val="dk1"/>
              </a:buClr>
              <a:buSzPts val="1400"/>
              <a:buNone/>
              <a:defRPr>
                <a:solidFill>
                  <a:schemeClr val="dk1"/>
                </a:solidFill>
              </a:defRPr>
            </a:lvl2pPr>
            <a:lvl3pPr lvl="2" rtl="0" algn="r">
              <a:spcBef>
                <a:spcPts val="0"/>
              </a:spcBef>
              <a:spcAft>
                <a:spcPts val="0"/>
              </a:spcAft>
              <a:buClr>
                <a:schemeClr val="dk1"/>
              </a:buClr>
              <a:buSzPts val="1400"/>
              <a:buNone/>
              <a:defRPr>
                <a:solidFill>
                  <a:schemeClr val="dk1"/>
                </a:solidFill>
              </a:defRPr>
            </a:lvl3pPr>
            <a:lvl4pPr lvl="3" rtl="0" algn="r">
              <a:spcBef>
                <a:spcPts val="0"/>
              </a:spcBef>
              <a:spcAft>
                <a:spcPts val="0"/>
              </a:spcAft>
              <a:buClr>
                <a:schemeClr val="dk1"/>
              </a:buClr>
              <a:buSzPts val="1400"/>
              <a:buNone/>
              <a:defRPr>
                <a:solidFill>
                  <a:schemeClr val="dk1"/>
                </a:solidFill>
              </a:defRPr>
            </a:lvl4pPr>
            <a:lvl5pPr lvl="4" rtl="0" algn="r">
              <a:spcBef>
                <a:spcPts val="0"/>
              </a:spcBef>
              <a:spcAft>
                <a:spcPts val="0"/>
              </a:spcAft>
              <a:buClr>
                <a:schemeClr val="dk1"/>
              </a:buClr>
              <a:buSzPts val="1400"/>
              <a:buNone/>
              <a:defRPr>
                <a:solidFill>
                  <a:schemeClr val="dk1"/>
                </a:solidFill>
              </a:defRPr>
            </a:lvl5pPr>
            <a:lvl6pPr lvl="5" rtl="0" algn="r">
              <a:spcBef>
                <a:spcPts val="0"/>
              </a:spcBef>
              <a:spcAft>
                <a:spcPts val="0"/>
              </a:spcAft>
              <a:buClr>
                <a:schemeClr val="dk1"/>
              </a:buClr>
              <a:buSzPts val="1400"/>
              <a:buNone/>
              <a:defRPr>
                <a:solidFill>
                  <a:schemeClr val="dk1"/>
                </a:solidFill>
              </a:defRPr>
            </a:lvl6pPr>
            <a:lvl7pPr lvl="6" rtl="0" algn="r">
              <a:spcBef>
                <a:spcPts val="0"/>
              </a:spcBef>
              <a:spcAft>
                <a:spcPts val="0"/>
              </a:spcAft>
              <a:buClr>
                <a:schemeClr val="dk1"/>
              </a:buClr>
              <a:buSzPts val="1400"/>
              <a:buNone/>
              <a:defRPr>
                <a:solidFill>
                  <a:schemeClr val="dk1"/>
                </a:solidFill>
              </a:defRPr>
            </a:lvl7pPr>
            <a:lvl8pPr lvl="7" rtl="0" algn="r">
              <a:spcBef>
                <a:spcPts val="0"/>
              </a:spcBef>
              <a:spcAft>
                <a:spcPts val="0"/>
              </a:spcAft>
              <a:buClr>
                <a:schemeClr val="dk1"/>
              </a:buClr>
              <a:buSzPts val="1400"/>
              <a:buNone/>
              <a:defRPr>
                <a:solidFill>
                  <a:schemeClr val="dk1"/>
                </a:solidFill>
              </a:defRPr>
            </a:lvl8pPr>
            <a:lvl9pPr lvl="8" rtl="0" algn="r">
              <a:spcBef>
                <a:spcPts val="0"/>
              </a:spcBef>
              <a:spcAft>
                <a:spcPts val="0"/>
              </a:spcAft>
              <a:buClr>
                <a:schemeClr val="dk1"/>
              </a:buClr>
              <a:buSzPts val="1400"/>
              <a:buNone/>
              <a:defRPr>
                <a:solidFill>
                  <a:schemeClr val="dk1"/>
                </a:solidFill>
              </a:defRPr>
            </a:lvl9pPr>
          </a:lstStyle>
          <a:p/>
        </p:txBody>
      </p:sp>
      <p:sp>
        <p:nvSpPr>
          <p:cNvPr id="52" name="Google Shape;52;p3"/>
          <p:cNvSpPr txBox="1"/>
          <p:nvPr>
            <p:ph hasCustomPrompt="1" idx="2" type="title"/>
          </p:nvPr>
        </p:nvSpPr>
        <p:spPr>
          <a:xfrm>
            <a:off x="7501925" y="892600"/>
            <a:ext cx="928800" cy="6279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2"/>
              </a:buClr>
              <a:buSzPts val="6000"/>
              <a:buFont typeface="Montserrat ExtraBold"/>
              <a:buNone/>
              <a:defRPr b="0" sz="3600">
                <a:solidFill>
                  <a:schemeClr val="lt1"/>
                </a:solidFill>
              </a:defRPr>
            </a:lvl1pPr>
            <a:lvl2pPr lvl="1"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2pPr>
            <a:lvl3pPr lvl="2"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3pPr>
            <a:lvl4pPr lvl="3"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4pPr>
            <a:lvl5pPr lvl="4"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5pPr>
            <a:lvl6pPr lvl="5"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6pPr>
            <a:lvl7pPr lvl="6"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7pPr>
            <a:lvl8pPr lvl="7"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8pPr>
            <a:lvl9pPr lvl="8"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9pPr>
          </a:lstStyle>
          <a:p>
            <a:r>
              <a:t>xx%</a:t>
            </a:r>
          </a:p>
        </p:txBody>
      </p:sp>
      <p:grpSp>
        <p:nvGrpSpPr>
          <p:cNvPr id="53" name="Google Shape;53;p3"/>
          <p:cNvGrpSpPr/>
          <p:nvPr/>
        </p:nvGrpSpPr>
        <p:grpSpPr>
          <a:xfrm rot="-5400000">
            <a:off x="4536027" y="-205862"/>
            <a:ext cx="830754" cy="1618350"/>
            <a:chOff x="713225" y="-362087"/>
            <a:chExt cx="925632" cy="1803175"/>
          </a:xfrm>
        </p:grpSpPr>
        <p:sp>
          <p:nvSpPr>
            <p:cNvPr id="54" name="Google Shape;54;p3"/>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 name="Google Shape;82;p3"/>
          <p:cNvGrpSpPr/>
          <p:nvPr/>
        </p:nvGrpSpPr>
        <p:grpSpPr>
          <a:xfrm>
            <a:off x="3383403" y="3408996"/>
            <a:ext cx="2377178" cy="2373620"/>
            <a:chOff x="4307950" y="1992700"/>
            <a:chExt cx="634625" cy="633675"/>
          </a:xfrm>
        </p:grpSpPr>
        <p:sp>
          <p:nvSpPr>
            <p:cNvPr id="83" name="Google Shape;83;p3"/>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rgbClr val="EBECE6">
                <a:alpha val="32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_4_1_1_1_1_1_2">
    <p:bg>
      <p:bgPr>
        <a:solidFill>
          <a:schemeClr val="lt2"/>
        </a:solidFill>
      </p:bgPr>
    </p:bg>
    <p:spTree>
      <p:nvGrpSpPr>
        <p:cNvPr id="937" name="Shape 937"/>
        <p:cNvGrpSpPr/>
        <p:nvPr/>
      </p:nvGrpSpPr>
      <p:grpSpPr>
        <a:xfrm>
          <a:off x="0" y="0"/>
          <a:ext cx="0" cy="0"/>
          <a:chOff x="0" y="0"/>
          <a:chExt cx="0" cy="0"/>
        </a:xfrm>
      </p:grpSpPr>
      <p:sp>
        <p:nvSpPr>
          <p:cNvPr id="938" name="Google Shape;938;p21"/>
          <p:cNvSpPr txBox="1"/>
          <p:nvPr>
            <p:ph type="title"/>
          </p:nvPr>
        </p:nvSpPr>
        <p:spPr>
          <a:xfrm>
            <a:off x="5001725" y="1200140"/>
            <a:ext cx="3429000" cy="13716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939" name="Google Shape;939;p21"/>
          <p:cNvSpPr txBox="1"/>
          <p:nvPr>
            <p:ph idx="1" type="subTitle"/>
          </p:nvPr>
        </p:nvSpPr>
        <p:spPr>
          <a:xfrm>
            <a:off x="5796725" y="3043225"/>
            <a:ext cx="2634000" cy="9333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_4_1_1_1_1_1_2_1">
    <p:bg>
      <p:bgPr>
        <a:solidFill>
          <a:schemeClr val="lt2"/>
        </a:solidFill>
      </p:bgPr>
    </p:bg>
    <p:spTree>
      <p:nvGrpSpPr>
        <p:cNvPr id="940" name="Shape 940"/>
        <p:cNvGrpSpPr/>
        <p:nvPr/>
      </p:nvGrpSpPr>
      <p:grpSpPr>
        <a:xfrm>
          <a:off x="0" y="0"/>
          <a:ext cx="0" cy="0"/>
          <a:chOff x="0" y="0"/>
          <a:chExt cx="0" cy="0"/>
        </a:xfrm>
      </p:grpSpPr>
      <p:sp>
        <p:nvSpPr>
          <p:cNvPr id="941" name="Google Shape;941;p22"/>
          <p:cNvSpPr txBox="1"/>
          <p:nvPr>
            <p:ph idx="1" type="subTitle"/>
          </p:nvPr>
        </p:nvSpPr>
        <p:spPr>
          <a:xfrm>
            <a:off x="876525" y="2433838"/>
            <a:ext cx="3181200" cy="933300"/>
          </a:xfrm>
          <a:prstGeom prst="rect">
            <a:avLst/>
          </a:prstGeom>
        </p:spPr>
        <p:txBody>
          <a:bodyPr anchorCtr="0" anchor="t" bIns="91425" lIns="91425" spcFirstLastPara="1" rIns="91425" wrap="square" tIns="91425">
            <a:normAutofit/>
          </a:bodyPr>
          <a:lstStyle>
            <a:lvl1pPr lvl="0" rtl="0" algn="r">
              <a:lnSpc>
                <a:spcPct val="100000"/>
              </a:lnSpc>
              <a:spcBef>
                <a:spcPts val="0"/>
              </a:spcBef>
              <a:spcAft>
                <a:spcPts val="0"/>
              </a:spcAft>
              <a:buSzPts val="14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2" name="Google Shape;942;p22"/>
          <p:cNvSpPr txBox="1"/>
          <p:nvPr>
            <p:ph type="title"/>
          </p:nvPr>
        </p:nvSpPr>
        <p:spPr>
          <a:xfrm>
            <a:off x="713225" y="448056"/>
            <a:ext cx="77175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accent2"/>
              </a:buClr>
              <a:buSzPts val="2800"/>
              <a:buFont typeface="Montserrat ExtraBold"/>
              <a:buNone/>
              <a:defRPr>
                <a:solidFill>
                  <a:schemeClr val="accent2"/>
                </a:solidFill>
              </a:defRPr>
            </a:lvl1pPr>
            <a:lvl2pPr lvl="1"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2pPr>
            <a:lvl3pPr lvl="2"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3pPr>
            <a:lvl4pPr lvl="3"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4pPr>
            <a:lvl5pPr lvl="4"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5pPr>
            <a:lvl6pPr lvl="5"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6pPr>
            <a:lvl7pPr lvl="6"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7pPr>
            <a:lvl8pPr lvl="7"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8pPr>
            <a:lvl9pPr lvl="8"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9pPr>
          </a:lstStyle>
          <a:p/>
        </p:txBody>
      </p:sp>
      <p:grpSp>
        <p:nvGrpSpPr>
          <p:cNvPr id="943" name="Google Shape;943;p22"/>
          <p:cNvGrpSpPr/>
          <p:nvPr/>
        </p:nvGrpSpPr>
        <p:grpSpPr>
          <a:xfrm>
            <a:off x="4213906" y="2571758"/>
            <a:ext cx="3959768" cy="3933863"/>
            <a:chOff x="7668350" y="3466975"/>
            <a:chExt cx="1988534" cy="1975525"/>
          </a:xfrm>
        </p:grpSpPr>
        <p:sp>
          <p:nvSpPr>
            <p:cNvPr id="944" name="Google Shape;944;p22"/>
            <p:cNvSpPr/>
            <p:nvPr/>
          </p:nvSpPr>
          <p:spPr>
            <a:xfrm>
              <a:off x="8251511" y="5353166"/>
              <a:ext cx="822222" cy="89334"/>
            </a:xfrm>
            <a:custGeom>
              <a:rect b="b" l="l" r="r" t="t"/>
              <a:pathLst>
                <a:path extrusionOk="0" h="1133" w="10428">
                  <a:moveTo>
                    <a:pt x="1" y="0"/>
                  </a:moveTo>
                  <a:lnTo>
                    <a:pt x="301" y="136"/>
                  </a:lnTo>
                  <a:lnTo>
                    <a:pt x="601" y="252"/>
                  </a:lnTo>
                  <a:lnTo>
                    <a:pt x="911" y="378"/>
                  </a:lnTo>
                  <a:lnTo>
                    <a:pt x="1220" y="484"/>
                  </a:lnTo>
                  <a:lnTo>
                    <a:pt x="1540" y="581"/>
                  </a:lnTo>
                  <a:lnTo>
                    <a:pt x="1859" y="678"/>
                  </a:lnTo>
                  <a:lnTo>
                    <a:pt x="2179" y="765"/>
                  </a:lnTo>
                  <a:lnTo>
                    <a:pt x="2508" y="833"/>
                  </a:lnTo>
                  <a:lnTo>
                    <a:pt x="2837" y="901"/>
                  </a:lnTo>
                  <a:lnTo>
                    <a:pt x="3166" y="968"/>
                  </a:lnTo>
                  <a:lnTo>
                    <a:pt x="3496" y="1017"/>
                  </a:lnTo>
                  <a:lnTo>
                    <a:pt x="3834" y="1056"/>
                  </a:lnTo>
                  <a:lnTo>
                    <a:pt x="4173" y="1085"/>
                  </a:lnTo>
                  <a:lnTo>
                    <a:pt x="4522" y="1114"/>
                  </a:lnTo>
                  <a:lnTo>
                    <a:pt x="4870" y="1123"/>
                  </a:lnTo>
                  <a:lnTo>
                    <a:pt x="5219" y="1133"/>
                  </a:lnTo>
                  <a:lnTo>
                    <a:pt x="5558" y="1123"/>
                  </a:lnTo>
                  <a:lnTo>
                    <a:pt x="5906" y="1114"/>
                  </a:lnTo>
                  <a:lnTo>
                    <a:pt x="6255" y="1085"/>
                  </a:lnTo>
                  <a:lnTo>
                    <a:pt x="6594" y="1056"/>
                  </a:lnTo>
                  <a:lnTo>
                    <a:pt x="6932" y="1017"/>
                  </a:lnTo>
                  <a:lnTo>
                    <a:pt x="7262" y="968"/>
                  </a:lnTo>
                  <a:lnTo>
                    <a:pt x="7600" y="901"/>
                  </a:lnTo>
                  <a:lnTo>
                    <a:pt x="7920" y="833"/>
                  </a:lnTo>
                  <a:lnTo>
                    <a:pt x="8249" y="765"/>
                  </a:lnTo>
                  <a:lnTo>
                    <a:pt x="8568" y="678"/>
                  </a:lnTo>
                  <a:lnTo>
                    <a:pt x="8888" y="581"/>
                  </a:lnTo>
                  <a:lnTo>
                    <a:pt x="9207" y="484"/>
                  </a:lnTo>
                  <a:lnTo>
                    <a:pt x="9517" y="378"/>
                  </a:lnTo>
                  <a:lnTo>
                    <a:pt x="9827" y="252"/>
                  </a:lnTo>
                  <a:lnTo>
                    <a:pt x="10127" y="136"/>
                  </a:lnTo>
                  <a:lnTo>
                    <a:pt x="10427" y="0"/>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2"/>
            <p:cNvSpPr/>
            <p:nvPr/>
          </p:nvSpPr>
          <p:spPr>
            <a:xfrm>
              <a:off x="7927130" y="5117254"/>
              <a:ext cx="1470979" cy="210759"/>
            </a:xfrm>
            <a:custGeom>
              <a:rect b="b" l="l" r="r" t="t"/>
              <a:pathLst>
                <a:path extrusionOk="0" h="2673" w="18656">
                  <a:moveTo>
                    <a:pt x="0" y="1"/>
                  </a:moveTo>
                  <a:lnTo>
                    <a:pt x="194" y="204"/>
                  </a:lnTo>
                  <a:lnTo>
                    <a:pt x="378" y="398"/>
                  </a:lnTo>
                  <a:lnTo>
                    <a:pt x="581" y="591"/>
                  </a:lnTo>
                  <a:lnTo>
                    <a:pt x="775" y="775"/>
                  </a:lnTo>
                  <a:lnTo>
                    <a:pt x="978" y="959"/>
                  </a:lnTo>
                  <a:lnTo>
                    <a:pt x="1191" y="1143"/>
                  </a:lnTo>
                  <a:lnTo>
                    <a:pt x="1394" y="1317"/>
                  </a:lnTo>
                  <a:lnTo>
                    <a:pt x="1617" y="1482"/>
                  </a:lnTo>
                  <a:lnTo>
                    <a:pt x="1830" y="1647"/>
                  </a:lnTo>
                  <a:lnTo>
                    <a:pt x="2053" y="1811"/>
                  </a:lnTo>
                  <a:lnTo>
                    <a:pt x="2275" y="1966"/>
                  </a:lnTo>
                  <a:lnTo>
                    <a:pt x="2508" y="2121"/>
                  </a:lnTo>
                  <a:lnTo>
                    <a:pt x="2740" y="2266"/>
                  </a:lnTo>
                  <a:lnTo>
                    <a:pt x="2982" y="2402"/>
                  </a:lnTo>
                  <a:lnTo>
                    <a:pt x="3214" y="2537"/>
                  </a:lnTo>
                  <a:lnTo>
                    <a:pt x="3456" y="2673"/>
                  </a:lnTo>
                  <a:lnTo>
                    <a:pt x="15200" y="2673"/>
                  </a:lnTo>
                  <a:lnTo>
                    <a:pt x="15442" y="2537"/>
                  </a:lnTo>
                  <a:lnTo>
                    <a:pt x="15684" y="2402"/>
                  </a:lnTo>
                  <a:lnTo>
                    <a:pt x="15916" y="2266"/>
                  </a:lnTo>
                  <a:lnTo>
                    <a:pt x="16148" y="2121"/>
                  </a:lnTo>
                  <a:lnTo>
                    <a:pt x="16381" y="1966"/>
                  </a:lnTo>
                  <a:lnTo>
                    <a:pt x="16603" y="1811"/>
                  </a:lnTo>
                  <a:lnTo>
                    <a:pt x="16826" y="1647"/>
                  </a:lnTo>
                  <a:lnTo>
                    <a:pt x="17049" y="1482"/>
                  </a:lnTo>
                  <a:lnTo>
                    <a:pt x="17262" y="1317"/>
                  </a:lnTo>
                  <a:lnTo>
                    <a:pt x="17475" y="1143"/>
                  </a:lnTo>
                  <a:lnTo>
                    <a:pt x="17678" y="959"/>
                  </a:lnTo>
                  <a:lnTo>
                    <a:pt x="17881" y="775"/>
                  </a:lnTo>
                  <a:lnTo>
                    <a:pt x="18075" y="591"/>
                  </a:lnTo>
                  <a:lnTo>
                    <a:pt x="18278" y="398"/>
                  </a:lnTo>
                  <a:lnTo>
                    <a:pt x="18462" y="204"/>
                  </a:lnTo>
                  <a:lnTo>
                    <a:pt x="18656" y="1"/>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2"/>
            <p:cNvSpPr/>
            <p:nvPr/>
          </p:nvSpPr>
          <p:spPr>
            <a:xfrm>
              <a:off x="7767541" y="4881421"/>
              <a:ext cx="1790154" cy="190101"/>
            </a:xfrm>
            <a:custGeom>
              <a:rect b="b" l="l" r="r" t="t"/>
              <a:pathLst>
                <a:path extrusionOk="0" h="2411" w="22704">
                  <a:moveTo>
                    <a:pt x="1" y="0"/>
                  </a:moveTo>
                  <a:lnTo>
                    <a:pt x="165" y="320"/>
                  </a:lnTo>
                  <a:lnTo>
                    <a:pt x="330" y="639"/>
                  </a:lnTo>
                  <a:lnTo>
                    <a:pt x="514" y="949"/>
                  </a:lnTo>
                  <a:lnTo>
                    <a:pt x="698" y="1249"/>
                  </a:lnTo>
                  <a:lnTo>
                    <a:pt x="901" y="1549"/>
                  </a:lnTo>
                  <a:lnTo>
                    <a:pt x="1104" y="1840"/>
                  </a:lnTo>
                  <a:lnTo>
                    <a:pt x="1308" y="2130"/>
                  </a:lnTo>
                  <a:lnTo>
                    <a:pt x="1530" y="2411"/>
                  </a:lnTo>
                  <a:lnTo>
                    <a:pt x="21174" y="2411"/>
                  </a:lnTo>
                  <a:lnTo>
                    <a:pt x="21396" y="2130"/>
                  </a:lnTo>
                  <a:lnTo>
                    <a:pt x="21599" y="1840"/>
                  </a:lnTo>
                  <a:lnTo>
                    <a:pt x="21812" y="1549"/>
                  </a:lnTo>
                  <a:lnTo>
                    <a:pt x="22006" y="1249"/>
                  </a:lnTo>
                  <a:lnTo>
                    <a:pt x="22190" y="949"/>
                  </a:lnTo>
                  <a:lnTo>
                    <a:pt x="22374" y="639"/>
                  </a:lnTo>
                  <a:lnTo>
                    <a:pt x="22539" y="320"/>
                  </a:lnTo>
                  <a:lnTo>
                    <a:pt x="22703" y="0"/>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2"/>
            <p:cNvSpPr/>
            <p:nvPr/>
          </p:nvSpPr>
          <p:spPr>
            <a:xfrm>
              <a:off x="7688141" y="4645509"/>
              <a:ext cx="1948874" cy="169601"/>
            </a:xfrm>
            <a:custGeom>
              <a:rect b="b" l="l" r="r" t="t"/>
              <a:pathLst>
                <a:path extrusionOk="0" h="2151" w="24717">
                  <a:moveTo>
                    <a:pt x="1" y="1"/>
                  </a:moveTo>
                  <a:lnTo>
                    <a:pt x="59" y="282"/>
                  </a:lnTo>
                  <a:lnTo>
                    <a:pt x="127" y="553"/>
                  </a:lnTo>
                  <a:lnTo>
                    <a:pt x="195" y="824"/>
                  </a:lnTo>
                  <a:lnTo>
                    <a:pt x="272" y="1095"/>
                  </a:lnTo>
                  <a:lnTo>
                    <a:pt x="359" y="1366"/>
                  </a:lnTo>
                  <a:lnTo>
                    <a:pt x="446" y="1627"/>
                  </a:lnTo>
                  <a:lnTo>
                    <a:pt x="543" y="1889"/>
                  </a:lnTo>
                  <a:lnTo>
                    <a:pt x="640" y="2150"/>
                  </a:lnTo>
                  <a:lnTo>
                    <a:pt x="24078" y="2150"/>
                  </a:lnTo>
                  <a:lnTo>
                    <a:pt x="24175" y="1889"/>
                  </a:lnTo>
                  <a:lnTo>
                    <a:pt x="24272" y="1627"/>
                  </a:lnTo>
                  <a:lnTo>
                    <a:pt x="24359" y="1366"/>
                  </a:lnTo>
                  <a:lnTo>
                    <a:pt x="24446" y="1095"/>
                  </a:lnTo>
                  <a:lnTo>
                    <a:pt x="24523" y="824"/>
                  </a:lnTo>
                  <a:lnTo>
                    <a:pt x="24591" y="553"/>
                  </a:lnTo>
                  <a:lnTo>
                    <a:pt x="24659" y="282"/>
                  </a:lnTo>
                  <a:lnTo>
                    <a:pt x="24717" y="1"/>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2"/>
            <p:cNvSpPr/>
            <p:nvPr/>
          </p:nvSpPr>
          <p:spPr>
            <a:xfrm>
              <a:off x="7668350" y="4410386"/>
              <a:ext cx="1988534" cy="147445"/>
            </a:xfrm>
            <a:custGeom>
              <a:rect b="b" l="l" r="r" t="t"/>
              <a:pathLst>
                <a:path extrusionOk="0" h="1870" w="25220">
                  <a:moveTo>
                    <a:pt x="10" y="1"/>
                  </a:moveTo>
                  <a:lnTo>
                    <a:pt x="10" y="233"/>
                  </a:lnTo>
                  <a:lnTo>
                    <a:pt x="0" y="475"/>
                  </a:lnTo>
                  <a:lnTo>
                    <a:pt x="10" y="834"/>
                  </a:lnTo>
                  <a:lnTo>
                    <a:pt x="20" y="1182"/>
                  </a:lnTo>
                  <a:lnTo>
                    <a:pt x="49" y="1531"/>
                  </a:lnTo>
                  <a:lnTo>
                    <a:pt x="78" y="1869"/>
                  </a:lnTo>
                  <a:lnTo>
                    <a:pt x="25142" y="1869"/>
                  </a:lnTo>
                  <a:lnTo>
                    <a:pt x="25171" y="1531"/>
                  </a:lnTo>
                  <a:lnTo>
                    <a:pt x="25200" y="1182"/>
                  </a:lnTo>
                  <a:lnTo>
                    <a:pt x="25210" y="834"/>
                  </a:lnTo>
                  <a:lnTo>
                    <a:pt x="25220" y="475"/>
                  </a:lnTo>
                  <a:lnTo>
                    <a:pt x="25220" y="233"/>
                  </a:lnTo>
                  <a:lnTo>
                    <a:pt x="25210" y="1"/>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2"/>
            <p:cNvSpPr/>
            <p:nvPr/>
          </p:nvSpPr>
          <p:spPr>
            <a:xfrm>
              <a:off x="7678994" y="4174553"/>
              <a:ext cx="1967245" cy="126787"/>
            </a:xfrm>
            <a:custGeom>
              <a:rect b="b" l="l" r="r" t="t"/>
              <a:pathLst>
                <a:path extrusionOk="0" h="1608" w="24950">
                  <a:moveTo>
                    <a:pt x="359" y="1"/>
                  </a:moveTo>
                  <a:lnTo>
                    <a:pt x="252" y="397"/>
                  </a:lnTo>
                  <a:lnTo>
                    <a:pt x="156" y="794"/>
                  </a:lnTo>
                  <a:lnTo>
                    <a:pt x="69" y="1201"/>
                  </a:lnTo>
                  <a:lnTo>
                    <a:pt x="1" y="1608"/>
                  </a:lnTo>
                  <a:lnTo>
                    <a:pt x="24949" y="1608"/>
                  </a:lnTo>
                  <a:lnTo>
                    <a:pt x="24881" y="1201"/>
                  </a:lnTo>
                  <a:lnTo>
                    <a:pt x="24794" y="794"/>
                  </a:lnTo>
                  <a:lnTo>
                    <a:pt x="24707" y="397"/>
                  </a:lnTo>
                  <a:lnTo>
                    <a:pt x="24601" y="1"/>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2"/>
            <p:cNvSpPr/>
            <p:nvPr/>
          </p:nvSpPr>
          <p:spPr>
            <a:xfrm>
              <a:off x="7753821" y="3938720"/>
              <a:ext cx="1817593" cy="106129"/>
            </a:xfrm>
            <a:custGeom>
              <a:rect b="b" l="l" r="r" t="t"/>
              <a:pathLst>
                <a:path extrusionOk="0" h="1346" w="23052">
                  <a:moveTo>
                    <a:pt x="698" y="0"/>
                  </a:moveTo>
                  <a:lnTo>
                    <a:pt x="514" y="329"/>
                  </a:lnTo>
                  <a:lnTo>
                    <a:pt x="330" y="658"/>
                  </a:lnTo>
                  <a:lnTo>
                    <a:pt x="165" y="997"/>
                  </a:lnTo>
                  <a:lnTo>
                    <a:pt x="0" y="1346"/>
                  </a:lnTo>
                  <a:lnTo>
                    <a:pt x="23051" y="1346"/>
                  </a:lnTo>
                  <a:lnTo>
                    <a:pt x="22887" y="997"/>
                  </a:lnTo>
                  <a:lnTo>
                    <a:pt x="22722" y="658"/>
                  </a:lnTo>
                  <a:lnTo>
                    <a:pt x="22538" y="329"/>
                  </a:lnTo>
                  <a:lnTo>
                    <a:pt x="22354" y="0"/>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2"/>
            <p:cNvSpPr/>
            <p:nvPr/>
          </p:nvSpPr>
          <p:spPr>
            <a:xfrm>
              <a:off x="7919481" y="3702808"/>
              <a:ext cx="1486275" cy="84840"/>
            </a:xfrm>
            <a:custGeom>
              <a:rect b="b" l="l" r="r" t="t"/>
              <a:pathLst>
                <a:path extrusionOk="0" h="1076" w="18850">
                  <a:moveTo>
                    <a:pt x="1085" y="1"/>
                  </a:moveTo>
                  <a:lnTo>
                    <a:pt x="804" y="262"/>
                  </a:lnTo>
                  <a:lnTo>
                    <a:pt x="523" y="523"/>
                  </a:lnTo>
                  <a:lnTo>
                    <a:pt x="262" y="794"/>
                  </a:lnTo>
                  <a:lnTo>
                    <a:pt x="0" y="1075"/>
                  </a:lnTo>
                  <a:lnTo>
                    <a:pt x="18850" y="1075"/>
                  </a:lnTo>
                  <a:lnTo>
                    <a:pt x="18588" y="794"/>
                  </a:lnTo>
                  <a:lnTo>
                    <a:pt x="18327" y="523"/>
                  </a:lnTo>
                  <a:lnTo>
                    <a:pt x="18046" y="262"/>
                  </a:lnTo>
                  <a:lnTo>
                    <a:pt x="17765" y="1"/>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2"/>
            <p:cNvSpPr/>
            <p:nvPr/>
          </p:nvSpPr>
          <p:spPr>
            <a:xfrm>
              <a:off x="8277452" y="3466975"/>
              <a:ext cx="770340" cy="64182"/>
            </a:xfrm>
            <a:custGeom>
              <a:rect b="b" l="l" r="r" t="t"/>
              <a:pathLst>
                <a:path extrusionOk="0" h="814" w="9770">
                  <a:moveTo>
                    <a:pt x="2837" y="0"/>
                  </a:moveTo>
                  <a:lnTo>
                    <a:pt x="2469" y="68"/>
                  </a:lnTo>
                  <a:lnTo>
                    <a:pt x="2102" y="145"/>
                  </a:lnTo>
                  <a:lnTo>
                    <a:pt x="1743" y="232"/>
                  </a:lnTo>
                  <a:lnTo>
                    <a:pt x="1385" y="329"/>
                  </a:lnTo>
                  <a:lnTo>
                    <a:pt x="1037" y="436"/>
                  </a:lnTo>
                  <a:lnTo>
                    <a:pt x="688" y="552"/>
                  </a:lnTo>
                  <a:lnTo>
                    <a:pt x="340" y="678"/>
                  </a:lnTo>
                  <a:lnTo>
                    <a:pt x="1" y="813"/>
                  </a:lnTo>
                  <a:lnTo>
                    <a:pt x="9769" y="813"/>
                  </a:lnTo>
                  <a:lnTo>
                    <a:pt x="9430" y="678"/>
                  </a:lnTo>
                  <a:lnTo>
                    <a:pt x="9082" y="552"/>
                  </a:lnTo>
                  <a:lnTo>
                    <a:pt x="8733" y="436"/>
                  </a:lnTo>
                  <a:lnTo>
                    <a:pt x="8385" y="329"/>
                  </a:lnTo>
                  <a:lnTo>
                    <a:pt x="8026" y="232"/>
                  </a:lnTo>
                  <a:lnTo>
                    <a:pt x="7668" y="145"/>
                  </a:lnTo>
                  <a:lnTo>
                    <a:pt x="7300" y="68"/>
                  </a:lnTo>
                  <a:lnTo>
                    <a:pt x="6933" y="0"/>
                  </a:lnTo>
                  <a:close/>
                </a:path>
              </a:pathLst>
            </a:cu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3" name="Google Shape;953;p22"/>
          <p:cNvGrpSpPr/>
          <p:nvPr/>
        </p:nvGrpSpPr>
        <p:grpSpPr>
          <a:xfrm rot="5400000">
            <a:off x="393804" y="864436"/>
            <a:ext cx="830754" cy="1618350"/>
            <a:chOff x="713225" y="-362087"/>
            <a:chExt cx="925632" cy="1803175"/>
          </a:xfrm>
        </p:grpSpPr>
        <p:sp>
          <p:nvSpPr>
            <p:cNvPr id="954" name="Google Shape;954;p22"/>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2"/>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2"/>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2"/>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2"/>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2"/>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2"/>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2"/>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2"/>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2"/>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2"/>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2"/>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2"/>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2"/>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2"/>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2"/>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2"/>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2"/>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2"/>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2"/>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2"/>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2"/>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2"/>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2"/>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2"/>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2"/>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2"/>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2"/>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_4_1_1_1_1_1_2_1_1">
    <p:bg>
      <p:bgPr>
        <a:solidFill>
          <a:schemeClr val="lt2"/>
        </a:solidFill>
      </p:bgPr>
    </p:bg>
    <p:spTree>
      <p:nvGrpSpPr>
        <p:cNvPr id="982" name="Shape 982"/>
        <p:cNvGrpSpPr/>
        <p:nvPr/>
      </p:nvGrpSpPr>
      <p:grpSpPr>
        <a:xfrm>
          <a:off x="0" y="0"/>
          <a:ext cx="0" cy="0"/>
          <a:chOff x="0" y="0"/>
          <a:chExt cx="0" cy="0"/>
        </a:xfrm>
      </p:grpSpPr>
      <p:sp>
        <p:nvSpPr>
          <p:cNvPr id="983" name="Google Shape;983;p23"/>
          <p:cNvSpPr txBox="1"/>
          <p:nvPr>
            <p:ph idx="1" type="subTitle"/>
          </p:nvPr>
        </p:nvSpPr>
        <p:spPr>
          <a:xfrm>
            <a:off x="5131900" y="2433838"/>
            <a:ext cx="3181200" cy="933300"/>
          </a:xfrm>
          <a:prstGeom prst="rect">
            <a:avLst/>
          </a:prstGeom>
        </p:spPr>
        <p:txBody>
          <a:bodyPr anchorCtr="0" anchor="t" bIns="91425" lIns="91425" spcFirstLastPara="1" rIns="91425" wrap="square" tIns="91425">
            <a:normAutofit/>
          </a:bodyPr>
          <a:lstStyle>
            <a:lvl1pPr lvl="0" rtl="0" algn="r">
              <a:lnSpc>
                <a:spcPct val="100000"/>
              </a:lnSpc>
              <a:spcBef>
                <a:spcPts val="0"/>
              </a:spcBef>
              <a:spcAft>
                <a:spcPts val="0"/>
              </a:spcAft>
              <a:buSzPts val="1400"/>
              <a:buNone/>
              <a:defRPr sz="1400">
                <a:solidFill>
                  <a:schemeClr val="dk1"/>
                </a:solidFill>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984" name="Google Shape;984;p23"/>
          <p:cNvSpPr txBox="1"/>
          <p:nvPr>
            <p:ph type="title"/>
          </p:nvPr>
        </p:nvSpPr>
        <p:spPr>
          <a:xfrm>
            <a:off x="713225" y="448056"/>
            <a:ext cx="77175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accent2"/>
              </a:buClr>
              <a:buSzPts val="2800"/>
              <a:buFont typeface="Montserrat ExtraBold"/>
              <a:buNone/>
              <a:defRPr>
                <a:solidFill>
                  <a:schemeClr val="accent2"/>
                </a:solidFill>
              </a:defRPr>
            </a:lvl1pPr>
            <a:lvl2pPr lvl="1"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2pPr>
            <a:lvl3pPr lvl="2"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3pPr>
            <a:lvl4pPr lvl="3"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4pPr>
            <a:lvl5pPr lvl="4"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5pPr>
            <a:lvl6pPr lvl="5"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6pPr>
            <a:lvl7pPr lvl="6"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7pPr>
            <a:lvl8pPr lvl="7"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8pPr>
            <a:lvl9pPr lvl="8"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9pPr>
          </a:lstStyle>
          <a:p/>
        </p:txBody>
      </p:sp>
      <p:grpSp>
        <p:nvGrpSpPr>
          <p:cNvPr id="985" name="Google Shape;985;p23"/>
          <p:cNvGrpSpPr/>
          <p:nvPr/>
        </p:nvGrpSpPr>
        <p:grpSpPr>
          <a:xfrm rot="5400000">
            <a:off x="7919454" y="864436"/>
            <a:ext cx="830754" cy="1618350"/>
            <a:chOff x="713225" y="-362087"/>
            <a:chExt cx="925632" cy="1803175"/>
          </a:xfrm>
        </p:grpSpPr>
        <p:sp>
          <p:nvSpPr>
            <p:cNvPr id="986" name="Google Shape;986;p23"/>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3"/>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3"/>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3"/>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3"/>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3"/>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3"/>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3"/>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3"/>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3"/>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3"/>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3"/>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3"/>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3"/>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3"/>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3"/>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3"/>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3"/>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3"/>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3"/>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3"/>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3"/>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3"/>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3"/>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3"/>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3"/>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3"/>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3"/>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4" name="Google Shape;1014;p23"/>
          <p:cNvGrpSpPr/>
          <p:nvPr/>
        </p:nvGrpSpPr>
        <p:grpSpPr>
          <a:xfrm>
            <a:off x="367183" y="2901044"/>
            <a:ext cx="4539409" cy="4532614"/>
            <a:chOff x="4307950" y="1992700"/>
            <a:chExt cx="634625" cy="633675"/>
          </a:xfrm>
        </p:grpSpPr>
        <p:sp>
          <p:nvSpPr>
            <p:cNvPr id="1015" name="Google Shape;1015;p23"/>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3"/>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3"/>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3"/>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3"/>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3"/>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3"/>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3"/>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3"/>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3"/>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3"/>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3"/>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3"/>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3"/>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3"/>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3"/>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3"/>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3"/>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3"/>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3"/>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3"/>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3"/>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3"/>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3"/>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3"/>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3"/>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_1_1">
    <p:bg>
      <p:bgPr>
        <a:solidFill>
          <a:schemeClr val="lt2"/>
        </a:solidFill>
      </p:bgPr>
    </p:bg>
    <p:spTree>
      <p:nvGrpSpPr>
        <p:cNvPr id="1041" name="Shape 1041"/>
        <p:cNvGrpSpPr/>
        <p:nvPr/>
      </p:nvGrpSpPr>
      <p:grpSpPr>
        <a:xfrm>
          <a:off x="0" y="0"/>
          <a:ext cx="0" cy="0"/>
          <a:chOff x="0" y="0"/>
          <a:chExt cx="0" cy="0"/>
        </a:xfrm>
      </p:grpSpPr>
      <p:sp>
        <p:nvSpPr>
          <p:cNvPr id="1042" name="Google Shape;1042;p24"/>
          <p:cNvSpPr txBox="1"/>
          <p:nvPr>
            <p:ph type="title"/>
          </p:nvPr>
        </p:nvSpPr>
        <p:spPr>
          <a:xfrm>
            <a:off x="713225" y="448056"/>
            <a:ext cx="77175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accent2"/>
              </a:buClr>
              <a:buSzPts val="2800"/>
              <a:buFont typeface="Montserrat ExtraBold"/>
              <a:buNone/>
              <a:defRPr>
                <a:solidFill>
                  <a:schemeClr val="accent2"/>
                </a:solidFill>
              </a:defRPr>
            </a:lvl1pPr>
            <a:lvl2pPr lvl="1"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2pPr>
            <a:lvl3pPr lvl="2"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3pPr>
            <a:lvl4pPr lvl="3"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4pPr>
            <a:lvl5pPr lvl="4"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5pPr>
            <a:lvl6pPr lvl="5"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6pPr>
            <a:lvl7pPr lvl="6"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7pPr>
            <a:lvl8pPr lvl="7"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8pPr>
            <a:lvl9pPr lvl="8"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9pPr>
          </a:lstStyle>
          <a:p/>
        </p:txBody>
      </p:sp>
      <p:sp>
        <p:nvSpPr>
          <p:cNvPr id="1043" name="Google Shape;1043;p24"/>
          <p:cNvSpPr txBox="1"/>
          <p:nvPr>
            <p:ph idx="1" type="subTitle"/>
          </p:nvPr>
        </p:nvSpPr>
        <p:spPr>
          <a:xfrm>
            <a:off x="709487" y="2812190"/>
            <a:ext cx="16473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2400"/>
              <a:buFont typeface="Montserrat SemiBold"/>
              <a:buNone/>
              <a:defRPr b="1">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1044" name="Google Shape;1044;p24"/>
          <p:cNvSpPr txBox="1"/>
          <p:nvPr>
            <p:ph idx="2" type="subTitle"/>
          </p:nvPr>
        </p:nvSpPr>
        <p:spPr>
          <a:xfrm>
            <a:off x="2728437" y="2812190"/>
            <a:ext cx="16473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2400"/>
              <a:buFont typeface="Montserrat SemiBold"/>
              <a:buNone/>
              <a:defRPr b="1">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1045" name="Google Shape;1045;p24"/>
          <p:cNvSpPr txBox="1"/>
          <p:nvPr>
            <p:ph idx="3" type="subTitle"/>
          </p:nvPr>
        </p:nvSpPr>
        <p:spPr>
          <a:xfrm>
            <a:off x="4755775" y="2812190"/>
            <a:ext cx="16473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2400"/>
              <a:buFont typeface="Montserrat SemiBold"/>
              <a:buNone/>
              <a:defRPr b="1">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1046" name="Google Shape;1046;p24"/>
          <p:cNvSpPr txBox="1"/>
          <p:nvPr>
            <p:ph idx="4" type="subTitle"/>
          </p:nvPr>
        </p:nvSpPr>
        <p:spPr>
          <a:xfrm>
            <a:off x="6779175" y="2812190"/>
            <a:ext cx="16473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2400"/>
              <a:buFont typeface="Montserrat SemiBold"/>
              <a:buNone/>
              <a:defRPr b="1">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1047" name="Google Shape;1047;p24"/>
          <p:cNvSpPr txBox="1"/>
          <p:nvPr>
            <p:ph idx="5" type="subTitle"/>
          </p:nvPr>
        </p:nvSpPr>
        <p:spPr>
          <a:xfrm>
            <a:off x="604788" y="3225975"/>
            <a:ext cx="1856700" cy="947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dk1"/>
              </a:buClr>
              <a:buSzPts val="1400"/>
              <a:buNone/>
              <a:defRPr>
                <a:solidFill>
                  <a:schemeClr val="dk1"/>
                </a:solidFill>
              </a:defRPr>
            </a:lvl2pPr>
            <a:lvl3pPr lvl="2" rtl="0" algn="ctr">
              <a:spcBef>
                <a:spcPts val="0"/>
              </a:spcBef>
              <a:spcAft>
                <a:spcPts val="0"/>
              </a:spcAft>
              <a:buClr>
                <a:schemeClr val="dk1"/>
              </a:buClr>
              <a:buSzPts val="1400"/>
              <a:buNone/>
              <a:defRPr>
                <a:solidFill>
                  <a:schemeClr val="dk1"/>
                </a:solidFill>
              </a:defRPr>
            </a:lvl3pPr>
            <a:lvl4pPr lvl="3" rtl="0" algn="ctr">
              <a:spcBef>
                <a:spcPts val="0"/>
              </a:spcBef>
              <a:spcAft>
                <a:spcPts val="0"/>
              </a:spcAft>
              <a:buClr>
                <a:schemeClr val="dk1"/>
              </a:buClr>
              <a:buSzPts val="1400"/>
              <a:buNone/>
              <a:defRPr>
                <a:solidFill>
                  <a:schemeClr val="dk1"/>
                </a:solidFill>
              </a:defRPr>
            </a:lvl4pPr>
            <a:lvl5pPr lvl="4" rtl="0" algn="ctr">
              <a:spcBef>
                <a:spcPts val="0"/>
              </a:spcBef>
              <a:spcAft>
                <a:spcPts val="0"/>
              </a:spcAft>
              <a:buClr>
                <a:schemeClr val="dk1"/>
              </a:buClr>
              <a:buSzPts val="1400"/>
              <a:buNone/>
              <a:defRPr>
                <a:solidFill>
                  <a:schemeClr val="dk1"/>
                </a:solidFill>
              </a:defRPr>
            </a:lvl5pPr>
            <a:lvl6pPr lvl="5" rtl="0" algn="ctr">
              <a:spcBef>
                <a:spcPts val="0"/>
              </a:spcBef>
              <a:spcAft>
                <a:spcPts val="0"/>
              </a:spcAft>
              <a:buClr>
                <a:schemeClr val="dk1"/>
              </a:buClr>
              <a:buSzPts val="1400"/>
              <a:buNone/>
              <a:defRPr>
                <a:solidFill>
                  <a:schemeClr val="dk1"/>
                </a:solidFill>
              </a:defRPr>
            </a:lvl6pPr>
            <a:lvl7pPr lvl="6" rtl="0" algn="ctr">
              <a:spcBef>
                <a:spcPts val="0"/>
              </a:spcBef>
              <a:spcAft>
                <a:spcPts val="0"/>
              </a:spcAft>
              <a:buClr>
                <a:schemeClr val="dk1"/>
              </a:buClr>
              <a:buSzPts val="1400"/>
              <a:buNone/>
              <a:defRPr>
                <a:solidFill>
                  <a:schemeClr val="dk1"/>
                </a:solidFill>
              </a:defRPr>
            </a:lvl7pPr>
            <a:lvl8pPr lvl="7" rtl="0" algn="ctr">
              <a:spcBef>
                <a:spcPts val="0"/>
              </a:spcBef>
              <a:spcAft>
                <a:spcPts val="0"/>
              </a:spcAft>
              <a:buClr>
                <a:schemeClr val="dk1"/>
              </a:buClr>
              <a:buSzPts val="1400"/>
              <a:buNone/>
              <a:defRPr>
                <a:solidFill>
                  <a:schemeClr val="dk1"/>
                </a:solidFill>
              </a:defRPr>
            </a:lvl8pPr>
            <a:lvl9pPr lvl="8" rtl="0" algn="ctr">
              <a:spcBef>
                <a:spcPts val="0"/>
              </a:spcBef>
              <a:spcAft>
                <a:spcPts val="0"/>
              </a:spcAft>
              <a:buClr>
                <a:schemeClr val="dk1"/>
              </a:buClr>
              <a:buSzPts val="1400"/>
              <a:buNone/>
              <a:defRPr>
                <a:solidFill>
                  <a:schemeClr val="dk1"/>
                </a:solidFill>
              </a:defRPr>
            </a:lvl9pPr>
          </a:lstStyle>
          <a:p/>
        </p:txBody>
      </p:sp>
      <p:sp>
        <p:nvSpPr>
          <p:cNvPr id="1048" name="Google Shape;1048;p24"/>
          <p:cNvSpPr txBox="1"/>
          <p:nvPr>
            <p:ph idx="6" type="subTitle"/>
          </p:nvPr>
        </p:nvSpPr>
        <p:spPr>
          <a:xfrm>
            <a:off x="2623738" y="3225975"/>
            <a:ext cx="1856700" cy="947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dk1"/>
              </a:buClr>
              <a:buSzPts val="1400"/>
              <a:buNone/>
              <a:defRPr>
                <a:solidFill>
                  <a:schemeClr val="dk1"/>
                </a:solidFill>
              </a:defRPr>
            </a:lvl2pPr>
            <a:lvl3pPr lvl="2" rtl="0" algn="ctr">
              <a:spcBef>
                <a:spcPts val="0"/>
              </a:spcBef>
              <a:spcAft>
                <a:spcPts val="0"/>
              </a:spcAft>
              <a:buClr>
                <a:schemeClr val="dk1"/>
              </a:buClr>
              <a:buSzPts val="1400"/>
              <a:buNone/>
              <a:defRPr>
                <a:solidFill>
                  <a:schemeClr val="dk1"/>
                </a:solidFill>
              </a:defRPr>
            </a:lvl3pPr>
            <a:lvl4pPr lvl="3" rtl="0" algn="ctr">
              <a:spcBef>
                <a:spcPts val="0"/>
              </a:spcBef>
              <a:spcAft>
                <a:spcPts val="0"/>
              </a:spcAft>
              <a:buClr>
                <a:schemeClr val="dk1"/>
              </a:buClr>
              <a:buSzPts val="1400"/>
              <a:buNone/>
              <a:defRPr>
                <a:solidFill>
                  <a:schemeClr val="dk1"/>
                </a:solidFill>
              </a:defRPr>
            </a:lvl4pPr>
            <a:lvl5pPr lvl="4" rtl="0" algn="ctr">
              <a:spcBef>
                <a:spcPts val="0"/>
              </a:spcBef>
              <a:spcAft>
                <a:spcPts val="0"/>
              </a:spcAft>
              <a:buClr>
                <a:schemeClr val="dk1"/>
              </a:buClr>
              <a:buSzPts val="1400"/>
              <a:buNone/>
              <a:defRPr>
                <a:solidFill>
                  <a:schemeClr val="dk1"/>
                </a:solidFill>
              </a:defRPr>
            </a:lvl5pPr>
            <a:lvl6pPr lvl="5" rtl="0" algn="ctr">
              <a:spcBef>
                <a:spcPts val="0"/>
              </a:spcBef>
              <a:spcAft>
                <a:spcPts val="0"/>
              </a:spcAft>
              <a:buClr>
                <a:schemeClr val="dk1"/>
              </a:buClr>
              <a:buSzPts val="1400"/>
              <a:buNone/>
              <a:defRPr>
                <a:solidFill>
                  <a:schemeClr val="dk1"/>
                </a:solidFill>
              </a:defRPr>
            </a:lvl6pPr>
            <a:lvl7pPr lvl="6" rtl="0" algn="ctr">
              <a:spcBef>
                <a:spcPts val="0"/>
              </a:spcBef>
              <a:spcAft>
                <a:spcPts val="0"/>
              </a:spcAft>
              <a:buClr>
                <a:schemeClr val="dk1"/>
              </a:buClr>
              <a:buSzPts val="1400"/>
              <a:buNone/>
              <a:defRPr>
                <a:solidFill>
                  <a:schemeClr val="dk1"/>
                </a:solidFill>
              </a:defRPr>
            </a:lvl7pPr>
            <a:lvl8pPr lvl="7" rtl="0" algn="ctr">
              <a:spcBef>
                <a:spcPts val="0"/>
              </a:spcBef>
              <a:spcAft>
                <a:spcPts val="0"/>
              </a:spcAft>
              <a:buClr>
                <a:schemeClr val="dk1"/>
              </a:buClr>
              <a:buSzPts val="1400"/>
              <a:buNone/>
              <a:defRPr>
                <a:solidFill>
                  <a:schemeClr val="dk1"/>
                </a:solidFill>
              </a:defRPr>
            </a:lvl8pPr>
            <a:lvl9pPr lvl="8" rtl="0" algn="ctr">
              <a:spcBef>
                <a:spcPts val="0"/>
              </a:spcBef>
              <a:spcAft>
                <a:spcPts val="0"/>
              </a:spcAft>
              <a:buClr>
                <a:schemeClr val="dk1"/>
              </a:buClr>
              <a:buSzPts val="1400"/>
              <a:buNone/>
              <a:defRPr>
                <a:solidFill>
                  <a:schemeClr val="dk1"/>
                </a:solidFill>
              </a:defRPr>
            </a:lvl9pPr>
          </a:lstStyle>
          <a:p/>
        </p:txBody>
      </p:sp>
      <p:sp>
        <p:nvSpPr>
          <p:cNvPr id="1049" name="Google Shape;1049;p24"/>
          <p:cNvSpPr txBox="1"/>
          <p:nvPr>
            <p:ph idx="7" type="subTitle"/>
          </p:nvPr>
        </p:nvSpPr>
        <p:spPr>
          <a:xfrm>
            <a:off x="4651125" y="3225975"/>
            <a:ext cx="1856700" cy="947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dk1"/>
              </a:buClr>
              <a:buSzPts val="1400"/>
              <a:buNone/>
              <a:defRPr>
                <a:solidFill>
                  <a:schemeClr val="dk1"/>
                </a:solidFill>
              </a:defRPr>
            </a:lvl2pPr>
            <a:lvl3pPr lvl="2" rtl="0" algn="ctr">
              <a:spcBef>
                <a:spcPts val="0"/>
              </a:spcBef>
              <a:spcAft>
                <a:spcPts val="0"/>
              </a:spcAft>
              <a:buClr>
                <a:schemeClr val="dk1"/>
              </a:buClr>
              <a:buSzPts val="1400"/>
              <a:buNone/>
              <a:defRPr>
                <a:solidFill>
                  <a:schemeClr val="dk1"/>
                </a:solidFill>
              </a:defRPr>
            </a:lvl3pPr>
            <a:lvl4pPr lvl="3" rtl="0" algn="ctr">
              <a:spcBef>
                <a:spcPts val="0"/>
              </a:spcBef>
              <a:spcAft>
                <a:spcPts val="0"/>
              </a:spcAft>
              <a:buClr>
                <a:schemeClr val="dk1"/>
              </a:buClr>
              <a:buSzPts val="1400"/>
              <a:buNone/>
              <a:defRPr>
                <a:solidFill>
                  <a:schemeClr val="dk1"/>
                </a:solidFill>
              </a:defRPr>
            </a:lvl4pPr>
            <a:lvl5pPr lvl="4" rtl="0" algn="ctr">
              <a:spcBef>
                <a:spcPts val="0"/>
              </a:spcBef>
              <a:spcAft>
                <a:spcPts val="0"/>
              </a:spcAft>
              <a:buClr>
                <a:schemeClr val="dk1"/>
              </a:buClr>
              <a:buSzPts val="1400"/>
              <a:buNone/>
              <a:defRPr>
                <a:solidFill>
                  <a:schemeClr val="dk1"/>
                </a:solidFill>
              </a:defRPr>
            </a:lvl5pPr>
            <a:lvl6pPr lvl="5" rtl="0" algn="ctr">
              <a:spcBef>
                <a:spcPts val="0"/>
              </a:spcBef>
              <a:spcAft>
                <a:spcPts val="0"/>
              </a:spcAft>
              <a:buClr>
                <a:schemeClr val="dk1"/>
              </a:buClr>
              <a:buSzPts val="1400"/>
              <a:buNone/>
              <a:defRPr>
                <a:solidFill>
                  <a:schemeClr val="dk1"/>
                </a:solidFill>
              </a:defRPr>
            </a:lvl6pPr>
            <a:lvl7pPr lvl="6" rtl="0" algn="ctr">
              <a:spcBef>
                <a:spcPts val="0"/>
              </a:spcBef>
              <a:spcAft>
                <a:spcPts val="0"/>
              </a:spcAft>
              <a:buClr>
                <a:schemeClr val="dk1"/>
              </a:buClr>
              <a:buSzPts val="1400"/>
              <a:buNone/>
              <a:defRPr>
                <a:solidFill>
                  <a:schemeClr val="dk1"/>
                </a:solidFill>
              </a:defRPr>
            </a:lvl7pPr>
            <a:lvl8pPr lvl="7" rtl="0" algn="ctr">
              <a:spcBef>
                <a:spcPts val="0"/>
              </a:spcBef>
              <a:spcAft>
                <a:spcPts val="0"/>
              </a:spcAft>
              <a:buClr>
                <a:schemeClr val="dk1"/>
              </a:buClr>
              <a:buSzPts val="1400"/>
              <a:buNone/>
              <a:defRPr>
                <a:solidFill>
                  <a:schemeClr val="dk1"/>
                </a:solidFill>
              </a:defRPr>
            </a:lvl8pPr>
            <a:lvl9pPr lvl="8" rtl="0" algn="ctr">
              <a:spcBef>
                <a:spcPts val="0"/>
              </a:spcBef>
              <a:spcAft>
                <a:spcPts val="0"/>
              </a:spcAft>
              <a:buClr>
                <a:schemeClr val="dk1"/>
              </a:buClr>
              <a:buSzPts val="1400"/>
              <a:buNone/>
              <a:defRPr>
                <a:solidFill>
                  <a:schemeClr val="dk1"/>
                </a:solidFill>
              </a:defRPr>
            </a:lvl9pPr>
          </a:lstStyle>
          <a:p/>
        </p:txBody>
      </p:sp>
      <p:sp>
        <p:nvSpPr>
          <p:cNvPr id="1050" name="Google Shape;1050;p24"/>
          <p:cNvSpPr txBox="1"/>
          <p:nvPr>
            <p:ph idx="8" type="subTitle"/>
          </p:nvPr>
        </p:nvSpPr>
        <p:spPr>
          <a:xfrm>
            <a:off x="6674475" y="3225975"/>
            <a:ext cx="1856700" cy="947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dk1"/>
              </a:buClr>
              <a:buSzPts val="1400"/>
              <a:buNone/>
              <a:defRPr>
                <a:solidFill>
                  <a:schemeClr val="dk1"/>
                </a:solidFill>
              </a:defRPr>
            </a:lvl2pPr>
            <a:lvl3pPr lvl="2" rtl="0" algn="ctr">
              <a:spcBef>
                <a:spcPts val="0"/>
              </a:spcBef>
              <a:spcAft>
                <a:spcPts val="0"/>
              </a:spcAft>
              <a:buClr>
                <a:schemeClr val="dk1"/>
              </a:buClr>
              <a:buSzPts val="1400"/>
              <a:buNone/>
              <a:defRPr>
                <a:solidFill>
                  <a:schemeClr val="dk1"/>
                </a:solidFill>
              </a:defRPr>
            </a:lvl3pPr>
            <a:lvl4pPr lvl="3" rtl="0" algn="ctr">
              <a:spcBef>
                <a:spcPts val="0"/>
              </a:spcBef>
              <a:spcAft>
                <a:spcPts val="0"/>
              </a:spcAft>
              <a:buClr>
                <a:schemeClr val="dk1"/>
              </a:buClr>
              <a:buSzPts val="1400"/>
              <a:buNone/>
              <a:defRPr>
                <a:solidFill>
                  <a:schemeClr val="dk1"/>
                </a:solidFill>
              </a:defRPr>
            </a:lvl4pPr>
            <a:lvl5pPr lvl="4" rtl="0" algn="ctr">
              <a:spcBef>
                <a:spcPts val="0"/>
              </a:spcBef>
              <a:spcAft>
                <a:spcPts val="0"/>
              </a:spcAft>
              <a:buClr>
                <a:schemeClr val="dk1"/>
              </a:buClr>
              <a:buSzPts val="1400"/>
              <a:buNone/>
              <a:defRPr>
                <a:solidFill>
                  <a:schemeClr val="dk1"/>
                </a:solidFill>
              </a:defRPr>
            </a:lvl5pPr>
            <a:lvl6pPr lvl="5" rtl="0" algn="ctr">
              <a:spcBef>
                <a:spcPts val="0"/>
              </a:spcBef>
              <a:spcAft>
                <a:spcPts val="0"/>
              </a:spcAft>
              <a:buClr>
                <a:schemeClr val="dk1"/>
              </a:buClr>
              <a:buSzPts val="1400"/>
              <a:buNone/>
              <a:defRPr>
                <a:solidFill>
                  <a:schemeClr val="dk1"/>
                </a:solidFill>
              </a:defRPr>
            </a:lvl6pPr>
            <a:lvl7pPr lvl="6" rtl="0" algn="ctr">
              <a:spcBef>
                <a:spcPts val="0"/>
              </a:spcBef>
              <a:spcAft>
                <a:spcPts val="0"/>
              </a:spcAft>
              <a:buClr>
                <a:schemeClr val="dk1"/>
              </a:buClr>
              <a:buSzPts val="1400"/>
              <a:buNone/>
              <a:defRPr>
                <a:solidFill>
                  <a:schemeClr val="dk1"/>
                </a:solidFill>
              </a:defRPr>
            </a:lvl7pPr>
            <a:lvl8pPr lvl="7" rtl="0" algn="ctr">
              <a:spcBef>
                <a:spcPts val="0"/>
              </a:spcBef>
              <a:spcAft>
                <a:spcPts val="0"/>
              </a:spcAft>
              <a:buClr>
                <a:schemeClr val="dk1"/>
              </a:buClr>
              <a:buSzPts val="1400"/>
              <a:buNone/>
              <a:defRPr>
                <a:solidFill>
                  <a:schemeClr val="dk1"/>
                </a:solidFill>
              </a:defRPr>
            </a:lvl8pPr>
            <a:lvl9pPr lvl="8" rtl="0" algn="ctr">
              <a:spcBef>
                <a:spcPts val="0"/>
              </a:spcBef>
              <a:spcAft>
                <a:spcPts val="0"/>
              </a:spcAft>
              <a:buClr>
                <a:schemeClr val="dk1"/>
              </a:buClr>
              <a:buSzPts val="1400"/>
              <a:buNone/>
              <a:defRPr>
                <a:solidFill>
                  <a:schemeClr val="dk1"/>
                </a:solidFill>
              </a:defRPr>
            </a:lvl9pPr>
          </a:lstStyle>
          <a:p/>
        </p:txBody>
      </p:sp>
      <p:sp>
        <p:nvSpPr>
          <p:cNvPr id="1051" name="Google Shape;1051;p24"/>
          <p:cNvSpPr txBox="1"/>
          <p:nvPr>
            <p:ph hasCustomPrompt="1" idx="9" type="title"/>
          </p:nvPr>
        </p:nvSpPr>
        <p:spPr>
          <a:xfrm>
            <a:off x="1272880" y="1864032"/>
            <a:ext cx="530400" cy="5304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
        <p:nvSpPr>
          <p:cNvPr id="1052" name="Google Shape;1052;p24"/>
          <p:cNvSpPr txBox="1"/>
          <p:nvPr>
            <p:ph hasCustomPrompt="1" idx="13" type="title"/>
          </p:nvPr>
        </p:nvSpPr>
        <p:spPr>
          <a:xfrm>
            <a:off x="5319184" y="1862518"/>
            <a:ext cx="530400" cy="5304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
        <p:nvSpPr>
          <p:cNvPr id="1053" name="Google Shape;1053;p24"/>
          <p:cNvSpPr txBox="1"/>
          <p:nvPr>
            <p:ph hasCustomPrompt="1" idx="14" type="title"/>
          </p:nvPr>
        </p:nvSpPr>
        <p:spPr>
          <a:xfrm>
            <a:off x="3296780" y="1864032"/>
            <a:ext cx="530400" cy="5304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
        <p:nvSpPr>
          <p:cNvPr id="1054" name="Google Shape;1054;p24"/>
          <p:cNvSpPr txBox="1"/>
          <p:nvPr>
            <p:ph hasCustomPrompt="1" idx="15" type="title"/>
          </p:nvPr>
        </p:nvSpPr>
        <p:spPr>
          <a:xfrm>
            <a:off x="7341583" y="1862518"/>
            <a:ext cx="530400" cy="5304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grpSp>
        <p:nvGrpSpPr>
          <p:cNvPr id="1055" name="Google Shape;1055;p24"/>
          <p:cNvGrpSpPr/>
          <p:nvPr/>
        </p:nvGrpSpPr>
        <p:grpSpPr>
          <a:xfrm>
            <a:off x="-302616" y="-474814"/>
            <a:ext cx="2031688" cy="2028647"/>
            <a:chOff x="4307950" y="1992700"/>
            <a:chExt cx="634625" cy="633675"/>
          </a:xfrm>
        </p:grpSpPr>
        <p:sp>
          <p:nvSpPr>
            <p:cNvPr id="1056" name="Google Shape;1056;p24"/>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4"/>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4"/>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4"/>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4"/>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4"/>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4"/>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4"/>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4"/>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4"/>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4"/>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4"/>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4"/>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4"/>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4"/>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4"/>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4"/>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4"/>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4"/>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4"/>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4"/>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4"/>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4"/>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4"/>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4"/>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4"/>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2" name="Google Shape;1082;p24"/>
          <p:cNvGrpSpPr/>
          <p:nvPr/>
        </p:nvGrpSpPr>
        <p:grpSpPr>
          <a:xfrm>
            <a:off x="8430734" y="1557436"/>
            <a:ext cx="2031688" cy="2028647"/>
            <a:chOff x="4307950" y="1992700"/>
            <a:chExt cx="634625" cy="633675"/>
          </a:xfrm>
        </p:grpSpPr>
        <p:sp>
          <p:nvSpPr>
            <p:cNvPr id="1083" name="Google Shape;1083;p24"/>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4"/>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4"/>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4"/>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4"/>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4"/>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4"/>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4"/>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4"/>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4"/>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4"/>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4"/>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4"/>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4"/>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4"/>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4"/>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4"/>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4"/>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4"/>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4"/>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4"/>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4"/>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4"/>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4"/>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4"/>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4"/>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5_1_1_1">
    <p:bg>
      <p:bgPr>
        <a:solidFill>
          <a:schemeClr val="lt2"/>
        </a:solidFill>
      </p:bgPr>
    </p:bg>
    <p:spTree>
      <p:nvGrpSpPr>
        <p:cNvPr id="1109" name="Shape 1109"/>
        <p:cNvGrpSpPr/>
        <p:nvPr/>
      </p:nvGrpSpPr>
      <p:grpSpPr>
        <a:xfrm>
          <a:off x="0" y="0"/>
          <a:ext cx="0" cy="0"/>
          <a:chOff x="0" y="0"/>
          <a:chExt cx="0" cy="0"/>
        </a:xfrm>
      </p:grpSpPr>
      <p:sp>
        <p:nvSpPr>
          <p:cNvPr id="1110" name="Google Shape;1110;p25"/>
          <p:cNvSpPr txBox="1"/>
          <p:nvPr>
            <p:ph type="title"/>
          </p:nvPr>
        </p:nvSpPr>
        <p:spPr>
          <a:xfrm>
            <a:off x="713225" y="448056"/>
            <a:ext cx="77175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accent2"/>
              </a:buClr>
              <a:buSzPts val="2800"/>
              <a:buFont typeface="Montserrat ExtraBold"/>
              <a:buNone/>
              <a:defRPr>
                <a:solidFill>
                  <a:schemeClr val="accent2"/>
                </a:solidFill>
              </a:defRPr>
            </a:lvl1pPr>
            <a:lvl2pPr lvl="1"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2pPr>
            <a:lvl3pPr lvl="2"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3pPr>
            <a:lvl4pPr lvl="3"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4pPr>
            <a:lvl5pPr lvl="4"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5pPr>
            <a:lvl6pPr lvl="5"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6pPr>
            <a:lvl7pPr lvl="6"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7pPr>
            <a:lvl8pPr lvl="7"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8pPr>
            <a:lvl9pPr lvl="8"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9pPr>
          </a:lstStyle>
          <a:p/>
        </p:txBody>
      </p:sp>
      <p:sp>
        <p:nvSpPr>
          <p:cNvPr id="1111" name="Google Shape;1111;p25"/>
          <p:cNvSpPr txBox="1"/>
          <p:nvPr>
            <p:ph idx="1" type="subTitle"/>
          </p:nvPr>
        </p:nvSpPr>
        <p:spPr>
          <a:xfrm>
            <a:off x="709487" y="3237690"/>
            <a:ext cx="16473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2400"/>
              <a:buFont typeface="Montserrat SemiBold"/>
              <a:buNone/>
              <a:defRPr b="1">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1112" name="Google Shape;1112;p25"/>
          <p:cNvSpPr txBox="1"/>
          <p:nvPr>
            <p:ph idx="2" type="subTitle"/>
          </p:nvPr>
        </p:nvSpPr>
        <p:spPr>
          <a:xfrm>
            <a:off x="2728437" y="3237690"/>
            <a:ext cx="16473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2400"/>
              <a:buFont typeface="Montserrat SemiBold"/>
              <a:buNone/>
              <a:defRPr b="1">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1113" name="Google Shape;1113;p25"/>
          <p:cNvSpPr txBox="1"/>
          <p:nvPr>
            <p:ph idx="3" type="subTitle"/>
          </p:nvPr>
        </p:nvSpPr>
        <p:spPr>
          <a:xfrm>
            <a:off x="4755775" y="3237690"/>
            <a:ext cx="16473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2400"/>
              <a:buFont typeface="Montserrat SemiBold"/>
              <a:buNone/>
              <a:defRPr b="1">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1114" name="Google Shape;1114;p25"/>
          <p:cNvSpPr txBox="1"/>
          <p:nvPr>
            <p:ph idx="4" type="subTitle"/>
          </p:nvPr>
        </p:nvSpPr>
        <p:spPr>
          <a:xfrm>
            <a:off x="6779175" y="3237690"/>
            <a:ext cx="16473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2400"/>
              <a:buFont typeface="Montserrat SemiBold"/>
              <a:buNone/>
              <a:defRPr b="1">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1115" name="Google Shape;1115;p25"/>
          <p:cNvSpPr txBox="1"/>
          <p:nvPr>
            <p:ph idx="5" type="subTitle"/>
          </p:nvPr>
        </p:nvSpPr>
        <p:spPr>
          <a:xfrm>
            <a:off x="604788" y="3651475"/>
            <a:ext cx="1856700" cy="947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dk1"/>
              </a:buClr>
              <a:buSzPts val="1400"/>
              <a:buNone/>
              <a:defRPr>
                <a:solidFill>
                  <a:schemeClr val="dk1"/>
                </a:solidFill>
              </a:defRPr>
            </a:lvl2pPr>
            <a:lvl3pPr lvl="2" rtl="0" algn="ctr">
              <a:spcBef>
                <a:spcPts val="0"/>
              </a:spcBef>
              <a:spcAft>
                <a:spcPts val="0"/>
              </a:spcAft>
              <a:buClr>
                <a:schemeClr val="dk1"/>
              </a:buClr>
              <a:buSzPts val="1400"/>
              <a:buNone/>
              <a:defRPr>
                <a:solidFill>
                  <a:schemeClr val="dk1"/>
                </a:solidFill>
              </a:defRPr>
            </a:lvl3pPr>
            <a:lvl4pPr lvl="3" rtl="0" algn="ctr">
              <a:spcBef>
                <a:spcPts val="0"/>
              </a:spcBef>
              <a:spcAft>
                <a:spcPts val="0"/>
              </a:spcAft>
              <a:buClr>
                <a:schemeClr val="dk1"/>
              </a:buClr>
              <a:buSzPts val="1400"/>
              <a:buNone/>
              <a:defRPr>
                <a:solidFill>
                  <a:schemeClr val="dk1"/>
                </a:solidFill>
              </a:defRPr>
            </a:lvl4pPr>
            <a:lvl5pPr lvl="4" rtl="0" algn="ctr">
              <a:spcBef>
                <a:spcPts val="0"/>
              </a:spcBef>
              <a:spcAft>
                <a:spcPts val="0"/>
              </a:spcAft>
              <a:buClr>
                <a:schemeClr val="dk1"/>
              </a:buClr>
              <a:buSzPts val="1400"/>
              <a:buNone/>
              <a:defRPr>
                <a:solidFill>
                  <a:schemeClr val="dk1"/>
                </a:solidFill>
              </a:defRPr>
            </a:lvl5pPr>
            <a:lvl6pPr lvl="5" rtl="0" algn="ctr">
              <a:spcBef>
                <a:spcPts val="0"/>
              </a:spcBef>
              <a:spcAft>
                <a:spcPts val="0"/>
              </a:spcAft>
              <a:buClr>
                <a:schemeClr val="dk1"/>
              </a:buClr>
              <a:buSzPts val="1400"/>
              <a:buNone/>
              <a:defRPr>
                <a:solidFill>
                  <a:schemeClr val="dk1"/>
                </a:solidFill>
              </a:defRPr>
            </a:lvl6pPr>
            <a:lvl7pPr lvl="6" rtl="0" algn="ctr">
              <a:spcBef>
                <a:spcPts val="0"/>
              </a:spcBef>
              <a:spcAft>
                <a:spcPts val="0"/>
              </a:spcAft>
              <a:buClr>
                <a:schemeClr val="dk1"/>
              </a:buClr>
              <a:buSzPts val="1400"/>
              <a:buNone/>
              <a:defRPr>
                <a:solidFill>
                  <a:schemeClr val="dk1"/>
                </a:solidFill>
              </a:defRPr>
            </a:lvl7pPr>
            <a:lvl8pPr lvl="7" rtl="0" algn="ctr">
              <a:spcBef>
                <a:spcPts val="0"/>
              </a:spcBef>
              <a:spcAft>
                <a:spcPts val="0"/>
              </a:spcAft>
              <a:buClr>
                <a:schemeClr val="dk1"/>
              </a:buClr>
              <a:buSzPts val="1400"/>
              <a:buNone/>
              <a:defRPr>
                <a:solidFill>
                  <a:schemeClr val="dk1"/>
                </a:solidFill>
              </a:defRPr>
            </a:lvl8pPr>
            <a:lvl9pPr lvl="8" rtl="0" algn="ctr">
              <a:spcBef>
                <a:spcPts val="0"/>
              </a:spcBef>
              <a:spcAft>
                <a:spcPts val="0"/>
              </a:spcAft>
              <a:buClr>
                <a:schemeClr val="dk1"/>
              </a:buClr>
              <a:buSzPts val="1400"/>
              <a:buNone/>
              <a:defRPr>
                <a:solidFill>
                  <a:schemeClr val="dk1"/>
                </a:solidFill>
              </a:defRPr>
            </a:lvl9pPr>
          </a:lstStyle>
          <a:p/>
        </p:txBody>
      </p:sp>
      <p:sp>
        <p:nvSpPr>
          <p:cNvPr id="1116" name="Google Shape;1116;p25"/>
          <p:cNvSpPr txBox="1"/>
          <p:nvPr>
            <p:ph idx="6" type="subTitle"/>
          </p:nvPr>
        </p:nvSpPr>
        <p:spPr>
          <a:xfrm>
            <a:off x="2623738" y="3651475"/>
            <a:ext cx="1856700" cy="947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dk1"/>
              </a:buClr>
              <a:buSzPts val="1400"/>
              <a:buNone/>
              <a:defRPr>
                <a:solidFill>
                  <a:schemeClr val="dk1"/>
                </a:solidFill>
              </a:defRPr>
            </a:lvl2pPr>
            <a:lvl3pPr lvl="2" rtl="0" algn="ctr">
              <a:spcBef>
                <a:spcPts val="0"/>
              </a:spcBef>
              <a:spcAft>
                <a:spcPts val="0"/>
              </a:spcAft>
              <a:buClr>
                <a:schemeClr val="dk1"/>
              </a:buClr>
              <a:buSzPts val="1400"/>
              <a:buNone/>
              <a:defRPr>
                <a:solidFill>
                  <a:schemeClr val="dk1"/>
                </a:solidFill>
              </a:defRPr>
            </a:lvl3pPr>
            <a:lvl4pPr lvl="3" rtl="0" algn="ctr">
              <a:spcBef>
                <a:spcPts val="0"/>
              </a:spcBef>
              <a:spcAft>
                <a:spcPts val="0"/>
              </a:spcAft>
              <a:buClr>
                <a:schemeClr val="dk1"/>
              </a:buClr>
              <a:buSzPts val="1400"/>
              <a:buNone/>
              <a:defRPr>
                <a:solidFill>
                  <a:schemeClr val="dk1"/>
                </a:solidFill>
              </a:defRPr>
            </a:lvl4pPr>
            <a:lvl5pPr lvl="4" rtl="0" algn="ctr">
              <a:spcBef>
                <a:spcPts val="0"/>
              </a:spcBef>
              <a:spcAft>
                <a:spcPts val="0"/>
              </a:spcAft>
              <a:buClr>
                <a:schemeClr val="dk1"/>
              </a:buClr>
              <a:buSzPts val="1400"/>
              <a:buNone/>
              <a:defRPr>
                <a:solidFill>
                  <a:schemeClr val="dk1"/>
                </a:solidFill>
              </a:defRPr>
            </a:lvl5pPr>
            <a:lvl6pPr lvl="5" rtl="0" algn="ctr">
              <a:spcBef>
                <a:spcPts val="0"/>
              </a:spcBef>
              <a:spcAft>
                <a:spcPts val="0"/>
              </a:spcAft>
              <a:buClr>
                <a:schemeClr val="dk1"/>
              </a:buClr>
              <a:buSzPts val="1400"/>
              <a:buNone/>
              <a:defRPr>
                <a:solidFill>
                  <a:schemeClr val="dk1"/>
                </a:solidFill>
              </a:defRPr>
            </a:lvl6pPr>
            <a:lvl7pPr lvl="6" rtl="0" algn="ctr">
              <a:spcBef>
                <a:spcPts val="0"/>
              </a:spcBef>
              <a:spcAft>
                <a:spcPts val="0"/>
              </a:spcAft>
              <a:buClr>
                <a:schemeClr val="dk1"/>
              </a:buClr>
              <a:buSzPts val="1400"/>
              <a:buNone/>
              <a:defRPr>
                <a:solidFill>
                  <a:schemeClr val="dk1"/>
                </a:solidFill>
              </a:defRPr>
            </a:lvl7pPr>
            <a:lvl8pPr lvl="7" rtl="0" algn="ctr">
              <a:spcBef>
                <a:spcPts val="0"/>
              </a:spcBef>
              <a:spcAft>
                <a:spcPts val="0"/>
              </a:spcAft>
              <a:buClr>
                <a:schemeClr val="dk1"/>
              </a:buClr>
              <a:buSzPts val="1400"/>
              <a:buNone/>
              <a:defRPr>
                <a:solidFill>
                  <a:schemeClr val="dk1"/>
                </a:solidFill>
              </a:defRPr>
            </a:lvl8pPr>
            <a:lvl9pPr lvl="8" rtl="0" algn="ctr">
              <a:spcBef>
                <a:spcPts val="0"/>
              </a:spcBef>
              <a:spcAft>
                <a:spcPts val="0"/>
              </a:spcAft>
              <a:buClr>
                <a:schemeClr val="dk1"/>
              </a:buClr>
              <a:buSzPts val="1400"/>
              <a:buNone/>
              <a:defRPr>
                <a:solidFill>
                  <a:schemeClr val="dk1"/>
                </a:solidFill>
              </a:defRPr>
            </a:lvl9pPr>
          </a:lstStyle>
          <a:p/>
        </p:txBody>
      </p:sp>
      <p:sp>
        <p:nvSpPr>
          <p:cNvPr id="1117" name="Google Shape;1117;p25"/>
          <p:cNvSpPr txBox="1"/>
          <p:nvPr>
            <p:ph idx="7" type="subTitle"/>
          </p:nvPr>
        </p:nvSpPr>
        <p:spPr>
          <a:xfrm>
            <a:off x="4651125" y="3651475"/>
            <a:ext cx="1856700" cy="947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dk1"/>
              </a:buClr>
              <a:buSzPts val="1400"/>
              <a:buNone/>
              <a:defRPr>
                <a:solidFill>
                  <a:schemeClr val="dk1"/>
                </a:solidFill>
              </a:defRPr>
            </a:lvl2pPr>
            <a:lvl3pPr lvl="2" rtl="0" algn="ctr">
              <a:spcBef>
                <a:spcPts val="0"/>
              </a:spcBef>
              <a:spcAft>
                <a:spcPts val="0"/>
              </a:spcAft>
              <a:buClr>
                <a:schemeClr val="dk1"/>
              </a:buClr>
              <a:buSzPts val="1400"/>
              <a:buNone/>
              <a:defRPr>
                <a:solidFill>
                  <a:schemeClr val="dk1"/>
                </a:solidFill>
              </a:defRPr>
            </a:lvl3pPr>
            <a:lvl4pPr lvl="3" rtl="0" algn="ctr">
              <a:spcBef>
                <a:spcPts val="0"/>
              </a:spcBef>
              <a:spcAft>
                <a:spcPts val="0"/>
              </a:spcAft>
              <a:buClr>
                <a:schemeClr val="dk1"/>
              </a:buClr>
              <a:buSzPts val="1400"/>
              <a:buNone/>
              <a:defRPr>
                <a:solidFill>
                  <a:schemeClr val="dk1"/>
                </a:solidFill>
              </a:defRPr>
            </a:lvl4pPr>
            <a:lvl5pPr lvl="4" rtl="0" algn="ctr">
              <a:spcBef>
                <a:spcPts val="0"/>
              </a:spcBef>
              <a:spcAft>
                <a:spcPts val="0"/>
              </a:spcAft>
              <a:buClr>
                <a:schemeClr val="dk1"/>
              </a:buClr>
              <a:buSzPts val="1400"/>
              <a:buNone/>
              <a:defRPr>
                <a:solidFill>
                  <a:schemeClr val="dk1"/>
                </a:solidFill>
              </a:defRPr>
            </a:lvl5pPr>
            <a:lvl6pPr lvl="5" rtl="0" algn="ctr">
              <a:spcBef>
                <a:spcPts val="0"/>
              </a:spcBef>
              <a:spcAft>
                <a:spcPts val="0"/>
              </a:spcAft>
              <a:buClr>
                <a:schemeClr val="dk1"/>
              </a:buClr>
              <a:buSzPts val="1400"/>
              <a:buNone/>
              <a:defRPr>
                <a:solidFill>
                  <a:schemeClr val="dk1"/>
                </a:solidFill>
              </a:defRPr>
            </a:lvl6pPr>
            <a:lvl7pPr lvl="6" rtl="0" algn="ctr">
              <a:spcBef>
                <a:spcPts val="0"/>
              </a:spcBef>
              <a:spcAft>
                <a:spcPts val="0"/>
              </a:spcAft>
              <a:buClr>
                <a:schemeClr val="dk1"/>
              </a:buClr>
              <a:buSzPts val="1400"/>
              <a:buNone/>
              <a:defRPr>
                <a:solidFill>
                  <a:schemeClr val="dk1"/>
                </a:solidFill>
              </a:defRPr>
            </a:lvl7pPr>
            <a:lvl8pPr lvl="7" rtl="0" algn="ctr">
              <a:spcBef>
                <a:spcPts val="0"/>
              </a:spcBef>
              <a:spcAft>
                <a:spcPts val="0"/>
              </a:spcAft>
              <a:buClr>
                <a:schemeClr val="dk1"/>
              </a:buClr>
              <a:buSzPts val="1400"/>
              <a:buNone/>
              <a:defRPr>
                <a:solidFill>
                  <a:schemeClr val="dk1"/>
                </a:solidFill>
              </a:defRPr>
            </a:lvl8pPr>
            <a:lvl9pPr lvl="8" rtl="0" algn="ctr">
              <a:spcBef>
                <a:spcPts val="0"/>
              </a:spcBef>
              <a:spcAft>
                <a:spcPts val="0"/>
              </a:spcAft>
              <a:buClr>
                <a:schemeClr val="dk1"/>
              </a:buClr>
              <a:buSzPts val="1400"/>
              <a:buNone/>
              <a:defRPr>
                <a:solidFill>
                  <a:schemeClr val="dk1"/>
                </a:solidFill>
              </a:defRPr>
            </a:lvl9pPr>
          </a:lstStyle>
          <a:p/>
        </p:txBody>
      </p:sp>
      <p:sp>
        <p:nvSpPr>
          <p:cNvPr id="1118" name="Google Shape;1118;p25"/>
          <p:cNvSpPr txBox="1"/>
          <p:nvPr>
            <p:ph idx="8" type="subTitle"/>
          </p:nvPr>
        </p:nvSpPr>
        <p:spPr>
          <a:xfrm>
            <a:off x="6674475" y="3651475"/>
            <a:ext cx="1856700" cy="947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dk1"/>
              </a:buClr>
              <a:buSzPts val="1400"/>
              <a:buNone/>
              <a:defRPr>
                <a:solidFill>
                  <a:schemeClr val="dk1"/>
                </a:solidFill>
              </a:defRPr>
            </a:lvl2pPr>
            <a:lvl3pPr lvl="2" rtl="0" algn="ctr">
              <a:spcBef>
                <a:spcPts val="0"/>
              </a:spcBef>
              <a:spcAft>
                <a:spcPts val="0"/>
              </a:spcAft>
              <a:buClr>
                <a:schemeClr val="dk1"/>
              </a:buClr>
              <a:buSzPts val="1400"/>
              <a:buNone/>
              <a:defRPr>
                <a:solidFill>
                  <a:schemeClr val="dk1"/>
                </a:solidFill>
              </a:defRPr>
            </a:lvl3pPr>
            <a:lvl4pPr lvl="3" rtl="0" algn="ctr">
              <a:spcBef>
                <a:spcPts val="0"/>
              </a:spcBef>
              <a:spcAft>
                <a:spcPts val="0"/>
              </a:spcAft>
              <a:buClr>
                <a:schemeClr val="dk1"/>
              </a:buClr>
              <a:buSzPts val="1400"/>
              <a:buNone/>
              <a:defRPr>
                <a:solidFill>
                  <a:schemeClr val="dk1"/>
                </a:solidFill>
              </a:defRPr>
            </a:lvl4pPr>
            <a:lvl5pPr lvl="4" rtl="0" algn="ctr">
              <a:spcBef>
                <a:spcPts val="0"/>
              </a:spcBef>
              <a:spcAft>
                <a:spcPts val="0"/>
              </a:spcAft>
              <a:buClr>
                <a:schemeClr val="dk1"/>
              </a:buClr>
              <a:buSzPts val="1400"/>
              <a:buNone/>
              <a:defRPr>
                <a:solidFill>
                  <a:schemeClr val="dk1"/>
                </a:solidFill>
              </a:defRPr>
            </a:lvl5pPr>
            <a:lvl6pPr lvl="5" rtl="0" algn="ctr">
              <a:spcBef>
                <a:spcPts val="0"/>
              </a:spcBef>
              <a:spcAft>
                <a:spcPts val="0"/>
              </a:spcAft>
              <a:buClr>
                <a:schemeClr val="dk1"/>
              </a:buClr>
              <a:buSzPts val="1400"/>
              <a:buNone/>
              <a:defRPr>
                <a:solidFill>
                  <a:schemeClr val="dk1"/>
                </a:solidFill>
              </a:defRPr>
            </a:lvl6pPr>
            <a:lvl7pPr lvl="6" rtl="0" algn="ctr">
              <a:spcBef>
                <a:spcPts val="0"/>
              </a:spcBef>
              <a:spcAft>
                <a:spcPts val="0"/>
              </a:spcAft>
              <a:buClr>
                <a:schemeClr val="dk1"/>
              </a:buClr>
              <a:buSzPts val="1400"/>
              <a:buNone/>
              <a:defRPr>
                <a:solidFill>
                  <a:schemeClr val="dk1"/>
                </a:solidFill>
              </a:defRPr>
            </a:lvl7pPr>
            <a:lvl8pPr lvl="7" rtl="0" algn="ctr">
              <a:spcBef>
                <a:spcPts val="0"/>
              </a:spcBef>
              <a:spcAft>
                <a:spcPts val="0"/>
              </a:spcAft>
              <a:buClr>
                <a:schemeClr val="dk1"/>
              </a:buClr>
              <a:buSzPts val="1400"/>
              <a:buNone/>
              <a:defRPr>
                <a:solidFill>
                  <a:schemeClr val="dk1"/>
                </a:solidFill>
              </a:defRPr>
            </a:lvl8pPr>
            <a:lvl9pPr lvl="8" rtl="0" algn="ctr">
              <a:spcBef>
                <a:spcPts val="0"/>
              </a:spcBef>
              <a:spcAft>
                <a:spcPts val="0"/>
              </a:spcAft>
              <a:buClr>
                <a:schemeClr val="dk1"/>
              </a:buClr>
              <a:buSzPts val="1400"/>
              <a:buNone/>
              <a:defRPr>
                <a:solidFill>
                  <a:schemeClr val="dk1"/>
                </a:solidFill>
              </a:defRPr>
            </a:lvl9pPr>
          </a:lstStyle>
          <a:p/>
        </p:txBody>
      </p:sp>
      <p:sp>
        <p:nvSpPr>
          <p:cNvPr id="1119" name="Google Shape;1119;p25"/>
          <p:cNvSpPr txBox="1"/>
          <p:nvPr>
            <p:ph hasCustomPrompt="1" idx="9" type="title"/>
          </p:nvPr>
        </p:nvSpPr>
        <p:spPr>
          <a:xfrm>
            <a:off x="1274380" y="1408107"/>
            <a:ext cx="530400" cy="5304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200"/>
              <a:buNone/>
              <a:defRPr b="0" sz="3200">
                <a:solidFill>
                  <a:schemeClr val="lt1"/>
                </a:solidFill>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
        <p:nvSpPr>
          <p:cNvPr id="1120" name="Google Shape;1120;p25"/>
          <p:cNvSpPr txBox="1"/>
          <p:nvPr>
            <p:ph hasCustomPrompt="1" idx="13" type="title"/>
          </p:nvPr>
        </p:nvSpPr>
        <p:spPr>
          <a:xfrm>
            <a:off x="5319184" y="1406593"/>
            <a:ext cx="530400" cy="5304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200"/>
              <a:buNone/>
              <a:defRPr b="0" sz="3200">
                <a:solidFill>
                  <a:schemeClr val="lt1"/>
                </a:solidFill>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
        <p:nvSpPr>
          <p:cNvPr id="1121" name="Google Shape;1121;p25"/>
          <p:cNvSpPr txBox="1"/>
          <p:nvPr>
            <p:ph hasCustomPrompt="1" idx="14" type="title"/>
          </p:nvPr>
        </p:nvSpPr>
        <p:spPr>
          <a:xfrm>
            <a:off x="3296780" y="1408107"/>
            <a:ext cx="530400" cy="5304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200"/>
              <a:buNone/>
              <a:defRPr b="0" sz="3200">
                <a:solidFill>
                  <a:schemeClr val="lt1"/>
                </a:solidFill>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
        <p:nvSpPr>
          <p:cNvPr id="1122" name="Google Shape;1122;p25"/>
          <p:cNvSpPr txBox="1"/>
          <p:nvPr>
            <p:ph hasCustomPrompt="1" idx="15" type="title"/>
          </p:nvPr>
        </p:nvSpPr>
        <p:spPr>
          <a:xfrm>
            <a:off x="7341583" y="1406593"/>
            <a:ext cx="530400" cy="5304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200"/>
              <a:buNone/>
              <a:defRPr b="0" sz="3200">
                <a:solidFill>
                  <a:schemeClr val="lt1"/>
                </a:solidFill>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grpSp>
        <p:nvGrpSpPr>
          <p:cNvPr id="1123" name="Google Shape;1123;p25"/>
          <p:cNvGrpSpPr/>
          <p:nvPr/>
        </p:nvGrpSpPr>
        <p:grpSpPr>
          <a:xfrm rot="-5400000">
            <a:off x="-206240" y="2276053"/>
            <a:ext cx="623783" cy="1215160"/>
            <a:chOff x="713225" y="-362087"/>
            <a:chExt cx="925632" cy="1803175"/>
          </a:xfrm>
        </p:grpSpPr>
        <p:sp>
          <p:nvSpPr>
            <p:cNvPr id="1124" name="Google Shape;1124;p25"/>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5"/>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5"/>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5"/>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5"/>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5"/>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5"/>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5"/>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5"/>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5"/>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5"/>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5"/>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5"/>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5"/>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5"/>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5"/>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5"/>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5"/>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5"/>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5"/>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5"/>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5"/>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5"/>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5"/>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5"/>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5"/>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5"/>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5"/>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2" name="Google Shape;1152;p25"/>
          <p:cNvGrpSpPr/>
          <p:nvPr/>
        </p:nvGrpSpPr>
        <p:grpSpPr>
          <a:xfrm rot="-5400000">
            <a:off x="8118835" y="126828"/>
            <a:ext cx="623783" cy="1215160"/>
            <a:chOff x="713225" y="-362087"/>
            <a:chExt cx="925632" cy="1803175"/>
          </a:xfrm>
        </p:grpSpPr>
        <p:sp>
          <p:nvSpPr>
            <p:cNvPr id="1153" name="Google Shape;1153;p25"/>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5"/>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5"/>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5"/>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5"/>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5"/>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5"/>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5"/>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5"/>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5"/>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5"/>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5"/>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5"/>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5"/>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5"/>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5"/>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5"/>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5"/>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5"/>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5"/>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5"/>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5"/>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5"/>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5"/>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5"/>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5"/>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5"/>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5"/>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
    <p:bg>
      <p:bgPr>
        <a:solidFill>
          <a:schemeClr val="lt2"/>
        </a:solidFill>
      </p:bgPr>
    </p:bg>
    <p:spTree>
      <p:nvGrpSpPr>
        <p:cNvPr id="1181" name="Shape 1181"/>
        <p:cNvGrpSpPr/>
        <p:nvPr/>
      </p:nvGrpSpPr>
      <p:grpSpPr>
        <a:xfrm>
          <a:off x="0" y="0"/>
          <a:ext cx="0" cy="0"/>
          <a:chOff x="0" y="0"/>
          <a:chExt cx="0" cy="0"/>
        </a:xfrm>
      </p:grpSpPr>
      <p:sp>
        <p:nvSpPr>
          <p:cNvPr id="1182" name="Google Shape;1182;p26"/>
          <p:cNvSpPr txBox="1"/>
          <p:nvPr>
            <p:ph type="title"/>
          </p:nvPr>
        </p:nvSpPr>
        <p:spPr>
          <a:xfrm>
            <a:off x="1677838" y="2885725"/>
            <a:ext cx="2136600" cy="5727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2200"/>
              <a:buNone/>
              <a:defRPr sz="1800">
                <a:latin typeface="Montserrat"/>
                <a:ea typeface="Montserrat"/>
                <a:cs typeface="Montserrat"/>
                <a:sym typeface="Montserrat"/>
              </a:defRPr>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p:txBody>
      </p:sp>
      <p:sp>
        <p:nvSpPr>
          <p:cNvPr id="1183" name="Google Shape;1183;p26"/>
          <p:cNvSpPr txBox="1"/>
          <p:nvPr>
            <p:ph idx="2" type="title"/>
          </p:nvPr>
        </p:nvSpPr>
        <p:spPr>
          <a:xfrm>
            <a:off x="5329562" y="2885725"/>
            <a:ext cx="2136600" cy="5727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2200"/>
              <a:buNone/>
              <a:defRPr sz="1800">
                <a:latin typeface="Montserrat"/>
                <a:ea typeface="Montserrat"/>
                <a:cs typeface="Montserrat"/>
                <a:sym typeface="Montserrat"/>
              </a:defRPr>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p:txBody>
      </p:sp>
      <p:sp>
        <p:nvSpPr>
          <p:cNvPr id="1184" name="Google Shape;1184;p26"/>
          <p:cNvSpPr txBox="1"/>
          <p:nvPr>
            <p:ph idx="1" type="subTitle"/>
          </p:nvPr>
        </p:nvSpPr>
        <p:spPr>
          <a:xfrm>
            <a:off x="1609450" y="3361250"/>
            <a:ext cx="2273400" cy="796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600"/>
              <a:buNone/>
              <a:defRPr sz="14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185" name="Google Shape;1185;p26"/>
          <p:cNvSpPr txBox="1"/>
          <p:nvPr>
            <p:ph idx="3" type="subTitle"/>
          </p:nvPr>
        </p:nvSpPr>
        <p:spPr>
          <a:xfrm>
            <a:off x="5231751" y="3361250"/>
            <a:ext cx="2332200" cy="796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600"/>
              <a:buNone/>
              <a:defRPr sz="14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186" name="Google Shape;1186;p26"/>
          <p:cNvSpPr txBox="1"/>
          <p:nvPr>
            <p:ph idx="4" type="title"/>
          </p:nvPr>
        </p:nvSpPr>
        <p:spPr>
          <a:xfrm>
            <a:off x="713225" y="448056"/>
            <a:ext cx="77175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accent2"/>
              </a:buClr>
              <a:buSzPts val="2800"/>
              <a:buFont typeface="Montserrat ExtraBold"/>
              <a:buNone/>
              <a:defRPr>
                <a:solidFill>
                  <a:schemeClr val="accent2"/>
                </a:solidFill>
              </a:defRPr>
            </a:lvl1pPr>
            <a:lvl2pPr lvl="1"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2pPr>
            <a:lvl3pPr lvl="2"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3pPr>
            <a:lvl4pPr lvl="3"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4pPr>
            <a:lvl5pPr lvl="4"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5pPr>
            <a:lvl6pPr lvl="5"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6pPr>
            <a:lvl7pPr lvl="6"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7pPr>
            <a:lvl8pPr lvl="7"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8pPr>
            <a:lvl9pPr lvl="8"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9pPr>
          </a:lstStyle>
          <a:p/>
        </p:txBody>
      </p:sp>
      <p:grpSp>
        <p:nvGrpSpPr>
          <p:cNvPr id="1187" name="Google Shape;1187;p26"/>
          <p:cNvGrpSpPr/>
          <p:nvPr/>
        </p:nvGrpSpPr>
        <p:grpSpPr>
          <a:xfrm>
            <a:off x="-1350407" y="3808809"/>
            <a:ext cx="2679323" cy="2675312"/>
            <a:chOff x="4307950" y="1992700"/>
            <a:chExt cx="634625" cy="633675"/>
          </a:xfrm>
        </p:grpSpPr>
        <p:sp>
          <p:nvSpPr>
            <p:cNvPr id="1188" name="Google Shape;1188;p26"/>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6"/>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6"/>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6"/>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26"/>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6"/>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6"/>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6"/>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6"/>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6"/>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6"/>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6"/>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6"/>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26"/>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6"/>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6"/>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6"/>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6"/>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6"/>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6"/>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6"/>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6"/>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6"/>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6"/>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6"/>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6"/>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4" name="Google Shape;1214;p26"/>
          <p:cNvGrpSpPr/>
          <p:nvPr/>
        </p:nvGrpSpPr>
        <p:grpSpPr>
          <a:xfrm rot="10800000">
            <a:off x="401323" y="126816"/>
            <a:ext cx="623783" cy="1215160"/>
            <a:chOff x="713225" y="-362087"/>
            <a:chExt cx="925632" cy="1803175"/>
          </a:xfrm>
        </p:grpSpPr>
        <p:sp>
          <p:nvSpPr>
            <p:cNvPr id="1215" name="Google Shape;1215;p26"/>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6"/>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6"/>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6"/>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6"/>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6"/>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6"/>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6"/>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6"/>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6"/>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6"/>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6"/>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6"/>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6"/>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6"/>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6"/>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6"/>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6"/>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6"/>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6"/>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6"/>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6"/>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6"/>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6"/>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6"/>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6"/>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6"/>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6"/>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3" name="Google Shape;1243;p26"/>
          <p:cNvGrpSpPr/>
          <p:nvPr/>
        </p:nvGrpSpPr>
        <p:grpSpPr>
          <a:xfrm>
            <a:off x="7817645" y="-1319841"/>
            <a:ext cx="2679351" cy="2661822"/>
            <a:chOff x="7668350" y="3466975"/>
            <a:chExt cx="1988534" cy="1975525"/>
          </a:xfrm>
        </p:grpSpPr>
        <p:sp>
          <p:nvSpPr>
            <p:cNvPr id="1244" name="Google Shape;1244;p26"/>
            <p:cNvSpPr/>
            <p:nvPr/>
          </p:nvSpPr>
          <p:spPr>
            <a:xfrm>
              <a:off x="8251511" y="5353166"/>
              <a:ext cx="822222" cy="89334"/>
            </a:xfrm>
            <a:custGeom>
              <a:rect b="b" l="l" r="r" t="t"/>
              <a:pathLst>
                <a:path extrusionOk="0" h="1133" w="10428">
                  <a:moveTo>
                    <a:pt x="1" y="0"/>
                  </a:moveTo>
                  <a:lnTo>
                    <a:pt x="301" y="136"/>
                  </a:lnTo>
                  <a:lnTo>
                    <a:pt x="601" y="252"/>
                  </a:lnTo>
                  <a:lnTo>
                    <a:pt x="911" y="378"/>
                  </a:lnTo>
                  <a:lnTo>
                    <a:pt x="1220" y="484"/>
                  </a:lnTo>
                  <a:lnTo>
                    <a:pt x="1540" y="581"/>
                  </a:lnTo>
                  <a:lnTo>
                    <a:pt x="1859" y="678"/>
                  </a:lnTo>
                  <a:lnTo>
                    <a:pt x="2179" y="765"/>
                  </a:lnTo>
                  <a:lnTo>
                    <a:pt x="2508" y="833"/>
                  </a:lnTo>
                  <a:lnTo>
                    <a:pt x="2837" y="901"/>
                  </a:lnTo>
                  <a:lnTo>
                    <a:pt x="3166" y="968"/>
                  </a:lnTo>
                  <a:lnTo>
                    <a:pt x="3496" y="1017"/>
                  </a:lnTo>
                  <a:lnTo>
                    <a:pt x="3834" y="1056"/>
                  </a:lnTo>
                  <a:lnTo>
                    <a:pt x="4173" y="1085"/>
                  </a:lnTo>
                  <a:lnTo>
                    <a:pt x="4522" y="1114"/>
                  </a:lnTo>
                  <a:lnTo>
                    <a:pt x="4870" y="1123"/>
                  </a:lnTo>
                  <a:lnTo>
                    <a:pt x="5219" y="1133"/>
                  </a:lnTo>
                  <a:lnTo>
                    <a:pt x="5558" y="1123"/>
                  </a:lnTo>
                  <a:lnTo>
                    <a:pt x="5906" y="1114"/>
                  </a:lnTo>
                  <a:lnTo>
                    <a:pt x="6255" y="1085"/>
                  </a:lnTo>
                  <a:lnTo>
                    <a:pt x="6594" y="1056"/>
                  </a:lnTo>
                  <a:lnTo>
                    <a:pt x="6932" y="1017"/>
                  </a:lnTo>
                  <a:lnTo>
                    <a:pt x="7262" y="968"/>
                  </a:lnTo>
                  <a:lnTo>
                    <a:pt x="7600" y="901"/>
                  </a:lnTo>
                  <a:lnTo>
                    <a:pt x="7920" y="833"/>
                  </a:lnTo>
                  <a:lnTo>
                    <a:pt x="8249" y="765"/>
                  </a:lnTo>
                  <a:lnTo>
                    <a:pt x="8568" y="678"/>
                  </a:lnTo>
                  <a:lnTo>
                    <a:pt x="8888" y="581"/>
                  </a:lnTo>
                  <a:lnTo>
                    <a:pt x="9207" y="484"/>
                  </a:lnTo>
                  <a:lnTo>
                    <a:pt x="9517" y="378"/>
                  </a:lnTo>
                  <a:lnTo>
                    <a:pt x="9827" y="252"/>
                  </a:lnTo>
                  <a:lnTo>
                    <a:pt x="10127" y="136"/>
                  </a:lnTo>
                  <a:lnTo>
                    <a:pt x="1042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6"/>
            <p:cNvSpPr/>
            <p:nvPr/>
          </p:nvSpPr>
          <p:spPr>
            <a:xfrm>
              <a:off x="7927130" y="5117254"/>
              <a:ext cx="1470979" cy="210759"/>
            </a:xfrm>
            <a:custGeom>
              <a:rect b="b" l="l" r="r" t="t"/>
              <a:pathLst>
                <a:path extrusionOk="0" h="2673" w="18656">
                  <a:moveTo>
                    <a:pt x="0" y="1"/>
                  </a:moveTo>
                  <a:lnTo>
                    <a:pt x="194" y="204"/>
                  </a:lnTo>
                  <a:lnTo>
                    <a:pt x="378" y="398"/>
                  </a:lnTo>
                  <a:lnTo>
                    <a:pt x="581" y="591"/>
                  </a:lnTo>
                  <a:lnTo>
                    <a:pt x="775" y="775"/>
                  </a:lnTo>
                  <a:lnTo>
                    <a:pt x="978" y="959"/>
                  </a:lnTo>
                  <a:lnTo>
                    <a:pt x="1191" y="1143"/>
                  </a:lnTo>
                  <a:lnTo>
                    <a:pt x="1394" y="1317"/>
                  </a:lnTo>
                  <a:lnTo>
                    <a:pt x="1617" y="1482"/>
                  </a:lnTo>
                  <a:lnTo>
                    <a:pt x="1830" y="1647"/>
                  </a:lnTo>
                  <a:lnTo>
                    <a:pt x="2053" y="1811"/>
                  </a:lnTo>
                  <a:lnTo>
                    <a:pt x="2275" y="1966"/>
                  </a:lnTo>
                  <a:lnTo>
                    <a:pt x="2508" y="2121"/>
                  </a:lnTo>
                  <a:lnTo>
                    <a:pt x="2740" y="2266"/>
                  </a:lnTo>
                  <a:lnTo>
                    <a:pt x="2982" y="2402"/>
                  </a:lnTo>
                  <a:lnTo>
                    <a:pt x="3214" y="2537"/>
                  </a:lnTo>
                  <a:lnTo>
                    <a:pt x="3456" y="2673"/>
                  </a:lnTo>
                  <a:lnTo>
                    <a:pt x="15200" y="2673"/>
                  </a:lnTo>
                  <a:lnTo>
                    <a:pt x="15442" y="2537"/>
                  </a:lnTo>
                  <a:lnTo>
                    <a:pt x="15684" y="2402"/>
                  </a:lnTo>
                  <a:lnTo>
                    <a:pt x="15916" y="2266"/>
                  </a:lnTo>
                  <a:lnTo>
                    <a:pt x="16148" y="2121"/>
                  </a:lnTo>
                  <a:lnTo>
                    <a:pt x="16381" y="1966"/>
                  </a:lnTo>
                  <a:lnTo>
                    <a:pt x="16603" y="1811"/>
                  </a:lnTo>
                  <a:lnTo>
                    <a:pt x="16826" y="1647"/>
                  </a:lnTo>
                  <a:lnTo>
                    <a:pt x="17049" y="1482"/>
                  </a:lnTo>
                  <a:lnTo>
                    <a:pt x="17262" y="1317"/>
                  </a:lnTo>
                  <a:lnTo>
                    <a:pt x="17475" y="1143"/>
                  </a:lnTo>
                  <a:lnTo>
                    <a:pt x="17678" y="959"/>
                  </a:lnTo>
                  <a:lnTo>
                    <a:pt x="17881" y="775"/>
                  </a:lnTo>
                  <a:lnTo>
                    <a:pt x="18075" y="591"/>
                  </a:lnTo>
                  <a:lnTo>
                    <a:pt x="18278" y="398"/>
                  </a:lnTo>
                  <a:lnTo>
                    <a:pt x="18462" y="204"/>
                  </a:lnTo>
                  <a:lnTo>
                    <a:pt x="1865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6"/>
            <p:cNvSpPr/>
            <p:nvPr/>
          </p:nvSpPr>
          <p:spPr>
            <a:xfrm>
              <a:off x="7767541" y="4881421"/>
              <a:ext cx="1790154" cy="190101"/>
            </a:xfrm>
            <a:custGeom>
              <a:rect b="b" l="l" r="r" t="t"/>
              <a:pathLst>
                <a:path extrusionOk="0" h="2411" w="22704">
                  <a:moveTo>
                    <a:pt x="1" y="0"/>
                  </a:moveTo>
                  <a:lnTo>
                    <a:pt x="165" y="320"/>
                  </a:lnTo>
                  <a:lnTo>
                    <a:pt x="330" y="639"/>
                  </a:lnTo>
                  <a:lnTo>
                    <a:pt x="514" y="949"/>
                  </a:lnTo>
                  <a:lnTo>
                    <a:pt x="698" y="1249"/>
                  </a:lnTo>
                  <a:lnTo>
                    <a:pt x="901" y="1549"/>
                  </a:lnTo>
                  <a:lnTo>
                    <a:pt x="1104" y="1840"/>
                  </a:lnTo>
                  <a:lnTo>
                    <a:pt x="1308" y="2130"/>
                  </a:lnTo>
                  <a:lnTo>
                    <a:pt x="1530" y="2411"/>
                  </a:lnTo>
                  <a:lnTo>
                    <a:pt x="21174" y="2411"/>
                  </a:lnTo>
                  <a:lnTo>
                    <a:pt x="21396" y="2130"/>
                  </a:lnTo>
                  <a:lnTo>
                    <a:pt x="21599" y="1840"/>
                  </a:lnTo>
                  <a:lnTo>
                    <a:pt x="21812" y="1549"/>
                  </a:lnTo>
                  <a:lnTo>
                    <a:pt x="22006" y="1249"/>
                  </a:lnTo>
                  <a:lnTo>
                    <a:pt x="22190" y="949"/>
                  </a:lnTo>
                  <a:lnTo>
                    <a:pt x="22374" y="639"/>
                  </a:lnTo>
                  <a:lnTo>
                    <a:pt x="22539" y="320"/>
                  </a:lnTo>
                  <a:lnTo>
                    <a:pt x="2270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6"/>
            <p:cNvSpPr/>
            <p:nvPr/>
          </p:nvSpPr>
          <p:spPr>
            <a:xfrm>
              <a:off x="7688141" y="4645509"/>
              <a:ext cx="1948874" cy="169601"/>
            </a:xfrm>
            <a:custGeom>
              <a:rect b="b" l="l" r="r" t="t"/>
              <a:pathLst>
                <a:path extrusionOk="0" h="2151" w="24717">
                  <a:moveTo>
                    <a:pt x="1" y="1"/>
                  </a:moveTo>
                  <a:lnTo>
                    <a:pt x="59" y="282"/>
                  </a:lnTo>
                  <a:lnTo>
                    <a:pt x="127" y="553"/>
                  </a:lnTo>
                  <a:lnTo>
                    <a:pt x="195" y="824"/>
                  </a:lnTo>
                  <a:lnTo>
                    <a:pt x="272" y="1095"/>
                  </a:lnTo>
                  <a:lnTo>
                    <a:pt x="359" y="1366"/>
                  </a:lnTo>
                  <a:lnTo>
                    <a:pt x="446" y="1627"/>
                  </a:lnTo>
                  <a:lnTo>
                    <a:pt x="543" y="1889"/>
                  </a:lnTo>
                  <a:lnTo>
                    <a:pt x="640" y="2150"/>
                  </a:lnTo>
                  <a:lnTo>
                    <a:pt x="24078" y="2150"/>
                  </a:lnTo>
                  <a:lnTo>
                    <a:pt x="24175" y="1889"/>
                  </a:lnTo>
                  <a:lnTo>
                    <a:pt x="24272" y="1627"/>
                  </a:lnTo>
                  <a:lnTo>
                    <a:pt x="24359" y="1366"/>
                  </a:lnTo>
                  <a:lnTo>
                    <a:pt x="24446" y="1095"/>
                  </a:lnTo>
                  <a:lnTo>
                    <a:pt x="24523" y="824"/>
                  </a:lnTo>
                  <a:lnTo>
                    <a:pt x="24591" y="553"/>
                  </a:lnTo>
                  <a:lnTo>
                    <a:pt x="24659" y="282"/>
                  </a:lnTo>
                  <a:lnTo>
                    <a:pt x="247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6"/>
            <p:cNvSpPr/>
            <p:nvPr/>
          </p:nvSpPr>
          <p:spPr>
            <a:xfrm>
              <a:off x="7668350" y="4410386"/>
              <a:ext cx="1988534" cy="147445"/>
            </a:xfrm>
            <a:custGeom>
              <a:rect b="b" l="l" r="r" t="t"/>
              <a:pathLst>
                <a:path extrusionOk="0" h="1870" w="25220">
                  <a:moveTo>
                    <a:pt x="10" y="1"/>
                  </a:moveTo>
                  <a:lnTo>
                    <a:pt x="10" y="233"/>
                  </a:lnTo>
                  <a:lnTo>
                    <a:pt x="0" y="475"/>
                  </a:lnTo>
                  <a:lnTo>
                    <a:pt x="10" y="834"/>
                  </a:lnTo>
                  <a:lnTo>
                    <a:pt x="20" y="1182"/>
                  </a:lnTo>
                  <a:lnTo>
                    <a:pt x="49" y="1531"/>
                  </a:lnTo>
                  <a:lnTo>
                    <a:pt x="78" y="1869"/>
                  </a:lnTo>
                  <a:lnTo>
                    <a:pt x="25142" y="1869"/>
                  </a:lnTo>
                  <a:lnTo>
                    <a:pt x="25171" y="1531"/>
                  </a:lnTo>
                  <a:lnTo>
                    <a:pt x="25200" y="1182"/>
                  </a:lnTo>
                  <a:lnTo>
                    <a:pt x="25210" y="834"/>
                  </a:lnTo>
                  <a:lnTo>
                    <a:pt x="25220" y="475"/>
                  </a:lnTo>
                  <a:lnTo>
                    <a:pt x="25220" y="233"/>
                  </a:lnTo>
                  <a:lnTo>
                    <a:pt x="252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6"/>
            <p:cNvSpPr/>
            <p:nvPr/>
          </p:nvSpPr>
          <p:spPr>
            <a:xfrm>
              <a:off x="7678994" y="4174553"/>
              <a:ext cx="1967245" cy="126787"/>
            </a:xfrm>
            <a:custGeom>
              <a:rect b="b" l="l" r="r" t="t"/>
              <a:pathLst>
                <a:path extrusionOk="0" h="1608" w="24950">
                  <a:moveTo>
                    <a:pt x="359" y="1"/>
                  </a:moveTo>
                  <a:lnTo>
                    <a:pt x="252" y="397"/>
                  </a:lnTo>
                  <a:lnTo>
                    <a:pt x="156" y="794"/>
                  </a:lnTo>
                  <a:lnTo>
                    <a:pt x="69" y="1201"/>
                  </a:lnTo>
                  <a:lnTo>
                    <a:pt x="1" y="1608"/>
                  </a:lnTo>
                  <a:lnTo>
                    <a:pt x="24949" y="1608"/>
                  </a:lnTo>
                  <a:lnTo>
                    <a:pt x="24881" y="1201"/>
                  </a:lnTo>
                  <a:lnTo>
                    <a:pt x="24794" y="794"/>
                  </a:lnTo>
                  <a:lnTo>
                    <a:pt x="24707" y="397"/>
                  </a:lnTo>
                  <a:lnTo>
                    <a:pt x="246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6"/>
            <p:cNvSpPr/>
            <p:nvPr/>
          </p:nvSpPr>
          <p:spPr>
            <a:xfrm>
              <a:off x="7753821" y="3938720"/>
              <a:ext cx="1817593" cy="106129"/>
            </a:xfrm>
            <a:custGeom>
              <a:rect b="b" l="l" r="r" t="t"/>
              <a:pathLst>
                <a:path extrusionOk="0" h="1346" w="23052">
                  <a:moveTo>
                    <a:pt x="698" y="0"/>
                  </a:moveTo>
                  <a:lnTo>
                    <a:pt x="514" y="329"/>
                  </a:lnTo>
                  <a:lnTo>
                    <a:pt x="330" y="658"/>
                  </a:lnTo>
                  <a:lnTo>
                    <a:pt x="165" y="997"/>
                  </a:lnTo>
                  <a:lnTo>
                    <a:pt x="0" y="1346"/>
                  </a:lnTo>
                  <a:lnTo>
                    <a:pt x="23051" y="1346"/>
                  </a:lnTo>
                  <a:lnTo>
                    <a:pt x="22887" y="997"/>
                  </a:lnTo>
                  <a:lnTo>
                    <a:pt x="22722" y="658"/>
                  </a:lnTo>
                  <a:lnTo>
                    <a:pt x="22538" y="329"/>
                  </a:lnTo>
                  <a:lnTo>
                    <a:pt x="2235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6"/>
            <p:cNvSpPr/>
            <p:nvPr/>
          </p:nvSpPr>
          <p:spPr>
            <a:xfrm>
              <a:off x="7919481" y="3702808"/>
              <a:ext cx="1486275" cy="84840"/>
            </a:xfrm>
            <a:custGeom>
              <a:rect b="b" l="l" r="r" t="t"/>
              <a:pathLst>
                <a:path extrusionOk="0" h="1076" w="18850">
                  <a:moveTo>
                    <a:pt x="1085" y="1"/>
                  </a:moveTo>
                  <a:lnTo>
                    <a:pt x="804" y="262"/>
                  </a:lnTo>
                  <a:lnTo>
                    <a:pt x="523" y="523"/>
                  </a:lnTo>
                  <a:lnTo>
                    <a:pt x="262" y="794"/>
                  </a:lnTo>
                  <a:lnTo>
                    <a:pt x="0" y="1075"/>
                  </a:lnTo>
                  <a:lnTo>
                    <a:pt x="18850" y="1075"/>
                  </a:lnTo>
                  <a:lnTo>
                    <a:pt x="18588" y="794"/>
                  </a:lnTo>
                  <a:lnTo>
                    <a:pt x="18327" y="523"/>
                  </a:lnTo>
                  <a:lnTo>
                    <a:pt x="18046" y="262"/>
                  </a:lnTo>
                  <a:lnTo>
                    <a:pt x="1776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6"/>
            <p:cNvSpPr/>
            <p:nvPr/>
          </p:nvSpPr>
          <p:spPr>
            <a:xfrm>
              <a:off x="8277452" y="3466975"/>
              <a:ext cx="770340" cy="64182"/>
            </a:xfrm>
            <a:custGeom>
              <a:rect b="b" l="l" r="r" t="t"/>
              <a:pathLst>
                <a:path extrusionOk="0" h="814" w="9770">
                  <a:moveTo>
                    <a:pt x="2837" y="0"/>
                  </a:moveTo>
                  <a:lnTo>
                    <a:pt x="2469" y="68"/>
                  </a:lnTo>
                  <a:lnTo>
                    <a:pt x="2102" y="145"/>
                  </a:lnTo>
                  <a:lnTo>
                    <a:pt x="1743" y="232"/>
                  </a:lnTo>
                  <a:lnTo>
                    <a:pt x="1385" y="329"/>
                  </a:lnTo>
                  <a:lnTo>
                    <a:pt x="1037" y="436"/>
                  </a:lnTo>
                  <a:lnTo>
                    <a:pt x="688" y="552"/>
                  </a:lnTo>
                  <a:lnTo>
                    <a:pt x="340" y="678"/>
                  </a:lnTo>
                  <a:lnTo>
                    <a:pt x="1" y="813"/>
                  </a:lnTo>
                  <a:lnTo>
                    <a:pt x="9769" y="813"/>
                  </a:lnTo>
                  <a:lnTo>
                    <a:pt x="9430" y="678"/>
                  </a:lnTo>
                  <a:lnTo>
                    <a:pt x="9082" y="552"/>
                  </a:lnTo>
                  <a:lnTo>
                    <a:pt x="8733" y="436"/>
                  </a:lnTo>
                  <a:lnTo>
                    <a:pt x="8385" y="329"/>
                  </a:lnTo>
                  <a:lnTo>
                    <a:pt x="8026" y="232"/>
                  </a:lnTo>
                  <a:lnTo>
                    <a:pt x="7668" y="145"/>
                  </a:lnTo>
                  <a:lnTo>
                    <a:pt x="7300" y="68"/>
                  </a:lnTo>
                  <a:lnTo>
                    <a:pt x="693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_1_2">
    <p:bg>
      <p:bgPr>
        <a:solidFill>
          <a:schemeClr val="lt2"/>
        </a:solidFill>
      </p:bgPr>
    </p:bg>
    <p:spTree>
      <p:nvGrpSpPr>
        <p:cNvPr id="1253" name="Shape 1253"/>
        <p:cNvGrpSpPr/>
        <p:nvPr/>
      </p:nvGrpSpPr>
      <p:grpSpPr>
        <a:xfrm>
          <a:off x="0" y="0"/>
          <a:ext cx="0" cy="0"/>
          <a:chOff x="0" y="0"/>
          <a:chExt cx="0" cy="0"/>
        </a:xfrm>
      </p:grpSpPr>
      <p:sp>
        <p:nvSpPr>
          <p:cNvPr id="1254" name="Google Shape;1254;p27"/>
          <p:cNvSpPr txBox="1"/>
          <p:nvPr>
            <p:ph type="title"/>
          </p:nvPr>
        </p:nvSpPr>
        <p:spPr>
          <a:xfrm>
            <a:off x="713125" y="448050"/>
            <a:ext cx="77175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accent2"/>
              </a:buClr>
              <a:buSzPts val="2800"/>
              <a:buFont typeface="Montserrat ExtraBold"/>
              <a:buNone/>
              <a:defRPr>
                <a:solidFill>
                  <a:schemeClr val="accent2"/>
                </a:solidFill>
              </a:defRPr>
            </a:lvl1pPr>
            <a:lvl2pPr lvl="1"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2pPr>
            <a:lvl3pPr lvl="2"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3pPr>
            <a:lvl4pPr lvl="3"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4pPr>
            <a:lvl5pPr lvl="4"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5pPr>
            <a:lvl6pPr lvl="5"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6pPr>
            <a:lvl7pPr lvl="6"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7pPr>
            <a:lvl8pPr lvl="7"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8pPr>
            <a:lvl9pPr lvl="8" rtl="0" algn="ctr">
              <a:spcBef>
                <a:spcPts val="0"/>
              </a:spcBef>
              <a:spcAft>
                <a:spcPts val="0"/>
              </a:spcAft>
              <a:buClr>
                <a:schemeClr val="accent2"/>
              </a:buClr>
              <a:buSzPts val="2800"/>
              <a:buFont typeface="Montserrat ExtraBold"/>
              <a:buNone/>
              <a:defRPr>
                <a:solidFill>
                  <a:schemeClr val="accent2"/>
                </a:solidFill>
                <a:latin typeface="Montserrat ExtraBold"/>
                <a:ea typeface="Montserrat ExtraBold"/>
                <a:cs typeface="Montserrat ExtraBold"/>
                <a:sym typeface="Montserrat ExtraBold"/>
              </a:defRPr>
            </a:lvl9pPr>
          </a:lstStyle>
          <a:p/>
        </p:txBody>
      </p:sp>
      <p:sp>
        <p:nvSpPr>
          <p:cNvPr id="1255" name="Google Shape;1255;p27"/>
          <p:cNvSpPr txBox="1"/>
          <p:nvPr>
            <p:ph idx="1" type="subTitle"/>
          </p:nvPr>
        </p:nvSpPr>
        <p:spPr>
          <a:xfrm>
            <a:off x="1380475" y="3572627"/>
            <a:ext cx="1644000" cy="4233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2400"/>
              <a:buFont typeface="Montserrat SemiBold"/>
              <a:buNone/>
              <a:defRPr b="1"/>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256" name="Google Shape;1256;p27"/>
          <p:cNvSpPr txBox="1"/>
          <p:nvPr>
            <p:ph idx="2" type="subTitle"/>
          </p:nvPr>
        </p:nvSpPr>
        <p:spPr>
          <a:xfrm>
            <a:off x="3750104" y="3572624"/>
            <a:ext cx="1644000" cy="4233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2400"/>
              <a:buFont typeface="Montserrat SemiBold"/>
              <a:buNone/>
              <a:defRPr b="1"/>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257" name="Google Shape;1257;p27"/>
          <p:cNvSpPr txBox="1"/>
          <p:nvPr>
            <p:ph idx="3" type="subTitle"/>
          </p:nvPr>
        </p:nvSpPr>
        <p:spPr>
          <a:xfrm>
            <a:off x="6119725" y="3572624"/>
            <a:ext cx="1644000" cy="4233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2400"/>
              <a:buFont typeface="Montserrat SemiBold"/>
              <a:buNone/>
              <a:defRPr b="1"/>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258" name="Google Shape;1258;p27"/>
          <p:cNvSpPr txBox="1"/>
          <p:nvPr>
            <p:ph idx="4" type="subTitle"/>
          </p:nvPr>
        </p:nvSpPr>
        <p:spPr>
          <a:xfrm>
            <a:off x="1380475" y="1741650"/>
            <a:ext cx="1644000" cy="4233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2400"/>
              <a:buFont typeface="Montserrat SemiBold"/>
              <a:buNone/>
              <a:defRPr b="1"/>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259" name="Google Shape;1259;p27"/>
          <p:cNvSpPr txBox="1"/>
          <p:nvPr>
            <p:ph idx="5" type="subTitle"/>
          </p:nvPr>
        </p:nvSpPr>
        <p:spPr>
          <a:xfrm>
            <a:off x="3750000" y="1741650"/>
            <a:ext cx="1644000" cy="4233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2400"/>
              <a:buFont typeface="Montserrat SemiBold"/>
              <a:buNone/>
              <a:defRPr b="1"/>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260" name="Google Shape;1260;p27"/>
          <p:cNvSpPr txBox="1"/>
          <p:nvPr>
            <p:ph idx="6" type="subTitle"/>
          </p:nvPr>
        </p:nvSpPr>
        <p:spPr>
          <a:xfrm>
            <a:off x="6119725" y="1741650"/>
            <a:ext cx="1644000" cy="4233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2400"/>
              <a:buFont typeface="Montserrat SemiBold"/>
              <a:buNone/>
              <a:defRPr b="1"/>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261" name="Google Shape;1261;p27"/>
          <p:cNvSpPr txBox="1"/>
          <p:nvPr>
            <p:ph idx="7" type="subTitle"/>
          </p:nvPr>
        </p:nvSpPr>
        <p:spPr>
          <a:xfrm>
            <a:off x="1380900" y="2164923"/>
            <a:ext cx="1643400" cy="6009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2" name="Google Shape;1262;p27"/>
          <p:cNvSpPr txBox="1"/>
          <p:nvPr>
            <p:ph idx="8" type="subTitle"/>
          </p:nvPr>
        </p:nvSpPr>
        <p:spPr>
          <a:xfrm>
            <a:off x="3750520" y="2164925"/>
            <a:ext cx="1643400" cy="6036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3" name="Google Shape;1263;p27"/>
          <p:cNvSpPr txBox="1"/>
          <p:nvPr>
            <p:ph idx="9" type="subTitle"/>
          </p:nvPr>
        </p:nvSpPr>
        <p:spPr>
          <a:xfrm>
            <a:off x="6120141" y="2164925"/>
            <a:ext cx="1643100" cy="6036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4" name="Google Shape;1264;p27"/>
          <p:cNvSpPr txBox="1"/>
          <p:nvPr>
            <p:ph idx="13" type="subTitle"/>
          </p:nvPr>
        </p:nvSpPr>
        <p:spPr>
          <a:xfrm>
            <a:off x="1380891" y="3992200"/>
            <a:ext cx="1643400" cy="6036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5" name="Google Shape;1265;p27"/>
          <p:cNvSpPr txBox="1"/>
          <p:nvPr>
            <p:ph idx="14" type="subTitle"/>
          </p:nvPr>
        </p:nvSpPr>
        <p:spPr>
          <a:xfrm>
            <a:off x="3750520" y="3992197"/>
            <a:ext cx="1643400" cy="6036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6" name="Google Shape;1266;p27"/>
          <p:cNvSpPr txBox="1"/>
          <p:nvPr>
            <p:ph idx="15" type="subTitle"/>
          </p:nvPr>
        </p:nvSpPr>
        <p:spPr>
          <a:xfrm>
            <a:off x="6120141" y="3992197"/>
            <a:ext cx="1643100" cy="6036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1267" name="Google Shape;1267;p27"/>
          <p:cNvGrpSpPr/>
          <p:nvPr/>
        </p:nvGrpSpPr>
        <p:grpSpPr>
          <a:xfrm>
            <a:off x="-440888" y="-417780"/>
            <a:ext cx="2307687" cy="2304232"/>
            <a:chOff x="4307950" y="1992700"/>
            <a:chExt cx="634625" cy="633675"/>
          </a:xfrm>
        </p:grpSpPr>
        <p:sp>
          <p:nvSpPr>
            <p:cNvPr id="1268" name="Google Shape;1268;p27"/>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7"/>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7"/>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7"/>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7"/>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7"/>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7"/>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7"/>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7"/>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7"/>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7"/>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7"/>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7"/>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7"/>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7"/>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7"/>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7"/>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7"/>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7"/>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7"/>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7"/>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7"/>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7"/>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7"/>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7"/>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7"/>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4" name="Google Shape;1294;p27"/>
          <p:cNvGrpSpPr/>
          <p:nvPr/>
        </p:nvGrpSpPr>
        <p:grpSpPr>
          <a:xfrm>
            <a:off x="7916128" y="2400296"/>
            <a:ext cx="2031685" cy="2018394"/>
            <a:chOff x="7668350" y="3466975"/>
            <a:chExt cx="1988534" cy="1975525"/>
          </a:xfrm>
        </p:grpSpPr>
        <p:sp>
          <p:nvSpPr>
            <p:cNvPr id="1295" name="Google Shape;1295;p27"/>
            <p:cNvSpPr/>
            <p:nvPr/>
          </p:nvSpPr>
          <p:spPr>
            <a:xfrm>
              <a:off x="8251511" y="5353166"/>
              <a:ext cx="822222" cy="89334"/>
            </a:xfrm>
            <a:custGeom>
              <a:rect b="b" l="l" r="r" t="t"/>
              <a:pathLst>
                <a:path extrusionOk="0" h="1133" w="10428">
                  <a:moveTo>
                    <a:pt x="1" y="0"/>
                  </a:moveTo>
                  <a:lnTo>
                    <a:pt x="301" y="136"/>
                  </a:lnTo>
                  <a:lnTo>
                    <a:pt x="601" y="252"/>
                  </a:lnTo>
                  <a:lnTo>
                    <a:pt x="911" y="378"/>
                  </a:lnTo>
                  <a:lnTo>
                    <a:pt x="1220" y="484"/>
                  </a:lnTo>
                  <a:lnTo>
                    <a:pt x="1540" y="581"/>
                  </a:lnTo>
                  <a:lnTo>
                    <a:pt x="1859" y="678"/>
                  </a:lnTo>
                  <a:lnTo>
                    <a:pt x="2179" y="765"/>
                  </a:lnTo>
                  <a:lnTo>
                    <a:pt x="2508" y="833"/>
                  </a:lnTo>
                  <a:lnTo>
                    <a:pt x="2837" y="901"/>
                  </a:lnTo>
                  <a:lnTo>
                    <a:pt x="3166" y="968"/>
                  </a:lnTo>
                  <a:lnTo>
                    <a:pt x="3496" y="1017"/>
                  </a:lnTo>
                  <a:lnTo>
                    <a:pt x="3834" y="1056"/>
                  </a:lnTo>
                  <a:lnTo>
                    <a:pt x="4173" y="1085"/>
                  </a:lnTo>
                  <a:lnTo>
                    <a:pt x="4522" y="1114"/>
                  </a:lnTo>
                  <a:lnTo>
                    <a:pt x="4870" y="1123"/>
                  </a:lnTo>
                  <a:lnTo>
                    <a:pt x="5219" y="1133"/>
                  </a:lnTo>
                  <a:lnTo>
                    <a:pt x="5558" y="1123"/>
                  </a:lnTo>
                  <a:lnTo>
                    <a:pt x="5906" y="1114"/>
                  </a:lnTo>
                  <a:lnTo>
                    <a:pt x="6255" y="1085"/>
                  </a:lnTo>
                  <a:lnTo>
                    <a:pt x="6594" y="1056"/>
                  </a:lnTo>
                  <a:lnTo>
                    <a:pt x="6932" y="1017"/>
                  </a:lnTo>
                  <a:lnTo>
                    <a:pt x="7262" y="968"/>
                  </a:lnTo>
                  <a:lnTo>
                    <a:pt x="7600" y="901"/>
                  </a:lnTo>
                  <a:lnTo>
                    <a:pt x="7920" y="833"/>
                  </a:lnTo>
                  <a:lnTo>
                    <a:pt x="8249" y="765"/>
                  </a:lnTo>
                  <a:lnTo>
                    <a:pt x="8568" y="678"/>
                  </a:lnTo>
                  <a:lnTo>
                    <a:pt x="8888" y="581"/>
                  </a:lnTo>
                  <a:lnTo>
                    <a:pt x="9207" y="484"/>
                  </a:lnTo>
                  <a:lnTo>
                    <a:pt x="9517" y="378"/>
                  </a:lnTo>
                  <a:lnTo>
                    <a:pt x="9827" y="252"/>
                  </a:lnTo>
                  <a:lnTo>
                    <a:pt x="10127" y="136"/>
                  </a:lnTo>
                  <a:lnTo>
                    <a:pt x="1042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7"/>
            <p:cNvSpPr/>
            <p:nvPr/>
          </p:nvSpPr>
          <p:spPr>
            <a:xfrm>
              <a:off x="7927130" y="5117254"/>
              <a:ext cx="1470979" cy="210759"/>
            </a:xfrm>
            <a:custGeom>
              <a:rect b="b" l="l" r="r" t="t"/>
              <a:pathLst>
                <a:path extrusionOk="0" h="2673" w="18656">
                  <a:moveTo>
                    <a:pt x="0" y="1"/>
                  </a:moveTo>
                  <a:lnTo>
                    <a:pt x="194" y="204"/>
                  </a:lnTo>
                  <a:lnTo>
                    <a:pt x="378" y="398"/>
                  </a:lnTo>
                  <a:lnTo>
                    <a:pt x="581" y="591"/>
                  </a:lnTo>
                  <a:lnTo>
                    <a:pt x="775" y="775"/>
                  </a:lnTo>
                  <a:lnTo>
                    <a:pt x="978" y="959"/>
                  </a:lnTo>
                  <a:lnTo>
                    <a:pt x="1191" y="1143"/>
                  </a:lnTo>
                  <a:lnTo>
                    <a:pt x="1394" y="1317"/>
                  </a:lnTo>
                  <a:lnTo>
                    <a:pt x="1617" y="1482"/>
                  </a:lnTo>
                  <a:lnTo>
                    <a:pt x="1830" y="1647"/>
                  </a:lnTo>
                  <a:lnTo>
                    <a:pt x="2053" y="1811"/>
                  </a:lnTo>
                  <a:lnTo>
                    <a:pt x="2275" y="1966"/>
                  </a:lnTo>
                  <a:lnTo>
                    <a:pt x="2508" y="2121"/>
                  </a:lnTo>
                  <a:lnTo>
                    <a:pt x="2740" y="2266"/>
                  </a:lnTo>
                  <a:lnTo>
                    <a:pt x="2982" y="2402"/>
                  </a:lnTo>
                  <a:lnTo>
                    <a:pt x="3214" y="2537"/>
                  </a:lnTo>
                  <a:lnTo>
                    <a:pt x="3456" y="2673"/>
                  </a:lnTo>
                  <a:lnTo>
                    <a:pt x="15200" y="2673"/>
                  </a:lnTo>
                  <a:lnTo>
                    <a:pt x="15442" y="2537"/>
                  </a:lnTo>
                  <a:lnTo>
                    <a:pt x="15684" y="2402"/>
                  </a:lnTo>
                  <a:lnTo>
                    <a:pt x="15916" y="2266"/>
                  </a:lnTo>
                  <a:lnTo>
                    <a:pt x="16148" y="2121"/>
                  </a:lnTo>
                  <a:lnTo>
                    <a:pt x="16381" y="1966"/>
                  </a:lnTo>
                  <a:lnTo>
                    <a:pt x="16603" y="1811"/>
                  </a:lnTo>
                  <a:lnTo>
                    <a:pt x="16826" y="1647"/>
                  </a:lnTo>
                  <a:lnTo>
                    <a:pt x="17049" y="1482"/>
                  </a:lnTo>
                  <a:lnTo>
                    <a:pt x="17262" y="1317"/>
                  </a:lnTo>
                  <a:lnTo>
                    <a:pt x="17475" y="1143"/>
                  </a:lnTo>
                  <a:lnTo>
                    <a:pt x="17678" y="959"/>
                  </a:lnTo>
                  <a:lnTo>
                    <a:pt x="17881" y="775"/>
                  </a:lnTo>
                  <a:lnTo>
                    <a:pt x="18075" y="591"/>
                  </a:lnTo>
                  <a:lnTo>
                    <a:pt x="18278" y="398"/>
                  </a:lnTo>
                  <a:lnTo>
                    <a:pt x="18462" y="204"/>
                  </a:lnTo>
                  <a:lnTo>
                    <a:pt x="1865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7"/>
            <p:cNvSpPr/>
            <p:nvPr/>
          </p:nvSpPr>
          <p:spPr>
            <a:xfrm>
              <a:off x="7767541" y="4881421"/>
              <a:ext cx="1790154" cy="190101"/>
            </a:xfrm>
            <a:custGeom>
              <a:rect b="b" l="l" r="r" t="t"/>
              <a:pathLst>
                <a:path extrusionOk="0" h="2411" w="22704">
                  <a:moveTo>
                    <a:pt x="1" y="0"/>
                  </a:moveTo>
                  <a:lnTo>
                    <a:pt x="165" y="320"/>
                  </a:lnTo>
                  <a:lnTo>
                    <a:pt x="330" y="639"/>
                  </a:lnTo>
                  <a:lnTo>
                    <a:pt x="514" y="949"/>
                  </a:lnTo>
                  <a:lnTo>
                    <a:pt x="698" y="1249"/>
                  </a:lnTo>
                  <a:lnTo>
                    <a:pt x="901" y="1549"/>
                  </a:lnTo>
                  <a:lnTo>
                    <a:pt x="1104" y="1840"/>
                  </a:lnTo>
                  <a:lnTo>
                    <a:pt x="1308" y="2130"/>
                  </a:lnTo>
                  <a:lnTo>
                    <a:pt x="1530" y="2411"/>
                  </a:lnTo>
                  <a:lnTo>
                    <a:pt x="21174" y="2411"/>
                  </a:lnTo>
                  <a:lnTo>
                    <a:pt x="21396" y="2130"/>
                  </a:lnTo>
                  <a:lnTo>
                    <a:pt x="21599" y="1840"/>
                  </a:lnTo>
                  <a:lnTo>
                    <a:pt x="21812" y="1549"/>
                  </a:lnTo>
                  <a:lnTo>
                    <a:pt x="22006" y="1249"/>
                  </a:lnTo>
                  <a:lnTo>
                    <a:pt x="22190" y="949"/>
                  </a:lnTo>
                  <a:lnTo>
                    <a:pt x="22374" y="639"/>
                  </a:lnTo>
                  <a:lnTo>
                    <a:pt x="22539" y="320"/>
                  </a:lnTo>
                  <a:lnTo>
                    <a:pt x="2270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7"/>
            <p:cNvSpPr/>
            <p:nvPr/>
          </p:nvSpPr>
          <p:spPr>
            <a:xfrm>
              <a:off x="7688141" y="4645509"/>
              <a:ext cx="1948874" cy="169601"/>
            </a:xfrm>
            <a:custGeom>
              <a:rect b="b" l="l" r="r" t="t"/>
              <a:pathLst>
                <a:path extrusionOk="0" h="2151" w="24717">
                  <a:moveTo>
                    <a:pt x="1" y="1"/>
                  </a:moveTo>
                  <a:lnTo>
                    <a:pt x="59" y="282"/>
                  </a:lnTo>
                  <a:lnTo>
                    <a:pt x="127" y="553"/>
                  </a:lnTo>
                  <a:lnTo>
                    <a:pt x="195" y="824"/>
                  </a:lnTo>
                  <a:lnTo>
                    <a:pt x="272" y="1095"/>
                  </a:lnTo>
                  <a:lnTo>
                    <a:pt x="359" y="1366"/>
                  </a:lnTo>
                  <a:lnTo>
                    <a:pt x="446" y="1627"/>
                  </a:lnTo>
                  <a:lnTo>
                    <a:pt x="543" y="1889"/>
                  </a:lnTo>
                  <a:lnTo>
                    <a:pt x="640" y="2150"/>
                  </a:lnTo>
                  <a:lnTo>
                    <a:pt x="24078" y="2150"/>
                  </a:lnTo>
                  <a:lnTo>
                    <a:pt x="24175" y="1889"/>
                  </a:lnTo>
                  <a:lnTo>
                    <a:pt x="24272" y="1627"/>
                  </a:lnTo>
                  <a:lnTo>
                    <a:pt x="24359" y="1366"/>
                  </a:lnTo>
                  <a:lnTo>
                    <a:pt x="24446" y="1095"/>
                  </a:lnTo>
                  <a:lnTo>
                    <a:pt x="24523" y="824"/>
                  </a:lnTo>
                  <a:lnTo>
                    <a:pt x="24591" y="553"/>
                  </a:lnTo>
                  <a:lnTo>
                    <a:pt x="24659" y="282"/>
                  </a:lnTo>
                  <a:lnTo>
                    <a:pt x="247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7"/>
            <p:cNvSpPr/>
            <p:nvPr/>
          </p:nvSpPr>
          <p:spPr>
            <a:xfrm>
              <a:off x="7668350" y="4410386"/>
              <a:ext cx="1988534" cy="147445"/>
            </a:xfrm>
            <a:custGeom>
              <a:rect b="b" l="l" r="r" t="t"/>
              <a:pathLst>
                <a:path extrusionOk="0" h="1870" w="25220">
                  <a:moveTo>
                    <a:pt x="10" y="1"/>
                  </a:moveTo>
                  <a:lnTo>
                    <a:pt x="10" y="233"/>
                  </a:lnTo>
                  <a:lnTo>
                    <a:pt x="0" y="475"/>
                  </a:lnTo>
                  <a:lnTo>
                    <a:pt x="10" y="834"/>
                  </a:lnTo>
                  <a:lnTo>
                    <a:pt x="20" y="1182"/>
                  </a:lnTo>
                  <a:lnTo>
                    <a:pt x="49" y="1531"/>
                  </a:lnTo>
                  <a:lnTo>
                    <a:pt x="78" y="1869"/>
                  </a:lnTo>
                  <a:lnTo>
                    <a:pt x="25142" y="1869"/>
                  </a:lnTo>
                  <a:lnTo>
                    <a:pt x="25171" y="1531"/>
                  </a:lnTo>
                  <a:lnTo>
                    <a:pt x="25200" y="1182"/>
                  </a:lnTo>
                  <a:lnTo>
                    <a:pt x="25210" y="834"/>
                  </a:lnTo>
                  <a:lnTo>
                    <a:pt x="25220" y="475"/>
                  </a:lnTo>
                  <a:lnTo>
                    <a:pt x="25220" y="233"/>
                  </a:lnTo>
                  <a:lnTo>
                    <a:pt x="252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7"/>
            <p:cNvSpPr/>
            <p:nvPr/>
          </p:nvSpPr>
          <p:spPr>
            <a:xfrm>
              <a:off x="7678994" y="4174553"/>
              <a:ext cx="1967245" cy="126787"/>
            </a:xfrm>
            <a:custGeom>
              <a:rect b="b" l="l" r="r" t="t"/>
              <a:pathLst>
                <a:path extrusionOk="0" h="1608" w="24950">
                  <a:moveTo>
                    <a:pt x="359" y="1"/>
                  </a:moveTo>
                  <a:lnTo>
                    <a:pt x="252" y="397"/>
                  </a:lnTo>
                  <a:lnTo>
                    <a:pt x="156" y="794"/>
                  </a:lnTo>
                  <a:lnTo>
                    <a:pt x="69" y="1201"/>
                  </a:lnTo>
                  <a:lnTo>
                    <a:pt x="1" y="1608"/>
                  </a:lnTo>
                  <a:lnTo>
                    <a:pt x="24949" y="1608"/>
                  </a:lnTo>
                  <a:lnTo>
                    <a:pt x="24881" y="1201"/>
                  </a:lnTo>
                  <a:lnTo>
                    <a:pt x="24794" y="794"/>
                  </a:lnTo>
                  <a:lnTo>
                    <a:pt x="24707" y="397"/>
                  </a:lnTo>
                  <a:lnTo>
                    <a:pt x="246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7"/>
            <p:cNvSpPr/>
            <p:nvPr/>
          </p:nvSpPr>
          <p:spPr>
            <a:xfrm>
              <a:off x="7753821" y="3938720"/>
              <a:ext cx="1817593" cy="106129"/>
            </a:xfrm>
            <a:custGeom>
              <a:rect b="b" l="l" r="r" t="t"/>
              <a:pathLst>
                <a:path extrusionOk="0" h="1346" w="23052">
                  <a:moveTo>
                    <a:pt x="698" y="0"/>
                  </a:moveTo>
                  <a:lnTo>
                    <a:pt x="514" y="329"/>
                  </a:lnTo>
                  <a:lnTo>
                    <a:pt x="330" y="658"/>
                  </a:lnTo>
                  <a:lnTo>
                    <a:pt x="165" y="997"/>
                  </a:lnTo>
                  <a:lnTo>
                    <a:pt x="0" y="1346"/>
                  </a:lnTo>
                  <a:lnTo>
                    <a:pt x="23051" y="1346"/>
                  </a:lnTo>
                  <a:lnTo>
                    <a:pt x="22887" y="997"/>
                  </a:lnTo>
                  <a:lnTo>
                    <a:pt x="22722" y="658"/>
                  </a:lnTo>
                  <a:lnTo>
                    <a:pt x="22538" y="329"/>
                  </a:lnTo>
                  <a:lnTo>
                    <a:pt x="2235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7"/>
            <p:cNvSpPr/>
            <p:nvPr/>
          </p:nvSpPr>
          <p:spPr>
            <a:xfrm>
              <a:off x="7919481" y="3702808"/>
              <a:ext cx="1486275" cy="84840"/>
            </a:xfrm>
            <a:custGeom>
              <a:rect b="b" l="l" r="r" t="t"/>
              <a:pathLst>
                <a:path extrusionOk="0" h="1076" w="18850">
                  <a:moveTo>
                    <a:pt x="1085" y="1"/>
                  </a:moveTo>
                  <a:lnTo>
                    <a:pt x="804" y="262"/>
                  </a:lnTo>
                  <a:lnTo>
                    <a:pt x="523" y="523"/>
                  </a:lnTo>
                  <a:lnTo>
                    <a:pt x="262" y="794"/>
                  </a:lnTo>
                  <a:lnTo>
                    <a:pt x="0" y="1075"/>
                  </a:lnTo>
                  <a:lnTo>
                    <a:pt x="18850" y="1075"/>
                  </a:lnTo>
                  <a:lnTo>
                    <a:pt x="18588" y="794"/>
                  </a:lnTo>
                  <a:lnTo>
                    <a:pt x="18327" y="523"/>
                  </a:lnTo>
                  <a:lnTo>
                    <a:pt x="18046" y="262"/>
                  </a:lnTo>
                  <a:lnTo>
                    <a:pt x="1776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7"/>
            <p:cNvSpPr/>
            <p:nvPr/>
          </p:nvSpPr>
          <p:spPr>
            <a:xfrm>
              <a:off x="8277452" y="3466975"/>
              <a:ext cx="770340" cy="64182"/>
            </a:xfrm>
            <a:custGeom>
              <a:rect b="b" l="l" r="r" t="t"/>
              <a:pathLst>
                <a:path extrusionOk="0" h="814" w="9770">
                  <a:moveTo>
                    <a:pt x="2837" y="0"/>
                  </a:moveTo>
                  <a:lnTo>
                    <a:pt x="2469" y="68"/>
                  </a:lnTo>
                  <a:lnTo>
                    <a:pt x="2102" y="145"/>
                  </a:lnTo>
                  <a:lnTo>
                    <a:pt x="1743" y="232"/>
                  </a:lnTo>
                  <a:lnTo>
                    <a:pt x="1385" y="329"/>
                  </a:lnTo>
                  <a:lnTo>
                    <a:pt x="1037" y="436"/>
                  </a:lnTo>
                  <a:lnTo>
                    <a:pt x="688" y="552"/>
                  </a:lnTo>
                  <a:lnTo>
                    <a:pt x="340" y="678"/>
                  </a:lnTo>
                  <a:lnTo>
                    <a:pt x="1" y="813"/>
                  </a:lnTo>
                  <a:lnTo>
                    <a:pt x="9769" y="813"/>
                  </a:lnTo>
                  <a:lnTo>
                    <a:pt x="9430" y="678"/>
                  </a:lnTo>
                  <a:lnTo>
                    <a:pt x="9082" y="552"/>
                  </a:lnTo>
                  <a:lnTo>
                    <a:pt x="8733" y="436"/>
                  </a:lnTo>
                  <a:lnTo>
                    <a:pt x="8385" y="329"/>
                  </a:lnTo>
                  <a:lnTo>
                    <a:pt x="8026" y="232"/>
                  </a:lnTo>
                  <a:lnTo>
                    <a:pt x="7668" y="145"/>
                  </a:lnTo>
                  <a:lnTo>
                    <a:pt x="7300" y="68"/>
                  </a:lnTo>
                  <a:lnTo>
                    <a:pt x="693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_4_1_1_1_2">
    <p:bg>
      <p:bgPr>
        <a:solidFill>
          <a:schemeClr val="lt2"/>
        </a:solidFill>
      </p:bgPr>
    </p:bg>
    <p:spTree>
      <p:nvGrpSpPr>
        <p:cNvPr id="1304" name="Shape 1304"/>
        <p:cNvGrpSpPr/>
        <p:nvPr/>
      </p:nvGrpSpPr>
      <p:grpSpPr>
        <a:xfrm>
          <a:off x="0" y="0"/>
          <a:ext cx="0" cy="0"/>
          <a:chOff x="0" y="0"/>
          <a:chExt cx="0" cy="0"/>
        </a:xfrm>
      </p:grpSpPr>
      <p:sp>
        <p:nvSpPr>
          <p:cNvPr id="1305" name="Google Shape;1305;p28"/>
          <p:cNvSpPr txBox="1"/>
          <p:nvPr>
            <p:ph hasCustomPrompt="1" type="title"/>
          </p:nvPr>
        </p:nvSpPr>
        <p:spPr>
          <a:xfrm>
            <a:off x="2012132" y="820675"/>
            <a:ext cx="5119800" cy="75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4800"/>
              <a:buNone/>
              <a:defRPr sz="4820"/>
            </a:lvl1pPr>
            <a:lvl2pPr lvl="1"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t>xx%</a:t>
            </a:r>
          </a:p>
        </p:txBody>
      </p:sp>
      <p:sp>
        <p:nvSpPr>
          <p:cNvPr id="1306" name="Google Shape;1306;p28"/>
          <p:cNvSpPr txBox="1"/>
          <p:nvPr>
            <p:ph idx="1" type="subTitle"/>
          </p:nvPr>
        </p:nvSpPr>
        <p:spPr>
          <a:xfrm>
            <a:off x="2012000" y="1572472"/>
            <a:ext cx="5119800" cy="3300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400"/>
              <a:buFont typeface="Roboto"/>
              <a:buNone/>
              <a:defRPr sz="1400"/>
            </a:lvl1pPr>
            <a:lvl2pPr lvl="1" rtl="0">
              <a:spcBef>
                <a:spcPts val="0"/>
              </a:spcBef>
              <a:spcAft>
                <a:spcPts val="0"/>
              </a:spcAft>
              <a:buSzPts val="1400"/>
              <a:buFont typeface="Roboto"/>
              <a:buNone/>
              <a:defRPr>
                <a:latin typeface="Roboto"/>
                <a:ea typeface="Roboto"/>
                <a:cs typeface="Roboto"/>
                <a:sym typeface="Roboto"/>
              </a:defRPr>
            </a:lvl2pPr>
            <a:lvl3pPr lvl="2" rtl="0">
              <a:spcBef>
                <a:spcPts val="0"/>
              </a:spcBef>
              <a:spcAft>
                <a:spcPts val="0"/>
              </a:spcAft>
              <a:buSzPts val="1400"/>
              <a:buFont typeface="Roboto"/>
              <a:buNone/>
              <a:defRPr>
                <a:latin typeface="Roboto"/>
                <a:ea typeface="Roboto"/>
                <a:cs typeface="Roboto"/>
                <a:sym typeface="Roboto"/>
              </a:defRPr>
            </a:lvl3pPr>
            <a:lvl4pPr lvl="3" rtl="0">
              <a:spcBef>
                <a:spcPts val="0"/>
              </a:spcBef>
              <a:spcAft>
                <a:spcPts val="0"/>
              </a:spcAft>
              <a:buSzPts val="1400"/>
              <a:buFont typeface="Roboto"/>
              <a:buNone/>
              <a:defRPr>
                <a:latin typeface="Roboto"/>
                <a:ea typeface="Roboto"/>
                <a:cs typeface="Roboto"/>
                <a:sym typeface="Roboto"/>
              </a:defRPr>
            </a:lvl4pPr>
            <a:lvl5pPr lvl="4" rtl="0">
              <a:spcBef>
                <a:spcPts val="0"/>
              </a:spcBef>
              <a:spcAft>
                <a:spcPts val="0"/>
              </a:spcAft>
              <a:buSzPts val="1400"/>
              <a:buFont typeface="Roboto"/>
              <a:buNone/>
              <a:defRPr>
                <a:latin typeface="Roboto"/>
                <a:ea typeface="Roboto"/>
                <a:cs typeface="Roboto"/>
                <a:sym typeface="Roboto"/>
              </a:defRPr>
            </a:lvl5pPr>
            <a:lvl6pPr lvl="5" rtl="0">
              <a:spcBef>
                <a:spcPts val="0"/>
              </a:spcBef>
              <a:spcAft>
                <a:spcPts val="0"/>
              </a:spcAft>
              <a:buSzPts val="1400"/>
              <a:buFont typeface="Roboto"/>
              <a:buNone/>
              <a:defRPr>
                <a:latin typeface="Roboto"/>
                <a:ea typeface="Roboto"/>
                <a:cs typeface="Roboto"/>
                <a:sym typeface="Roboto"/>
              </a:defRPr>
            </a:lvl6pPr>
            <a:lvl7pPr lvl="6" rtl="0">
              <a:spcBef>
                <a:spcPts val="0"/>
              </a:spcBef>
              <a:spcAft>
                <a:spcPts val="0"/>
              </a:spcAft>
              <a:buSzPts val="1400"/>
              <a:buFont typeface="Roboto"/>
              <a:buNone/>
              <a:defRPr>
                <a:latin typeface="Roboto"/>
                <a:ea typeface="Roboto"/>
                <a:cs typeface="Roboto"/>
                <a:sym typeface="Roboto"/>
              </a:defRPr>
            </a:lvl7pPr>
            <a:lvl8pPr lvl="7" rtl="0">
              <a:spcBef>
                <a:spcPts val="0"/>
              </a:spcBef>
              <a:spcAft>
                <a:spcPts val="0"/>
              </a:spcAft>
              <a:buSzPts val="1400"/>
              <a:buFont typeface="Roboto"/>
              <a:buNone/>
              <a:defRPr>
                <a:latin typeface="Roboto"/>
                <a:ea typeface="Roboto"/>
                <a:cs typeface="Roboto"/>
                <a:sym typeface="Roboto"/>
              </a:defRPr>
            </a:lvl8pPr>
            <a:lvl9pPr lvl="8" rtl="0">
              <a:spcBef>
                <a:spcPts val="0"/>
              </a:spcBef>
              <a:spcAft>
                <a:spcPts val="0"/>
              </a:spcAft>
              <a:buSzPts val="1400"/>
              <a:buFont typeface="Roboto"/>
              <a:buNone/>
              <a:defRPr>
                <a:latin typeface="Roboto"/>
                <a:ea typeface="Roboto"/>
                <a:cs typeface="Roboto"/>
                <a:sym typeface="Roboto"/>
              </a:defRPr>
            </a:lvl9pPr>
          </a:lstStyle>
          <a:p/>
        </p:txBody>
      </p:sp>
      <p:sp>
        <p:nvSpPr>
          <p:cNvPr id="1307" name="Google Shape;1307;p28"/>
          <p:cNvSpPr txBox="1"/>
          <p:nvPr>
            <p:ph hasCustomPrompt="1" idx="2" type="title"/>
          </p:nvPr>
        </p:nvSpPr>
        <p:spPr>
          <a:xfrm>
            <a:off x="2012132" y="2030853"/>
            <a:ext cx="5119800" cy="75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4800"/>
              <a:buNone/>
              <a:defRPr sz="4820"/>
            </a:lvl1pPr>
            <a:lvl2pPr lvl="1"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t>xx%</a:t>
            </a:r>
          </a:p>
        </p:txBody>
      </p:sp>
      <p:sp>
        <p:nvSpPr>
          <p:cNvPr id="1308" name="Google Shape;1308;p28"/>
          <p:cNvSpPr txBox="1"/>
          <p:nvPr>
            <p:ph idx="3" type="subTitle"/>
          </p:nvPr>
        </p:nvSpPr>
        <p:spPr>
          <a:xfrm>
            <a:off x="2012000" y="2782648"/>
            <a:ext cx="5119800" cy="3300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400"/>
              <a:buFont typeface="Roboto"/>
              <a:buNone/>
              <a:defRPr sz="1400"/>
            </a:lvl1pPr>
            <a:lvl2pPr lvl="1" rtl="0">
              <a:spcBef>
                <a:spcPts val="0"/>
              </a:spcBef>
              <a:spcAft>
                <a:spcPts val="0"/>
              </a:spcAft>
              <a:buSzPts val="1400"/>
              <a:buFont typeface="Roboto"/>
              <a:buNone/>
              <a:defRPr>
                <a:latin typeface="Roboto"/>
                <a:ea typeface="Roboto"/>
                <a:cs typeface="Roboto"/>
                <a:sym typeface="Roboto"/>
              </a:defRPr>
            </a:lvl2pPr>
            <a:lvl3pPr lvl="2" rtl="0">
              <a:spcBef>
                <a:spcPts val="0"/>
              </a:spcBef>
              <a:spcAft>
                <a:spcPts val="0"/>
              </a:spcAft>
              <a:buSzPts val="1400"/>
              <a:buFont typeface="Roboto"/>
              <a:buNone/>
              <a:defRPr>
                <a:latin typeface="Roboto"/>
                <a:ea typeface="Roboto"/>
                <a:cs typeface="Roboto"/>
                <a:sym typeface="Roboto"/>
              </a:defRPr>
            </a:lvl3pPr>
            <a:lvl4pPr lvl="3" rtl="0">
              <a:spcBef>
                <a:spcPts val="0"/>
              </a:spcBef>
              <a:spcAft>
                <a:spcPts val="0"/>
              </a:spcAft>
              <a:buSzPts val="1400"/>
              <a:buFont typeface="Roboto"/>
              <a:buNone/>
              <a:defRPr>
                <a:latin typeface="Roboto"/>
                <a:ea typeface="Roboto"/>
                <a:cs typeface="Roboto"/>
                <a:sym typeface="Roboto"/>
              </a:defRPr>
            </a:lvl4pPr>
            <a:lvl5pPr lvl="4" rtl="0">
              <a:spcBef>
                <a:spcPts val="0"/>
              </a:spcBef>
              <a:spcAft>
                <a:spcPts val="0"/>
              </a:spcAft>
              <a:buSzPts val="1400"/>
              <a:buFont typeface="Roboto"/>
              <a:buNone/>
              <a:defRPr>
                <a:latin typeface="Roboto"/>
                <a:ea typeface="Roboto"/>
                <a:cs typeface="Roboto"/>
                <a:sym typeface="Roboto"/>
              </a:defRPr>
            </a:lvl5pPr>
            <a:lvl6pPr lvl="5" rtl="0">
              <a:spcBef>
                <a:spcPts val="0"/>
              </a:spcBef>
              <a:spcAft>
                <a:spcPts val="0"/>
              </a:spcAft>
              <a:buSzPts val="1400"/>
              <a:buFont typeface="Roboto"/>
              <a:buNone/>
              <a:defRPr>
                <a:latin typeface="Roboto"/>
                <a:ea typeface="Roboto"/>
                <a:cs typeface="Roboto"/>
                <a:sym typeface="Roboto"/>
              </a:defRPr>
            </a:lvl6pPr>
            <a:lvl7pPr lvl="6" rtl="0">
              <a:spcBef>
                <a:spcPts val="0"/>
              </a:spcBef>
              <a:spcAft>
                <a:spcPts val="0"/>
              </a:spcAft>
              <a:buSzPts val="1400"/>
              <a:buFont typeface="Roboto"/>
              <a:buNone/>
              <a:defRPr>
                <a:latin typeface="Roboto"/>
                <a:ea typeface="Roboto"/>
                <a:cs typeface="Roboto"/>
                <a:sym typeface="Roboto"/>
              </a:defRPr>
            </a:lvl7pPr>
            <a:lvl8pPr lvl="7" rtl="0">
              <a:spcBef>
                <a:spcPts val="0"/>
              </a:spcBef>
              <a:spcAft>
                <a:spcPts val="0"/>
              </a:spcAft>
              <a:buSzPts val="1400"/>
              <a:buFont typeface="Roboto"/>
              <a:buNone/>
              <a:defRPr>
                <a:latin typeface="Roboto"/>
                <a:ea typeface="Roboto"/>
                <a:cs typeface="Roboto"/>
                <a:sym typeface="Roboto"/>
              </a:defRPr>
            </a:lvl8pPr>
            <a:lvl9pPr lvl="8" rtl="0">
              <a:spcBef>
                <a:spcPts val="0"/>
              </a:spcBef>
              <a:spcAft>
                <a:spcPts val="0"/>
              </a:spcAft>
              <a:buSzPts val="1400"/>
              <a:buFont typeface="Roboto"/>
              <a:buNone/>
              <a:defRPr>
                <a:latin typeface="Roboto"/>
                <a:ea typeface="Roboto"/>
                <a:cs typeface="Roboto"/>
                <a:sym typeface="Roboto"/>
              </a:defRPr>
            </a:lvl9pPr>
          </a:lstStyle>
          <a:p/>
        </p:txBody>
      </p:sp>
      <p:sp>
        <p:nvSpPr>
          <p:cNvPr id="1309" name="Google Shape;1309;p28"/>
          <p:cNvSpPr txBox="1"/>
          <p:nvPr>
            <p:ph hasCustomPrompt="1" idx="4" type="title"/>
          </p:nvPr>
        </p:nvSpPr>
        <p:spPr>
          <a:xfrm>
            <a:off x="2012042" y="3241031"/>
            <a:ext cx="5119800" cy="75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4800"/>
              <a:buNone/>
              <a:defRPr sz="4820"/>
            </a:lvl1pPr>
            <a:lvl2pPr lvl="1"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t>xx%</a:t>
            </a:r>
          </a:p>
        </p:txBody>
      </p:sp>
      <p:sp>
        <p:nvSpPr>
          <p:cNvPr id="1310" name="Google Shape;1310;p28"/>
          <p:cNvSpPr txBox="1"/>
          <p:nvPr>
            <p:ph idx="5" type="subTitle"/>
          </p:nvPr>
        </p:nvSpPr>
        <p:spPr>
          <a:xfrm>
            <a:off x="2012000" y="3992825"/>
            <a:ext cx="5119800" cy="3300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400"/>
              <a:buFont typeface="Roboto"/>
              <a:buNone/>
              <a:defRPr sz="1400"/>
            </a:lvl1pPr>
            <a:lvl2pPr lvl="1" rtl="0">
              <a:spcBef>
                <a:spcPts val="0"/>
              </a:spcBef>
              <a:spcAft>
                <a:spcPts val="0"/>
              </a:spcAft>
              <a:buSzPts val="1400"/>
              <a:buFont typeface="Roboto"/>
              <a:buNone/>
              <a:defRPr>
                <a:latin typeface="Roboto"/>
                <a:ea typeface="Roboto"/>
                <a:cs typeface="Roboto"/>
                <a:sym typeface="Roboto"/>
              </a:defRPr>
            </a:lvl2pPr>
            <a:lvl3pPr lvl="2" rtl="0">
              <a:spcBef>
                <a:spcPts val="0"/>
              </a:spcBef>
              <a:spcAft>
                <a:spcPts val="0"/>
              </a:spcAft>
              <a:buSzPts val="1400"/>
              <a:buFont typeface="Roboto"/>
              <a:buNone/>
              <a:defRPr>
                <a:latin typeface="Roboto"/>
                <a:ea typeface="Roboto"/>
                <a:cs typeface="Roboto"/>
                <a:sym typeface="Roboto"/>
              </a:defRPr>
            </a:lvl3pPr>
            <a:lvl4pPr lvl="3" rtl="0">
              <a:spcBef>
                <a:spcPts val="0"/>
              </a:spcBef>
              <a:spcAft>
                <a:spcPts val="0"/>
              </a:spcAft>
              <a:buSzPts val="1400"/>
              <a:buFont typeface="Roboto"/>
              <a:buNone/>
              <a:defRPr>
                <a:latin typeface="Roboto"/>
                <a:ea typeface="Roboto"/>
                <a:cs typeface="Roboto"/>
                <a:sym typeface="Roboto"/>
              </a:defRPr>
            </a:lvl4pPr>
            <a:lvl5pPr lvl="4" rtl="0">
              <a:spcBef>
                <a:spcPts val="0"/>
              </a:spcBef>
              <a:spcAft>
                <a:spcPts val="0"/>
              </a:spcAft>
              <a:buSzPts val="1400"/>
              <a:buFont typeface="Roboto"/>
              <a:buNone/>
              <a:defRPr>
                <a:latin typeface="Roboto"/>
                <a:ea typeface="Roboto"/>
                <a:cs typeface="Roboto"/>
                <a:sym typeface="Roboto"/>
              </a:defRPr>
            </a:lvl5pPr>
            <a:lvl6pPr lvl="5" rtl="0">
              <a:spcBef>
                <a:spcPts val="0"/>
              </a:spcBef>
              <a:spcAft>
                <a:spcPts val="0"/>
              </a:spcAft>
              <a:buSzPts val="1400"/>
              <a:buFont typeface="Roboto"/>
              <a:buNone/>
              <a:defRPr>
                <a:latin typeface="Roboto"/>
                <a:ea typeface="Roboto"/>
                <a:cs typeface="Roboto"/>
                <a:sym typeface="Roboto"/>
              </a:defRPr>
            </a:lvl6pPr>
            <a:lvl7pPr lvl="6" rtl="0">
              <a:spcBef>
                <a:spcPts val="0"/>
              </a:spcBef>
              <a:spcAft>
                <a:spcPts val="0"/>
              </a:spcAft>
              <a:buSzPts val="1400"/>
              <a:buFont typeface="Roboto"/>
              <a:buNone/>
              <a:defRPr>
                <a:latin typeface="Roboto"/>
                <a:ea typeface="Roboto"/>
                <a:cs typeface="Roboto"/>
                <a:sym typeface="Roboto"/>
              </a:defRPr>
            </a:lvl7pPr>
            <a:lvl8pPr lvl="7" rtl="0">
              <a:spcBef>
                <a:spcPts val="0"/>
              </a:spcBef>
              <a:spcAft>
                <a:spcPts val="0"/>
              </a:spcAft>
              <a:buSzPts val="1400"/>
              <a:buFont typeface="Roboto"/>
              <a:buNone/>
              <a:defRPr>
                <a:latin typeface="Roboto"/>
                <a:ea typeface="Roboto"/>
                <a:cs typeface="Roboto"/>
                <a:sym typeface="Roboto"/>
              </a:defRPr>
            </a:lvl8pPr>
            <a:lvl9pPr lvl="8" rtl="0">
              <a:spcBef>
                <a:spcPts val="0"/>
              </a:spcBef>
              <a:spcAft>
                <a:spcPts val="0"/>
              </a:spcAft>
              <a:buSzPts val="1400"/>
              <a:buFont typeface="Roboto"/>
              <a:buNone/>
              <a:defRPr>
                <a:latin typeface="Roboto"/>
                <a:ea typeface="Roboto"/>
                <a:cs typeface="Roboto"/>
                <a:sym typeface="Roboto"/>
              </a:defRPr>
            </a:lvl9pPr>
          </a:lstStyle>
          <a:p/>
        </p:txBody>
      </p:sp>
      <p:grpSp>
        <p:nvGrpSpPr>
          <p:cNvPr id="1311" name="Google Shape;1311;p28"/>
          <p:cNvGrpSpPr/>
          <p:nvPr/>
        </p:nvGrpSpPr>
        <p:grpSpPr>
          <a:xfrm>
            <a:off x="-1498395" y="3129031"/>
            <a:ext cx="2937933" cy="2933535"/>
            <a:chOff x="4307950" y="1992700"/>
            <a:chExt cx="634625" cy="633675"/>
          </a:xfrm>
        </p:grpSpPr>
        <p:sp>
          <p:nvSpPr>
            <p:cNvPr id="1312" name="Google Shape;1312;p28"/>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8"/>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8"/>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8"/>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8"/>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8"/>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8"/>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8"/>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8"/>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8"/>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8"/>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8"/>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8"/>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8"/>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8"/>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28"/>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8"/>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8"/>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8"/>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8"/>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8"/>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8"/>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8"/>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8"/>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8"/>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8"/>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8" name="Google Shape;1338;p28"/>
          <p:cNvGrpSpPr/>
          <p:nvPr/>
        </p:nvGrpSpPr>
        <p:grpSpPr>
          <a:xfrm rot="5400000">
            <a:off x="7834979" y="3838311"/>
            <a:ext cx="830754" cy="1618350"/>
            <a:chOff x="713225" y="-362087"/>
            <a:chExt cx="925632" cy="1803175"/>
          </a:xfrm>
        </p:grpSpPr>
        <p:sp>
          <p:nvSpPr>
            <p:cNvPr id="1339" name="Google Shape;1339;p28"/>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8"/>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8"/>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8"/>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8"/>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8"/>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8"/>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8"/>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8"/>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8"/>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8"/>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8"/>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8"/>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8"/>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8"/>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8"/>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8"/>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8"/>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8"/>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8"/>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8"/>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8"/>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8"/>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8"/>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8"/>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8"/>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8"/>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8"/>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7" name="Google Shape;1367;p28"/>
          <p:cNvGrpSpPr/>
          <p:nvPr/>
        </p:nvGrpSpPr>
        <p:grpSpPr>
          <a:xfrm rot="10800000">
            <a:off x="83104" y="101361"/>
            <a:ext cx="830754" cy="1618350"/>
            <a:chOff x="713225" y="-362087"/>
            <a:chExt cx="925632" cy="1803175"/>
          </a:xfrm>
        </p:grpSpPr>
        <p:sp>
          <p:nvSpPr>
            <p:cNvPr id="1368" name="Google Shape;1368;p28"/>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8"/>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8"/>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8"/>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8"/>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8"/>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8"/>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8"/>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8"/>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8"/>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8"/>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8"/>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8"/>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8"/>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8"/>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8"/>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8"/>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8"/>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8"/>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8"/>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8"/>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8"/>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8"/>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8"/>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8"/>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8"/>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8"/>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8"/>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6" name="Google Shape;1396;p28"/>
          <p:cNvGrpSpPr/>
          <p:nvPr/>
        </p:nvGrpSpPr>
        <p:grpSpPr>
          <a:xfrm>
            <a:off x="7740855" y="-757169"/>
            <a:ext cx="2937933" cy="2933535"/>
            <a:chOff x="4307950" y="1992700"/>
            <a:chExt cx="634625" cy="633675"/>
          </a:xfrm>
        </p:grpSpPr>
        <p:sp>
          <p:nvSpPr>
            <p:cNvPr id="1397" name="Google Shape;1397;p28"/>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8"/>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8"/>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8"/>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8"/>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8"/>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8"/>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8"/>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8"/>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8"/>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8"/>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8"/>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8"/>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8"/>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8"/>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8"/>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8"/>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8"/>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8"/>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8"/>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8"/>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8"/>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8"/>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8"/>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8"/>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8"/>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p:cSld name="CUSTOM_7_1">
    <p:bg>
      <p:bgPr>
        <a:solidFill>
          <a:schemeClr val="lt2"/>
        </a:solidFill>
      </p:bgPr>
    </p:bg>
    <p:spTree>
      <p:nvGrpSpPr>
        <p:cNvPr id="1423" name="Shape 1423"/>
        <p:cNvGrpSpPr/>
        <p:nvPr/>
      </p:nvGrpSpPr>
      <p:grpSpPr>
        <a:xfrm>
          <a:off x="0" y="0"/>
          <a:ext cx="0" cy="0"/>
          <a:chOff x="0" y="0"/>
          <a:chExt cx="0" cy="0"/>
        </a:xfrm>
      </p:grpSpPr>
      <p:sp>
        <p:nvSpPr>
          <p:cNvPr id="1424" name="Google Shape;1424;p29"/>
          <p:cNvSpPr txBox="1"/>
          <p:nvPr>
            <p:ph idx="1" type="subTitle"/>
          </p:nvPr>
        </p:nvSpPr>
        <p:spPr>
          <a:xfrm>
            <a:off x="713322" y="2132325"/>
            <a:ext cx="3858600" cy="1306200"/>
          </a:xfrm>
          <a:prstGeom prst="rect">
            <a:avLst/>
          </a:prstGeom>
        </p:spPr>
        <p:txBody>
          <a:bodyPr anchorCtr="0" anchor="ctr" bIns="91425" lIns="91425" spcFirstLastPara="1" rIns="91425" wrap="square" tIns="91425">
            <a:norm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425" name="Google Shape;1425;p29"/>
          <p:cNvSpPr txBox="1"/>
          <p:nvPr>
            <p:ph type="ctrTitle"/>
          </p:nvPr>
        </p:nvSpPr>
        <p:spPr>
          <a:xfrm>
            <a:off x="713225" y="1074175"/>
            <a:ext cx="3858600" cy="858000"/>
          </a:xfrm>
          <a:prstGeom prst="rect">
            <a:avLst/>
          </a:prstGeom>
        </p:spPr>
        <p:txBody>
          <a:bodyPr anchorCtr="0" anchor="ctr" bIns="91425" lIns="91425" spcFirstLastPara="1" rIns="91425" wrap="square" tIns="91425">
            <a:normAutofit/>
          </a:bodyPr>
          <a:lstStyle>
            <a:lvl1pPr lvl="0" rtl="0">
              <a:spcBef>
                <a:spcPts val="0"/>
              </a:spcBef>
              <a:spcAft>
                <a:spcPts val="0"/>
              </a:spcAft>
              <a:buSzPts val="2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426" name="Google Shape;1426;p29"/>
          <p:cNvSpPr txBox="1"/>
          <p:nvPr/>
        </p:nvSpPr>
        <p:spPr>
          <a:xfrm>
            <a:off x="4955225" y="2655075"/>
            <a:ext cx="3475500" cy="1002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30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This presentation template was created by </a:t>
            </a:r>
            <a:r>
              <a:rPr b="1" lang="en" sz="1200">
                <a:solidFill>
                  <a:schemeClr val="dk1"/>
                </a:solidFill>
                <a:uFill>
                  <a:noFill/>
                </a:uFill>
                <a:latin typeface="Montserrat"/>
                <a:ea typeface="Montserrat"/>
                <a:cs typeface="Montserrat"/>
                <a:sym typeface="Montserrat"/>
                <a:hlinkClick r:id="rId2">
                  <a:extLst>
                    <a:ext uri="{A12FA001-AC4F-418D-AE19-62706E023703}">
                      <ahyp:hlinkClr val="tx"/>
                    </a:ext>
                  </a:extLst>
                </a:hlinkClick>
              </a:rPr>
              <a:t>Slidesgo</a:t>
            </a:r>
            <a:r>
              <a:rPr lang="en" sz="1200">
                <a:solidFill>
                  <a:schemeClr val="dk1"/>
                </a:solidFill>
                <a:latin typeface="Montserrat"/>
                <a:ea typeface="Montserrat"/>
                <a:cs typeface="Montserrat"/>
                <a:sym typeface="Montserrat"/>
              </a:rPr>
              <a:t>, including icons by</a:t>
            </a:r>
            <a:r>
              <a:rPr b="1" lang="en" sz="1200">
                <a:solidFill>
                  <a:schemeClr val="dk1"/>
                </a:solidFill>
                <a:latin typeface="Montserrat"/>
                <a:ea typeface="Montserrat"/>
                <a:cs typeface="Montserrat"/>
                <a:sym typeface="Montserrat"/>
              </a:rPr>
              <a:t> </a:t>
            </a:r>
            <a:r>
              <a:rPr b="1" lang="en" sz="1200">
                <a:solidFill>
                  <a:schemeClr val="dk1"/>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200">
                <a:solidFill>
                  <a:schemeClr val="dk1"/>
                </a:solidFill>
                <a:latin typeface="Montserrat"/>
                <a:ea typeface="Montserrat"/>
                <a:cs typeface="Montserrat"/>
                <a:sym typeface="Montserrat"/>
              </a:rPr>
              <a:t>, and infographics &amp; images by </a:t>
            </a:r>
            <a:r>
              <a:rPr b="1" lang="en" sz="1200">
                <a:solidFill>
                  <a:schemeClr val="dk1"/>
                </a:solidFill>
                <a:uFill>
                  <a:noFill/>
                </a:uFill>
                <a:latin typeface="Montserrat"/>
                <a:ea typeface="Montserrat"/>
                <a:cs typeface="Montserrat"/>
                <a:sym typeface="Montserrat"/>
                <a:hlinkClick r:id="rId4">
                  <a:extLst>
                    <a:ext uri="{A12FA001-AC4F-418D-AE19-62706E023703}">
                      <ahyp:hlinkClr val="tx"/>
                    </a:ext>
                  </a:extLst>
                </a:hlinkClick>
              </a:rPr>
              <a:t>Freepik</a:t>
            </a:r>
            <a:r>
              <a:rPr lang="en" sz="1200">
                <a:solidFill>
                  <a:schemeClr val="dk1"/>
                </a:solidFill>
                <a:latin typeface="Montserrat"/>
                <a:ea typeface="Montserrat"/>
                <a:cs typeface="Montserrat"/>
                <a:sym typeface="Montserrat"/>
              </a:rPr>
              <a:t> and illustrations by </a:t>
            </a:r>
            <a:r>
              <a:rPr b="1" lang="en" sz="1200">
                <a:solidFill>
                  <a:schemeClr val="hlink"/>
                </a:solidFill>
                <a:uFill>
                  <a:noFill/>
                </a:uFill>
                <a:latin typeface="Montserrat"/>
                <a:ea typeface="Montserrat"/>
                <a:cs typeface="Montserrat"/>
                <a:sym typeface="Montserrat"/>
                <a:hlinkClick r:id="rId5"/>
              </a:rPr>
              <a:t>Storyset</a:t>
            </a:r>
            <a:endParaRPr b="1" sz="1200">
              <a:solidFill>
                <a:schemeClr val="dk1"/>
              </a:solidFill>
              <a:latin typeface="Montserrat"/>
              <a:ea typeface="Montserrat"/>
              <a:cs typeface="Montserrat"/>
              <a:sym typeface="Montserrat"/>
            </a:endParaRPr>
          </a:p>
        </p:txBody>
      </p:sp>
      <p:grpSp>
        <p:nvGrpSpPr>
          <p:cNvPr id="1427" name="Google Shape;1427;p29"/>
          <p:cNvGrpSpPr/>
          <p:nvPr/>
        </p:nvGrpSpPr>
        <p:grpSpPr>
          <a:xfrm rot="5400000">
            <a:off x="189804" y="4041924"/>
            <a:ext cx="830754" cy="1618350"/>
            <a:chOff x="713225" y="-362087"/>
            <a:chExt cx="925632" cy="1803175"/>
          </a:xfrm>
        </p:grpSpPr>
        <p:sp>
          <p:nvSpPr>
            <p:cNvPr id="1428" name="Google Shape;1428;p29"/>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9"/>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9"/>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9"/>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9"/>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9"/>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9"/>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9"/>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9"/>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9"/>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9"/>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29"/>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9"/>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9"/>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9"/>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9"/>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9"/>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9"/>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9"/>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9"/>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9"/>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9"/>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9"/>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9"/>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9"/>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9"/>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9"/>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9"/>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6" name="Google Shape;1456;p29"/>
          <p:cNvGrpSpPr/>
          <p:nvPr/>
        </p:nvGrpSpPr>
        <p:grpSpPr>
          <a:xfrm>
            <a:off x="5993911" y="-1967670"/>
            <a:ext cx="4106214" cy="4100067"/>
            <a:chOff x="4307950" y="1992700"/>
            <a:chExt cx="634625" cy="633675"/>
          </a:xfrm>
        </p:grpSpPr>
        <p:sp>
          <p:nvSpPr>
            <p:cNvPr id="1457" name="Google Shape;1457;p29"/>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9"/>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9"/>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9"/>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9"/>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9"/>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9"/>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9"/>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9"/>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9"/>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9"/>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9"/>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9"/>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9"/>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9"/>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9"/>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9"/>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9"/>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9"/>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9"/>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9"/>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9"/>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9"/>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9"/>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9"/>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9"/>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4">
    <p:bg>
      <p:bgPr>
        <a:solidFill>
          <a:schemeClr val="lt2"/>
        </a:solidFill>
      </p:bgPr>
    </p:bg>
    <p:spTree>
      <p:nvGrpSpPr>
        <p:cNvPr id="1483" name="Shape 1483"/>
        <p:cNvGrpSpPr/>
        <p:nvPr/>
      </p:nvGrpSpPr>
      <p:grpSpPr>
        <a:xfrm>
          <a:off x="0" y="0"/>
          <a:ext cx="0" cy="0"/>
          <a:chOff x="0" y="0"/>
          <a:chExt cx="0" cy="0"/>
        </a:xfrm>
      </p:grpSpPr>
      <p:grpSp>
        <p:nvGrpSpPr>
          <p:cNvPr id="1484" name="Google Shape;1484;p30"/>
          <p:cNvGrpSpPr/>
          <p:nvPr/>
        </p:nvGrpSpPr>
        <p:grpSpPr>
          <a:xfrm>
            <a:off x="-1488475" y="2423552"/>
            <a:ext cx="4350926" cy="4344476"/>
            <a:chOff x="4307950" y="1992700"/>
            <a:chExt cx="634625" cy="633675"/>
          </a:xfrm>
        </p:grpSpPr>
        <p:sp>
          <p:nvSpPr>
            <p:cNvPr id="1485" name="Google Shape;1485;p30"/>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0"/>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0"/>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0"/>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0"/>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0"/>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0"/>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0"/>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0"/>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0"/>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0"/>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0"/>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0"/>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0"/>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0"/>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0"/>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0"/>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0"/>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0"/>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0"/>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0"/>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0"/>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0"/>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0"/>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0"/>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0"/>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1" name="Google Shape;1511;p30"/>
          <p:cNvGrpSpPr/>
          <p:nvPr/>
        </p:nvGrpSpPr>
        <p:grpSpPr>
          <a:xfrm>
            <a:off x="7016450" y="-865577"/>
            <a:ext cx="2828888" cy="2810382"/>
            <a:chOff x="7668350" y="3466975"/>
            <a:chExt cx="1988534" cy="1975525"/>
          </a:xfrm>
        </p:grpSpPr>
        <p:sp>
          <p:nvSpPr>
            <p:cNvPr id="1512" name="Google Shape;1512;p30"/>
            <p:cNvSpPr/>
            <p:nvPr/>
          </p:nvSpPr>
          <p:spPr>
            <a:xfrm>
              <a:off x="8251511" y="5353166"/>
              <a:ext cx="822222" cy="89334"/>
            </a:xfrm>
            <a:custGeom>
              <a:rect b="b" l="l" r="r" t="t"/>
              <a:pathLst>
                <a:path extrusionOk="0" h="1133" w="10428">
                  <a:moveTo>
                    <a:pt x="1" y="0"/>
                  </a:moveTo>
                  <a:lnTo>
                    <a:pt x="301" y="136"/>
                  </a:lnTo>
                  <a:lnTo>
                    <a:pt x="601" y="252"/>
                  </a:lnTo>
                  <a:lnTo>
                    <a:pt x="911" y="378"/>
                  </a:lnTo>
                  <a:lnTo>
                    <a:pt x="1220" y="484"/>
                  </a:lnTo>
                  <a:lnTo>
                    <a:pt x="1540" y="581"/>
                  </a:lnTo>
                  <a:lnTo>
                    <a:pt x="1859" y="678"/>
                  </a:lnTo>
                  <a:lnTo>
                    <a:pt x="2179" y="765"/>
                  </a:lnTo>
                  <a:lnTo>
                    <a:pt x="2508" y="833"/>
                  </a:lnTo>
                  <a:lnTo>
                    <a:pt x="2837" y="901"/>
                  </a:lnTo>
                  <a:lnTo>
                    <a:pt x="3166" y="968"/>
                  </a:lnTo>
                  <a:lnTo>
                    <a:pt x="3496" y="1017"/>
                  </a:lnTo>
                  <a:lnTo>
                    <a:pt x="3834" y="1056"/>
                  </a:lnTo>
                  <a:lnTo>
                    <a:pt x="4173" y="1085"/>
                  </a:lnTo>
                  <a:lnTo>
                    <a:pt x="4522" y="1114"/>
                  </a:lnTo>
                  <a:lnTo>
                    <a:pt x="4870" y="1123"/>
                  </a:lnTo>
                  <a:lnTo>
                    <a:pt x="5219" y="1133"/>
                  </a:lnTo>
                  <a:lnTo>
                    <a:pt x="5558" y="1123"/>
                  </a:lnTo>
                  <a:lnTo>
                    <a:pt x="5906" y="1114"/>
                  </a:lnTo>
                  <a:lnTo>
                    <a:pt x="6255" y="1085"/>
                  </a:lnTo>
                  <a:lnTo>
                    <a:pt x="6594" y="1056"/>
                  </a:lnTo>
                  <a:lnTo>
                    <a:pt x="6932" y="1017"/>
                  </a:lnTo>
                  <a:lnTo>
                    <a:pt x="7262" y="968"/>
                  </a:lnTo>
                  <a:lnTo>
                    <a:pt x="7600" y="901"/>
                  </a:lnTo>
                  <a:lnTo>
                    <a:pt x="7920" y="833"/>
                  </a:lnTo>
                  <a:lnTo>
                    <a:pt x="8249" y="765"/>
                  </a:lnTo>
                  <a:lnTo>
                    <a:pt x="8568" y="678"/>
                  </a:lnTo>
                  <a:lnTo>
                    <a:pt x="8888" y="581"/>
                  </a:lnTo>
                  <a:lnTo>
                    <a:pt x="9207" y="484"/>
                  </a:lnTo>
                  <a:lnTo>
                    <a:pt x="9517" y="378"/>
                  </a:lnTo>
                  <a:lnTo>
                    <a:pt x="9827" y="252"/>
                  </a:lnTo>
                  <a:lnTo>
                    <a:pt x="10127" y="136"/>
                  </a:lnTo>
                  <a:lnTo>
                    <a:pt x="1042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0"/>
            <p:cNvSpPr/>
            <p:nvPr/>
          </p:nvSpPr>
          <p:spPr>
            <a:xfrm>
              <a:off x="7927130" y="5117254"/>
              <a:ext cx="1470979" cy="210759"/>
            </a:xfrm>
            <a:custGeom>
              <a:rect b="b" l="l" r="r" t="t"/>
              <a:pathLst>
                <a:path extrusionOk="0" h="2673" w="18656">
                  <a:moveTo>
                    <a:pt x="0" y="1"/>
                  </a:moveTo>
                  <a:lnTo>
                    <a:pt x="194" y="204"/>
                  </a:lnTo>
                  <a:lnTo>
                    <a:pt x="378" y="398"/>
                  </a:lnTo>
                  <a:lnTo>
                    <a:pt x="581" y="591"/>
                  </a:lnTo>
                  <a:lnTo>
                    <a:pt x="775" y="775"/>
                  </a:lnTo>
                  <a:lnTo>
                    <a:pt x="978" y="959"/>
                  </a:lnTo>
                  <a:lnTo>
                    <a:pt x="1191" y="1143"/>
                  </a:lnTo>
                  <a:lnTo>
                    <a:pt x="1394" y="1317"/>
                  </a:lnTo>
                  <a:lnTo>
                    <a:pt x="1617" y="1482"/>
                  </a:lnTo>
                  <a:lnTo>
                    <a:pt x="1830" y="1647"/>
                  </a:lnTo>
                  <a:lnTo>
                    <a:pt x="2053" y="1811"/>
                  </a:lnTo>
                  <a:lnTo>
                    <a:pt x="2275" y="1966"/>
                  </a:lnTo>
                  <a:lnTo>
                    <a:pt x="2508" y="2121"/>
                  </a:lnTo>
                  <a:lnTo>
                    <a:pt x="2740" y="2266"/>
                  </a:lnTo>
                  <a:lnTo>
                    <a:pt x="2982" y="2402"/>
                  </a:lnTo>
                  <a:lnTo>
                    <a:pt x="3214" y="2537"/>
                  </a:lnTo>
                  <a:lnTo>
                    <a:pt x="3456" y="2673"/>
                  </a:lnTo>
                  <a:lnTo>
                    <a:pt x="15200" y="2673"/>
                  </a:lnTo>
                  <a:lnTo>
                    <a:pt x="15442" y="2537"/>
                  </a:lnTo>
                  <a:lnTo>
                    <a:pt x="15684" y="2402"/>
                  </a:lnTo>
                  <a:lnTo>
                    <a:pt x="15916" y="2266"/>
                  </a:lnTo>
                  <a:lnTo>
                    <a:pt x="16148" y="2121"/>
                  </a:lnTo>
                  <a:lnTo>
                    <a:pt x="16381" y="1966"/>
                  </a:lnTo>
                  <a:lnTo>
                    <a:pt x="16603" y="1811"/>
                  </a:lnTo>
                  <a:lnTo>
                    <a:pt x="16826" y="1647"/>
                  </a:lnTo>
                  <a:lnTo>
                    <a:pt x="17049" y="1482"/>
                  </a:lnTo>
                  <a:lnTo>
                    <a:pt x="17262" y="1317"/>
                  </a:lnTo>
                  <a:lnTo>
                    <a:pt x="17475" y="1143"/>
                  </a:lnTo>
                  <a:lnTo>
                    <a:pt x="17678" y="959"/>
                  </a:lnTo>
                  <a:lnTo>
                    <a:pt x="17881" y="775"/>
                  </a:lnTo>
                  <a:lnTo>
                    <a:pt x="18075" y="591"/>
                  </a:lnTo>
                  <a:lnTo>
                    <a:pt x="18278" y="398"/>
                  </a:lnTo>
                  <a:lnTo>
                    <a:pt x="18462" y="204"/>
                  </a:lnTo>
                  <a:lnTo>
                    <a:pt x="1865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0"/>
            <p:cNvSpPr/>
            <p:nvPr/>
          </p:nvSpPr>
          <p:spPr>
            <a:xfrm>
              <a:off x="7767541" y="4881421"/>
              <a:ext cx="1790154" cy="190101"/>
            </a:xfrm>
            <a:custGeom>
              <a:rect b="b" l="l" r="r" t="t"/>
              <a:pathLst>
                <a:path extrusionOk="0" h="2411" w="22704">
                  <a:moveTo>
                    <a:pt x="1" y="0"/>
                  </a:moveTo>
                  <a:lnTo>
                    <a:pt x="165" y="320"/>
                  </a:lnTo>
                  <a:lnTo>
                    <a:pt x="330" y="639"/>
                  </a:lnTo>
                  <a:lnTo>
                    <a:pt x="514" y="949"/>
                  </a:lnTo>
                  <a:lnTo>
                    <a:pt x="698" y="1249"/>
                  </a:lnTo>
                  <a:lnTo>
                    <a:pt x="901" y="1549"/>
                  </a:lnTo>
                  <a:lnTo>
                    <a:pt x="1104" y="1840"/>
                  </a:lnTo>
                  <a:lnTo>
                    <a:pt x="1308" y="2130"/>
                  </a:lnTo>
                  <a:lnTo>
                    <a:pt x="1530" y="2411"/>
                  </a:lnTo>
                  <a:lnTo>
                    <a:pt x="21174" y="2411"/>
                  </a:lnTo>
                  <a:lnTo>
                    <a:pt x="21396" y="2130"/>
                  </a:lnTo>
                  <a:lnTo>
                    <a:pt x="21599" y="1840"/>
                  </a:lnTo>
                  <a:lnTo>
                    <a:pt x="21812" y="1549"/>
                  </a:lnTo>
                  <a:lnTo>
                    <a:pt x="22006" y="1249"/>
                  </a:lnTo>
                  <a:lnTo>
                    <a:pt x="22190" y="949"/>
                  </a:lnTo>
                  <a:lnTo>
                    <a:pt x="22374" y="639"/>
                  </a:lnTo>
                  <a:lnTo>
                    <a:pt x="22539" y="320"/>
                  </a:lnTo>
                  <a:lnTo>
                    <a:pt x="2270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0"/>
            <p:cNvSpPr/>
            <p:nvPr/>
          </p:nvSpPr>
          <p:spPr>
            <a:xfrm>
              <a:off x="7688141" y="4645509"/>
              <a:ext cx="1948874" cy="169601"/>
            </a:xfrm>
            <a:custGeom>
              <a:rect b="b" l="l" r="r" t="t"/>
              <a:pathLst>
                <a:path extrusionOk="0" h="2151" w="24717">
                  <a:moveTo>
                    <a:pt x="1" y="1"/>
                  </a:moveTo>
                  <a:lnTo>
                    <a:pt x="59" y="282"/>
                  </a:lnTo>
                  <a:lnTo>
                    <a:pt x="127" y="553"/>
                  </a:lnTo>
                  <a:lnTo>
                    <a:pt x="195" y="824"/>
                  </a:lnTo>
                  <a:lnTo>
                    <a:pt x="272" y="1095"/>
                  </a:lnTo>
                  <a:lnTo>
                    <a:pt x="359" y="1366"/>
                  </a:lnTo>
                  <a:lnTo>
                    <a:pt x="446" y="1627"/>
                  </a:lnTo>
                  <a:lnTo>
                    <a:pt x="543" y="1889"/>
                  </a:lnTo>
                  <a:lnTo>
                    <a:pt x="640" y="2150"/>
                  </a:lnTo>
                  <a:lnTo>
                    <a:pt x="24078" y="2150"/>
                  </a:lnTo>
                  <a:lnTo>
                    <a:pt x="24175" y="1889"/>
                  </a:lnTo>
                  <a:lnTo>
                    <a:pt x="24272" y="1627"/>
                  </a:lnTo>
                  <a:lnTo>
                    <a:pt x="24359" y="1366"/>
                  </a:lnTo>
                  <a:lnTo>
                    <a:pt x="24446" y="1095"/>
                  </a:lnTo>
                  <a:lnTo>
                    <a:pt x="24523" y="824"/>
                  </a:lnTo>
                  <a:lnTo>
                    <a:pt x="24591" y="553"/>
                  </a:lnTo>
                  <a:lnTo>
                    <a:pt x="24659" y="282"/>
                  </a:lnTo>
                  <a:lnTo>
                    <a:pt x="247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0"/>
            <p:cNvSpPr/>
            <p:nvPr/>
          </p:nvSpPr>
          <p:spPr>
            <a:xfrm>
              <a:off x="7668350" y="4410386"/>
              <a:ext cx="1988534" cy="147445"/>
            </a:xfrm>
            <a:custGeom>
              <a:rect b="b" l="l" r="r" t="t"/>
              <a:pathLst>
                <a:path extrusionOk="0" h="1870" w="25220">
                  <a:moveTo>
                    <a:pt x="10" y="1"/>
                  </a:moveTo>
                  <a:lnTo>
                    <a:pt x="10" y="233"/>
                  </a:lnTo>
                  <a:lnTo>
                    <a:pt x="0" y="475"/>
                  </a:lnTo>
                  <a:lnTo>
                    <a:pt x="10" y="834"/>
                  </a:lnTo>
                  <a:lnTo>
                    <a:pt x="20" y="1182"/>
                  </a:lnTo>
                  <a:lnTo>
                    <a:pt x="49" y="1531"/>
                  </a:lnTo>
                  <a:lnTo>
                    <a:pt x="78" y="1869"/>
                  </a:lnTo>
                  <a:lnTo>
                    <a:pt x="25142" y="1869"/>
                  </a:lnTo>
                  <a:lnTo>
                    <a:pt x="25171" y="1531"/>
                  </a:lnTo>
                  <a:lnTo>
                    <a:pt x="25200" y="1182"/>
                  </a:lnTo>
                  <a:lnTo>
                    <a:pt x="25210" y="834"/>
                  </a:lnTo>
                  <a:lnTo>
                    <a:pt x="25220" y="475"/>
                  </a:lnTo>
                  <a:lnTo>
                    <a:pt x="25220" y="233"/>
                  </a:lnTo>
                  <a:lnTo>
                    <a:pt x="252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0"/>
            <p:cNvSpPr/>
            <p:nvPr/>
          </p:nvSpPr>
          <p:spPr>
            <a:xfrm>
              <a:off x="7678994" y="4174553"/>
              <a:ext cx="1967245" cy="126787"/>
            </a:xfrm>
            <a:custGeom>
              <a:rect b="b" l="l" r="r" t="t"/>
              <a:pathLst>
                <a:path extrusionOk="0" h="1608" w="24950">
                  <a:moveTo>
                    <a:pt x="359" y="1"/>
                  </a:moveTo>
                  <a:lnTo>
                    <a:pt x="252" y="397"/>
                  </a:lnTo>
                  <a:lnTo>
                    <a:pt x="156" y="794"/>
                  </a:lnTo>
                  <a:lnTo>
                    <a:pt x="69" y="1201"/>
                  </a:lnTo>
                  <a:lnTo>
                    <a:pt x="1" y="1608"/>
                  </a:lnTo>
                  <a:lnTo>
                    <a:pt x="24949" y="1608"/>
                  </a:lnTo>
                  <a:lnTo>
                    <a:pt x="24881" y="1201"/>
                  </a:lnTo>
                  <a:lnTo>
                    <a:pt x="24794" y="794"/>
                  </a:lnTo>
                  <a:lnTo>
                    <a:pt x="24707" y="397"/>
                  </a:lnTo>
                  <a:lnTo>
                    <a:pt x="246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0"/>
            <p:cNvSpPr/>
            <p:nvPr/>
          </p:nvSpPr>
          <p:spPr>
            <a:xfrm>
              <a:off x="7753821" y="3938720"/>
              <a:ext cx="1817593" cy="106129"/>
            </a:xfrm>
            <a:custGeom>
              <a:rect b="b" l="l" r="r" t="t"/>
              <a:pathLst>
                <a:path extrusionOk="0" h="1346" w="23052">
                  <a:moveTo>
                    <a:pt x="698" y="0"/>
                  </a:moveTo>
                  <a:lnTo>
                    <a:pt x="514" y="329"/>
                  </a:lnTo>
                  <a:lnTo>
                    <a:pt x="330" y="658"/>
                  </a:lnTo>
                  <a:lnTo>
                    <a:pt x="165" y="997"/>
                  </a:lnTo>
                  <a:lnTo>
                    <a:pt x="0" y="1346"/>
                  </a:lnTo>
                  <a:lnTo>
                    <a:pt x="23051" y="1346"/>
                  </a:lnTo>
                  <a:lnTo>
                    <a:pt x="22887" y="997"/>
                  </a:lnTo>
                  <a:lnTo>
                    <a:pt x="22722" y="658"/>
                  </a:lnTo>
                  <a:lnTo>
                    <a:pt x="22538" y="329"/>
                  </a:lnTo>
                  <a:lnTo>
                    <a:pt x="2235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0"/>
            <p:cNvSpPr/>
            <p:nvPr/>
          </p:nvSpPr>
          <p:spPr>
            <a:xfrm>
              <a:off x="7919481" y="3702808"/>
              <a:ext cx="1486275" cy="84840"/>
            </a:xfrm>
            <a:custGeom>
              <a:rect b="b" l="l" r="r" t="t"/>
              <a:pathLst>
                <a:path extrusionOk="0" h="1076" w="18850">
                  <a:moveTo>
                    <a:pt x="1085" y="1"/>
                  </a:moveTo>
                  <a:lnTo>
                    <a:pt x="804" y="262"/>
                  </a:lnTo>
                  <a:lnTo>
                    <a:pt x="523" y="523"/>
                  </a:lnTo>
                  <a:lnTo>
                    <a:pt x="262" y="794"/>
                  </a:lnTo>
                  <a:lnTo>
                    <a:pt x="0" y="1075"/>
                  </a:lnTo>
                  <a:lnTo>
                    <a:pt x="18850" y="1075"/>
                  </a:lnTo>
                  <a:lnTo>
                    <a:pt x="18588" y="794"/>
                  </a:lnTo>
                  <a:lnTo>
                    <a:pt x="18327" y="523"/>
                  </a:lnTo>
                  <a:lnTo>
                    <a:pt x="18046" y="262"/>
                  </a:lnTo>
                  <a:lnTo>
                    <a:pt x="1776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0"/>
            <p:cNvSpPr/>
            <p:nvPr/>
          </p:nvSpPr>
          <p:spPr>
            <a:xfrm>
              <a:off x="8277452" y="3466975"/>
              <a:ext cx="770340" cy="64182"/>
            </a:xfrm>
            <a:custGeom>
              <a:rect b="b" l="l" r="r" t="t"/>
              <a:pathLst>
                <a:path extrusionOk="0" h="814" w="9770">
                  <a:moveTo>
                    <a:pt x="2837" y="0"/>
                  </a:moveTo>
                  <a:lnTo>
                    <a:pt x="2469" y="68"/>
                  </a:lnTo>
                  <a:lnTo>
                    <a:pt x="2102" y="145"/>
                  </a:lnTo>
                  <a:lnTo>
                    <a:pt x="1743" y="232"/>
                  </a:lnTo>
                  <a:lnTo>
                    <a:pt x="1385" y="329"/>
                  </a:lnTo>
                  <a:lnTo>
                    <a:pt x="1037" y="436"/>
                  </a:lnTo>
                  <a:lnTo>
                    <a:pt x="688" y="552"/>
                  </a:lnTo>
                  <a:lnTo>
                    <a:pt x="340" y="678"/>
                  </a:lnTo>
                  <a:lnTo>
                    <a:pt x="1" y="813"/>
                  </a:lnTo>
                  <a:lnTo>
                    <a:pt x="9769" y="813"/>
                  </a:lnTo>
                  <a:lnTo>
                    <a:pt x="9430" y="678"/>
                  </a:lnTo>
                  <a:lnTo>
                    <a:pt x="9082" y="552"/>
                  </a:lnTo>
                  <a:lnTo>
                    <a:pt x="8733" y="436"/>
                  </a:lnTo>
                  <a:lnTo>
                    <a:pt x="8385" y="329"/>
                  </a:lnTo>
                  <a:lnTo>
                    <a:pt x="8026" y="232"/>
                  </a:lnTo>
                  <a:lnTo>
                    <a:pt x="7668" y="145"/>
                  </a:lnTo>
                  <a:lnTo>
                    <a:pt x="7300" y="68"/>
                  </a:lnTo>
                  <a:lnTo>
                    <a:pt x="693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2"/>
        </a:solidFill>
      </p:bgPr>
    </p:bg>
    <p:spTree>
      <p:nvGrpSpPr>
        <p:cNvPr id="109" name="Shape 109"/>
        <p:cNvGrpSpPr/>
        <p:nvPr/>
      </p:nvGrpSpPr>
      <p:grpSpPr>
        <a:xfrm>
          <a:off x="0" y="0"/>
          <a:ext cx="0" cy="0"/>
          <a:chOff x="0" y="0"/>
          <a:chExt cx="0" cy="0"/>
        </a:xfrm>
      </p:grpSpPr>
      <p:sp>
        <p:nvSpPr>
          <p:cNvPr id="110" name="Google Shape;110;p4"/>
          <p:cNvSpPr txBox="1"/>
          <p:nvPr>
            <p:ph type="title"/>
          </p:nvPr>
        </p:nvSpPr>
        <p:spPr>
          <a:xfrm>
            <a:off x="713250" y="445025"/>
            <a:ext cx="77175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accent2"/>
              </a:buClr>
              <a:buSzPts val="2800"/>
              <a:buNone/>
              <a:defRPr>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p:txBody>
      </p:sp>
      <p:sp>
        <p:nvSpPr>
          <p:cNvPr id="111" name="Google Shape;111;p4"/>
          <p:cNvSpPr txBox="1"/>
          <p:nvPr>
            <p:ph idx="1" type="subTitle"/>
          </p:nvPr>
        </p:nvSpPr>
        <p:spPr>
          <a:xfrm>
            <a:off x="713250" y="1184862"/>
            <a:ext cx="7717500" cy="34473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rgbClr val="212121"/>
              </a:buClr>
              <a:buSzPts val="1800"/>
              <a:buFont typeface="Barlow"/>
              <a:buChar char="●"/>
              <a:defRPr sz="1150"/>
            </a:lvl1pPr>
            <a:lvl2pPr lvl="1" rtl="0">
              <a:spcBef>
                <a:spcPts val="0"/>
              </a:spcBef>
              <a:spcAft>
                <a:spcPts val="0"/>
              </a:spcAft>
              <a:buClr>
                <a:srgbClr val="212121"/>
              </a:buClr>
              <a:buSzPts val="1400"/>
              <a:buFont typeface="Barlow"/>
              <a:buChar char="○"/>
              <a:defRPr/>
            </a:lvl2pPr>
            <a:lvl3pPr lvl="2" rtl="0">
              <a:spcBef>
                <a:spcPts val="0"/>
              </a:spcBef>
              <a:spcAft>
                <a:spcPts val="0"/>
              </a:spcAft>
              <a:buClr>
                <a:srgbClr val="212121"/>
              </a:buClr>
              <a:buSzPts val="1400"/>
              <a:buFont typeface="Barlow"/>
              <a:buChar char="■"/>
              <a:defRPr/>
            </a:lvl3pPr>
            <a:lvl4pPr lvl="3" rtl="0">
              <a:spcBef>
                <a:spcPts val="0"/>
              </a:spcBef>
              <a:spcAft>
                <a:spcPts val="0"/>
              </a:spcAft>
              <a:buClr>
                <a:srgbClr val="212121"/>
              </a:buClr>
              <a:buSzPts val="1400"/>
              <a:buFont typeface="Barlow"/>
              <a:buChar char="●"/>
              <a:defRPr/>
            </a:lvl4pPr>
            <a:lvl5pPr lvl="4" rtl="0">
              <a:spcBef>
                <a:spcPts val="0"/>
              </a:spcBef>
              <a:spcAft>
                <a:spcPts val="0"/>
              </a:spcAft>
              <a:buClr>
                <a:srgbClr val="212121"/>
              </a:buClr>
              <a:buSzPts val="1400"/>
              <a:buFont typeface="Barlow"/>
              <a:buChar char="○"/>
              <a:defRPr/>
            </a:lvl5pPr>
            <a:lvl6pPr lvl="5" rtl="0">
              <a:spcBef>
                <a:spcPts val="0"/>
              </a:spcBef>
              <a:spcAft>
                <a:spcPts val="0"/>
              </a:spcAft>
              <a:buClr>
                <a:srgbClr val="212121"/>
              </a:buClr>
              <a:buSzPts val="1400"/>
              <a:buFont typeface="Barlow"/>
              <a:buChar char="■"/>
              <a:defRPr/>
            </a:lvl6pPr>
            <a:lvl7pPr lvl="6" rtl="0">
              <a:spcBef>
                <a:spcPts val="0"/>
              </a:spcBef>
              <a:spcAft>
                <a:spcPts val="0"/>
              </a:spcAft>
              <a:buClr>
                <a:srgbClr val="212121"/>
              </a:buClr>
              <a:buSzPts val="1400"/>
              <a:buFont typeface="Barlow"/>
              <a:buChar char="●"/>
              <a:defRPr/>
            </a:lvl7pPr>
            <a:lvl8pPr lvl="7" rtl="0">
              <a:spcBef>
                <a:spcPts val="0"/>
              </a:spcBef>
              <a:spcAft>
                <a:spcPts val="0"/>
              </a:spcAft>
              <a:buClr>
                <a:srgbClr val="212121"/>
              </a:buClr>
              <a:buSzPts val="1400"/>
              <a:buFont typeface="Barlow"/>
              <a:buChar char="○"/>
              <a:defRPr/>
            </a:lvl8pPr>
            <a:lvl9pPr lvl="8" rtl="0">
              <a:spcBef>
                <a:spcPts val="0"/>
              </a:spcBef>
              <a:spcAft>
                <a:spcPts val="0"/>
              </a:spcAft>
              <a:buClr>
                <a:srgbClr val="212121"/>
              </a:buClr>
              <a:buSzPts val="1400"/>
              <a:buFont typeface="Barlow"/>
              <a:buChar char="■"/>
              <a:defRPr/>
            </a:lvl9pPr>
          </a:lstStyle>
          <a:p/>
        </p:txBody>
      </p:sp>
      <p:grpSp>
        <p:nvGrpSpPr>
          <p:cNvPr id="112" name="Google Shape;112;p4"/>
          <p:cNvGrpSpPr/>
          <p:nvPr/>
        </p:nvGrpSpPr>
        <p:grpSpPr>
          <a:xfrm>
            <a:off x="-556503" y="-728246"/>
            <a:ext cx="1915869" cy="1913001"/>
            <a:chOff x="4307950" y="1992700"/>
            <a:chExt cx="634625" cy="633675"/>
          </a:xfrm>
        </p:grpSpPr>
        <p:sp>
          <p:nvSpPr>
            <p:cNvPr id="113" name="Google Shape;113;p4"/>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 name="Google Shape;139;p4"/>
          <p:cNvGrpSpPr/>
          <p:nvPr/>
        </p:nvGrpSpPr>
        <p:grpSpPr>
          <a:xfrm rot="10800000">
            <a:off x="8430735" y="74391"/>
            <a:ext cx="623783" cy="1215160"/>
            <a:chOff x="713225" y="-362087"/>
            <a:chExt cx="925632" cy="1803175"/>
          </a:xfrm>
        </p:grpSpPr>
        <p:sp>
          <p:nvSpPr>
            <p:cNvPr id="140" name="Google Shape;140;p4"/>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 name="Google Shape;168;p4"/>
          <p:cNvGrpSpPr/>
          <p:nvPr/>
        </p:nvGrpSpPr>
        <p:grpSpPr>
          <a:xfrm>
            <a:off x="7608095" y="3997621"/>
            <a:ext cx="2679351" cy="2661822"/>
            <a:chOff x="7668350" y="3466975"/>
            <a:chExt cx="1988534" cy="1975525"/>
          </a:xfrm>
        </p:grpSpPr>
        <p:sp>
          <p:nvSpPr>
            <p:cNvPr id="169" name="Google Shape;169;p4"/>
            <p:cNvSpPr/>
            <p:nvPr/>
          </p:nvSpPr>
          <p:spPr>
            <a:xfrm>
              <a:off x="8251511" y="5353166"/>
              <a:ext cx="822222" cy="89334"/>
            </a:xfrm>
            <a:custGeom>
              <a:rect b="b" l="l" r="r" t="t"/>
              <a:pathLst>
                <a:path extrusionOk="0" h="1133" w="10428">
                  <a:moveTo>
                    <a:pt x="1" y="0"/>
                  </a:moveTo>
                  <a:lnTo>
                    <a:pt x="301" y="136"/>
                  </a:lnTo>
                  <a:lnTo>
                    <a:pt x="601" y="252"/>
                  </a:lnTo>
                  <a:lnTo>
                    <a:pt x="911" y="378"/>
                  </a:lnTo>
                  <a:lnTo>
                    <a:pt x="1220" y="484"/>
                  </a:lnTo>
                  <a:lnTo>
                    <a:pt x="1540" y="581"/>
                  </a:lnTo>
                  <a:lnTo>
                    <a:pt x="1859" y="678"/>
                  </a:lnTo>
                  <a:lnTo>
                    <a:pt x="2179" y="765"/>
                  </a:lnTo>
                  <a:lnTo>
                    <a:pt x="2508" y="833"/>
                  </a:lnTo>
                  <a:lnTo>
                    <a:pt x="2837" y="901"/>
                  </a:lnTo>
                  <a:lnTo>
                    <a:pt x="3166" y="968"/>
                  </a:lnTo>
                  <a:lnTo>
                    <a:pt x="3496" y="1017"/>
                  </a:lnTo>
                  <a:lnTo>
                    <a:pt x="3834" y="1056"/>
                  </a:lnTo>
                  <a:lnTo>
                    <a:pt x="4173" y="1085"/>
                  </a:lnTo>
                  <a:lnTo>
                    <a:pt x="4522" y="1114"/>
                  </a:lnTo>
                  <a:lnTo>
                    <a:pt x="4870" y="1123"/>
                  </a:lnTo>
                  <a:lnTo>
                    <a:pt x="5219" y="1133"/>
                  </a:lnTo>
                  <a:lnTo>
                    <a:pt x="5558" y="1123"/>
                  </a:lnTo>
                  <a:lnTo>
                    <a:pt x="5906" y="1114"/>
                  </a:lnTo>
                  <a:lnTo>
                    <a:pt x="6255" y="1085"/>
                  </a:lnTo>
                  <a:lnTo>
                    <a:pt x="6594" y="1056"/>
                  </a:lnTo>
                  <a:lnTo>
                    <a:pt x="6932" y="1017"/>
                  </a:lnTo>
                  <a:lnTo>
                    <a:pt x="7262" y="968"/>
                  </a:lnTo>
                  <a:lnTo>
                    <a:pt x="7600" y="901"/>
                  </a:lnTo>
                  <a:lnTo>
                    <a:pt x="7920" y="833"/>
                  </a:lnTo>
                  <a:lnTo>
                    <a:pt x="8249" y="765"/>
                  </a:lnTo>
                  <a:lnTo>
                    <a:pt x="8568" y="678"/>
                  </a:lnTo>
                  <a:lnTo>
                    <a:pt x="8888" y="581"/>
                  </a:lnTo>
                  <a:lnTo>
                    <a:pt x="9207" y="484"/>
                  </a:lnTo>
                  <a:lnTo>
                    <a:pt x="9517" y="378"/>
                  </a:lnTo>
                  <a:lnTo>
                    <a:pt x="9827" y="252"/>
                  </a:lnTo>
                  <a:lnTo>
                    <a:pt x="10127" y="136"/>
                  </a:lnTo>
                  <a:lnTo>
                    <a:pt x="10427" y="0"/>
                  </a:lnTo>
                  <a:close/>
                </a:path>
              </a:pathLst>
            </a:custGeom>
            <a:solidFill>
              <a:srgbClr val="E45E58">
                <a:alpha val="33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p:nvPr/>
          </p:nvSpPr>
          <p:spPr>
            <a:xfrm>
              <a:off x="7927130" y="5117254"/>
              <a:ext cx="1470979" cy="210759"/>
            </a:xfrm>
            <a:custGeom>
              <a:rect b="b" l="l" r="r" t="t"/>
              <a:pathLst>
                <a:path extrusionOk="0" h="2673" w="18656">
                  <a:moveTo>
                    <a:pt x="0" y="1"/>
                  </a:moveTo>
                  <a:lnTo>
                    <a:pt x="194" y="204"/>
                  </a:lnTo>
                  <a:lnTo>
                    <a:pt x="378" y="398"/>
                  </a:lnTo>
                  <a:lnTo>
                    <a:pt x="581" y="591"/>
                  </a:lnTo>
                  <a:lnTo>
                    <a:pt x="775" y="775"/>
                  </a:lnTo>
                  <a:lnTo>
                    <a:pt x="978" y="959"/>
                  </a:lnTo>
                  <a:lnTo>
                    <a:pt x="1191" y="1143"/>
                  </a:lnTo>
                  <a:lnTo>
                    <a:pt x="1394" y="1317"/>
                  </a:lnTo>
                  <a:lnTo>
                    <a:pt x="1617" y="1482"/>
                  </a:lnTo>
                  <a:lnTo>
                    <a:pt x="1830" y="1647"/>
                  </a:lnTo>
                  <a:lnTo>
                    <a:pt x="2053" y="1811"/>
                  </a:lnTo>
                  <a:lnTo>
                    <a:pt x="2275" y="1966"/>
                  </a:lnTo>
                  <a:lnTo>
                    <a:pt x="2508" y="2121"/>
                  </a:lnTo>
                  <a:lnTo>
                    <a:pt x="2740" y="2266"/>
                  </a:lnTo>
                  <a:lnTo>
                    <a:pt x="2982" y="2402"/>
                  </a:lnTo>
                  <a:lnTo>
                    <a:pt x="3214" y="2537"/>
                  </a:lnTo>
                  <a:lnTo>
                    <a:pt x="3456" y="2673"/>
                  </a:lnTo>
                  <a:lnTo>
                    <a:pt x="15200" y="2673"/>
                  </a:lnTo>
                  <a:lnTo>
                    <a:pt x="15442" y="2537"/>
                  </a:lnTo>
                  <a:lnTo>
                    <a:pt x="15684" y="2402"/>
                  </a:lnTo>
                  <a:lnTo>
                    <a:pt x="15916" y="2266"/>
                  </a:lnTo>
                  <a:lnTo>
                    <a:pt x="16148" y="2121"/>
                  </a:lnTo>
                  <a:lnTo>
                    <a:pt x="16381" y="1966"/>
                  </a:lnTo>
                  <a:lnTo>
                    <a:pt x="16603" y="1811"/>
                  </a:lnTo>
                  <a:lnTo>
                    <a:pt x="16826" y="1647"/>
                  </a:lnTo>
                  <a:lnTo>
                    <a:pt x="17049" y="1482"/>
                  </a:lnTo>
                  <a:lnTo>
                    <a:pt x="17262" y="1317"/>
                  </a:lnTo>
                  <a:lnTo>
                    <a:pt x="17475" y="1143"/>
                  </a:lnTo>
                  <a:lnTo>
                    <a:pt x="17678" y="959"/>
                  </a:lnTo>
                  <a:lnTo>
                    <a:pt x="17881" y="775"/>
                  </a:lnTo>
                  <a:lnTo>
                    <a:pt x="18075" y="591"/>
                  </a:lnTo>
                  <a:lnTo>
                    <a:pt x="18278" y="398"/>
                  </a:lnTo>
                  <a:lnTo>
                    <a:pt x="18462" y="204"/>
                  </a:lnTo>
                  <a:lnTo>
                    <a:pt x="18656" y="1"/>
                  </a:lnTo>
                  <a:close/>
                </a:path>
              </a:pathLst>
            </a:custGeom>
            <a:solidFill>
              <a:srgbClr val="E45E58">
                <a:alpha val="33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p:nvPr/>
          </p:nvSpPr>
          <p:spPr>
            <a:xfrm>
              <a:off x="7767541" y="4881421"/>
              <a:ext cx="1790154" cy="190101"/>
            </a:xfrm>
            <a:custGeom>
              <a:rect b="b" l="l" r="r" t="t"/>
              <a:pathLst>
                <a:path extrusionOk="0" h="2411" w="22704">
                  <a:moveTo>
                    <a:pt x="1" y="0"/>
                  </a:moveTo>
                  <a:lnTo>
                    <a:pt x="165" y="320"/>
                  </a:lnTo>
                  <a:lnTo>
                    <a:pt x="330" y="639"/>
                  </a:lnTo>
                  <a:lnTo>
                    <a:pt x="514" y="949"/>
                  </a:lnTo>
                  <a:lnTo>
                    <a:pt x="698" y="1249"/>
                  </a:lnTo>
                  <a:lnTo>
                    <a:pt x="901" y="1549"/>
                  </a:lnTo>
                  <a:lnTo>
                    <a:pt x="1104" y="1840"/>
                  </a:lnTo>
                  <a:lnTo>
                    <a:pt x="1308" y="2130"/>
                  </a:lnTo>
                  <a:lnTo>
                    <a:pt x="1530" y="2411"/>
                  </a:lnTo>
                  <a:lnTo>
                    <a:pt x="21174" y="2411"/>
                  </a:lnTo>
                  <a:lnTo>
                    <a:pt x="21396" y="2130"/>
                  </a:lnTo>
                  <a:lnTo>
                    <a:pt x="21599" y="1840"/>
                  </a:lnTo>
                  <a:lnTo>
                    <a:pt x="21812" y="1549"/>
                  </a:lnTo>
                  <a:lnTo>
                    <a:pt x="22006" y="1249"/>
                  </a:lnTo>
                  <a:lnTo>
                    <a:pt x="22190" y="949"/>
                  </a:lnTo>
                  <a:lnTo>
                    <a:pt x="22374" y="639"/>
                  </a:lnTo>
                  <a:lnTo>
                    <a:pt x="22539" y="320"/>
                  </a:lnTo>
                  <a:lnTo>
                    <a:pt x="22703" y="0"/>
                  </a:lnTo>
                  <a:close/>
                </a:path>
              </a:pathLst>
            </a:custGeom>
            <a:solidFill>
              <a:srgbClr val="E45E58">
                <a:alpha val="33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7688141" y="4645509"/>
              <a:ext cx="1948874" cy="169601"/>
            </a:xfrm>
            <a:custGeom>
              <a:rect b="b" l="l" r="r" t="t"/>
              <a:pathLst>
                <a:path extrusionOk="0" h="2151" w="24717">
                  <a:moveTo>
                    <a:pt x="1" y="1"/>
                  </a:moveTo>
                  <a:lnTo>
                    <a:pt x="59" y="282"/>
                  </a:lnTo>
                  <a:lnTo>
                    <a:pt x="127" y="553"/>
                  </a:lnTo>
                  <a:lnTo>
                    <a:pt x="195" y="824"/>
                  </a:lnTo>
                  <a:lnTo>
                    <a:pt x="272" y="1095"/>
                  </a:lnTo>
                  <a:lnTo>
                    <a:pt x="359" y="1366"/>
                  </a:lnTo>
                  <a:lnTo>
                    <a:pt x="446" y="1627"/>
                  </a:lnTo>
                  <a:lnTo>
                    <a:pt x="543" y="1889"/>
                  </a:lnTo>
                  <a:lnTo>
                    <a:pt x="640" y="2150"/>
                  </a:lnTo>
                  <a:lnTo>
                    <a:pt x="24078" y="2150"/>
                  </a:lnTo>
                  <a:lnTo>
                    <a:pt x="24175" y="1889"/>
                  </a:lnTo>
                  <a:lnTo>
                    <a:pt x="24272" y="1627"/>
                  </a:lnTo>
                  <a:lnTo>
                    <a:pt x="24359" y="1366"/>
                  </a:lnTo>
                  <a:lnTo>
                    <a:pt x="24446" y="1095"/>
                  </a:lnTo>
                  <a:lnTo>
                    <a:pt x="24523" y="824"/>
                  </a:lnTo>
                  <a:lnTo>
                    <a:pt x="24591" y="553"/>
                  </a:lnTo>
                  <a:lnTo>
                    <a:pt x="24659" y="282"/>
                  </a:lnTo>
                  <a:lnTo>
                    <a:pt x="24717" y="1"/>
                  </a:lnTo>
                  <a:close/>
                </a:path>
              </a:pathLst>
            </a:custGeom>
            <a:solidFill>
              <a:srgbClr val="E45E58">
                <a:alpha val="33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7668350" y="4410386"/>
              <a:ext cx="1988534" cy="147445"/>
            </a:xfrm>
            <a:custGeom>
              <a:rect b="b" l="l" r="r" t="t"/>
              <a:pathLst>
                <a:path extrusionOk="0" h="1870" w="25220">
                  <a:moveTo>
                    <a:pt x="10" y="1"/>
                  </a:moveTo>
                  <a:lnTo>
                    <a:pt x="10" y="233"/>
                  </a:lnTo>
                  <a:lnTo>
                    <a:pt x="0" y="475"/>
                  </a:lnTo>
                  <a:lnTo>
                    <a:pt x="10" y="834"/>
                  </a:lnTo>
                  <a:lnTo>
                    <a:pt x="20" y="1182"/>
                  </a:lnTo>
                  <a:lnTo>
                    <a:pt x="49" y="1531"/>
                  </a:lnTo>
                  <a:lnTo>
                    <a:pt x="78" y="1869"/>
                  </a:lnTo>
                  <a:lnTo>
                    <a:pt x="25142" y="1869"/>
                  </a:lnTo>
                  <a:lnTo>
                    <a:pt x="25171" y="1531"/>
                  </a:lnTo>
                  <a:lnTo>
                    <a:pt x="25200" y="1182"/>
                  </a:lnTo>
                  <a:lnTo>
                    <a:pt x="25210" y="834"/>
                  </a:lnTo>
                  <a:lnTo>
                    <a:pt x="25220" y="475"/>
                  </a:lnTo>
                  <a:lnTo>
                    <a:pt x="25220" y="233"/>
                  </a:lnTo>
                  <a:lnTo>
                    <a:pt x="25210" y="1"/>
                  </a:lnTo>
                  <a:close/>
                </a:path>
              </a:pathLst>
            </a:custGeom>
            <a:solidFill>
              <a:srgbClr val="E45E58">
                <a:alpha val="33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a:off x="7678994" y="4174553"/>
              <a:ext cx="1967245" cy="126787"/>
            </a:xfrm>
            <a:custGeom>
              <a:rect b="b" l="l" r="r" t="t"/>
              <a:pathLst>
                <a:path extrusionOk="0" h="1608" w="24950">
                  <a:moveTo>
                    <a:pt x="359" y="1"/>
                  </a:moveTo>
                  <a:lnTo>
                    <a:pt x="252" y="397"/>
                  </a:lnTo>
                  <a:lnTo>
                    <a:pt x="156" y="794"/>
                  </a:lnTo>
                  <a:lnTo>
                    <a:pt x="69" y="1201"/>
                  </a:lnTo>
                  <a:lnTo>
                    <a:pt x="1" y="1608"/>
                  </a:lnTo>
                  <a:lnTo>
                    <a:pt x="24949" y="1608"/>
                  </a:lnTo>
                  <a:lnTo>
                    <a:pt x="24881" y="1201"/>
                  </a:lnTo>
                  <a:lnTo>
                    <a:pt x="24794" y="794"/>
                  </a:lnTo>
                  <a:lnTo>
                    <a:pt x="24707" y="397"/>
                  </a:lnTo>
                  <a:lnTo>
                    <a:pt x="24601" y="1"/>
                  </a:lnTo>
                  <a:close/>
                </a:path>
              </a:pathLst>
            </a:custGeom>
            <a:solidFill>
              <a:srgbClr val="E45E58">
                <a:alpha val="33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
            <p:cNvSpPr/>
            <p:nvPr/>
          </p:nvSpPr>
          <p:spPr>
            <a:xfrm>
              <a:off x="7753821" y="3938720"/>
              <a:ext cx="1817593" cy="106129"/>
            </a:xfrm>
            <a:custGeom>
              <a:rect b="b" l="l" r="r" t="t"/>
              <a:pathLst>
                <a:path extrusionOk="0" h="1346" w="23052">
                  <a:moveTo>
                    <a:pt x="698" y="0"/>
                  </a:moveTo>
                  <a:lnTo>
                    <a:pt x="514" y="329"/>
                  </a:lnTo>
                  <a:lnTo>
                    <a:pt x="330" y="658"/>
                  </a:lnTo>
                  <a:lnTo>
                    <a:pt x="165" y="997"/>
                  </a:lnTo>
                  <a:lnTo>
                    <a:pt x="0" y="1346"/>
                  </a:lnTo>
                  <a:lnTo>
                    <a:pt x="23051" y="1346"/>
                  </a:lnTo>
                  <a:lnTo>
                    <a:pt x="22887" y="997"/>
                  </a:lnTo>
                  <a:lnTo>
                    <a:pt x="22722" y="658"/>
                  </a:lnTo>
                  <a:lnTo>
                    <a:pt x="22538" y="329"/>
                  </a:lnTo>
                  <a:lnTo>
                    <a:pt x="22354" y="0"/>
                  </a:lnTo>
                  <a:close/>
                </a:path>
              </a:pathLst>
            </a:custGeom>
            <a:solidFill>
              <a:srgbClr val="E45E58">
                <a:alpha val="33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
            <p:cNvSpPr/>
            <p:nvPr/>
          </p:nvSpPr>
          <p:spPr>
            <a:xfrm>
              <a:off x="7919481" y="3702808"/>
              <a:ext cx="1486275" cy="84840"/>
            </a:xfrm>
            <a:custGeom>
              <a:rect b="b" l="l" r="r" t="t"/>
              <a:pathLst>
                <a:path extrusionOk="0" h="1076" w="18850">
                  <a:moveTo>
                    <a:pt x="1085" y="1"/>
                  </a:moveTo>
                  <a:lnTo>
                    <a:pt x="804" y="262"/>
                  </a:lnTo>
                  <a:lnTo>
                    <a:pt x="523" y="523"/>
                  </a:lnTo>
                  <a:lnTo>
                    <a:pt x="262" y="794"/>
                  </a:lnTo>
                  <a:lnTo>
                    <a:pt x="0" y="1075"/>
                  </a:lnTo>
                  <a:lnTo>
                    <a:pt x="18850" y="1075"/>
                  </a:lnTo>
                  <a:lnTo>
                    <a:pt x="18588" y="794"/>
                  </a:lnTo>
                  <a:lnTo>
                    <a:pt x="18327" y="523"/>
                  </a:lnTo>
                  <a:lnTo>
                    <a:pt x="18046" y="262"/>
                  </a:lnTo>
                  <a:lnTo>
                    <a:pt x="17765" y="1"/>
                  </a:lnTo>
                  <a:close/>
                </a:path>
              </a:pathLst>
            </a:custGeom>
            <a:solidFill>
              <a:srgbClr val="E45E58">
                <a:alpha val="33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
            <p:cNvSpPr/>
            <p:nvPr/>
          </p:nvSpPr>
          <p:spPr>
            <a:xfrm>
              <a:off x="8277452" y="3466975"/>
              <a:ext cx="770340" cy="64182"/>
            </a:xfrm>
            <a:custGeom>
              <a:rect b="b" l="l" r="r" t="t"/>
              <a:pathLst>
                <a:path extrusionOk="0" h="814" w="9770">
                  <a:moveTo>
                    <a:pt x="2837" y="0"/>
                  </a:moveTo>
                  <a:lnTo>
                    <a:pt x="2469" y="68"/>
                  </a:lnTo>
                  <a:lnTo>
                    <a:pt x="2102" y="145"/>
                  </a:lnTo>
                  <a:lnTo>
                    <a:pt x="1743" y="232"/>
                  </a:lnTo>
                  <a:lnTo>
                    <a:pt x="1385" y="329"/>
                  </a:lnTo>
                  <a:lnTo>
                    <a:pt x="1037" y="436"/>
                  </a:lnTo>
                  <a:lnTo>
                    <a:pt x="688" y="552"/>
                  </a:lnTo>
                  <a:lnTo>
                    <a:pt x="340" y="678"/>
                  </a:lnTo>
                  <a:lnTo>
                    <a:pt x="1" y="813"/>
                  </a:lnTo>
                  <a:lnTo>
                    <a:pt x="9769" y="813"/>
                  </a:lnTo>
                  <a:lnTo>
                    <a:pt x="9430" y="678"/>
                  </a:lnTo>
                  <a:lnTo>
                    <a:pt x="9082" y="552"/>
                  </a:lnTo>
                  <a:lnTo>
                    <a:pt x="8733" y="436"/>
                  </a:lnTo>
                  <a:lnTo>
                    <a:pt x="8385" y="329"/>
                  </a:lnTo>
                  <a:lnTo>
                    <a:pt x="8026" y="232"/>
                  </a:lnTo>
                  <a:lnTo>
                    <a:pt x="7668" y="145"/>
                  </a:lnTo>
                  <a:lnTo>
                    <a:pt x="7300" y="68"/>
                  </a:lnTo>
                  <a:lnTo>
                    <a:pt x="6933" y="0"/>
                  </a:lnTo>
                  <a:close/>
                </a:path>
              </a:pathLst>
            </a:custGeom>
            <a:solidFill>
              <a:srgbClr val="E45E58">
                <a:alpha val="33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4_1">
    <p:bg>
      <p:bgPr>
        <a:solidFill>
          <a:schemeClr val="lt2"/>
        </a:solidFill>
      </p:bgPr>
    </p:bg>
    <p:spTree>
      <p:nvGrpSpPr>
        <p:cNvPr id="1521" name="Shape 1521"/>
        <p:cNvGrpSpPr/>
        <p:nvPr/>
      </p:nvGrpSpPr>
      <p:grpSpPr>
        <a:xfrm>
          <a:off x="0" y="0"/>
          <a:ext cx="0" cy="0"/>
          <a:chOff x="0" y="0"/>
          <a:chExt cx="0" cy="0"/>
        </a:xfrm>
      </p:grpSpPr>
      <p:grpSp>
        <p:nvGrpSpPr>
          <p:cNvPr id="1522" name="Google Shape;1522;p31"/>
          <p:cNvGrpSpPr/>
          <p:nvPr/>
        </p:nvGrpSpPr>
        <p:grpSpPr>
          <a:xfrm>
            <a:off x="1996204" y="-74"/>
            <a:ext cx="5151188" cy="5143477"/>
            <a:chOff x="4307950" y="1992700"/>
            <a:chExt cx="634625" cy="633675"/>
          </a:xfrm>
        </p:grpSpPr>
        <p:sp>
          <p:nvSpPr>
            <p:cNvPr id="1523" name="Google Shape;1523;p31"/>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1"/>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1"/>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1"/>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1"/>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1"/>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1"/>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1"/>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1"/>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1"/>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1"/>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1"/>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1"/>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1"/>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1"/>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1"/>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1"/>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1"/>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1"/>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1"/>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1"/>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1"/>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1"/>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31"/>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1"/>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1"/>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rgbClr val="F08A87">
                <a:alpha val="4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9" name="Google Shape;1549;p31"/>
          <p:cNvGrpSpPr/>
          <p:nvPr/>
        </p:nvGrpSpPr>
        <p:grpSpPr>
          <a:xfrm rot="5400000">
            <a:off x="7834979" y="3371236"/>
            <a:ext cx="830754" cy="1618350"/>
            <a:chOff x="713225" y="-362087"/>
            <a:chExt cx="925632" cy="1803175"/>
          </a:xfrm>
        </p:grpSpPr>
        <p:sp>
          <p:nvSpPr>
            <p:cNvPr id="1550" name="Google Shape;1550;p31"/>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1"/>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1"/>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31"/>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31"/>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31"/>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31"/>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31"/>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1"/>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1"/>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1"/>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1"/>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1"/>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1"/>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1"/>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1"/>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1"/>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1"/>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1"/>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1"/>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1"/>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1"/>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1"/>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1"/>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1"/>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1"/>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1"/>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1"/>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8" name="Google Shape;1578;p31"/>
          <p:cNvGrpSpPr/>
          <p:nvPr/>
        </p:nvGrpSpPr>
        <p:grpSpPr>
          <a:xfrm rot="5400000">
            <a:off x="504179" y="145699"/>
            <a:ext cx="830754" cy="1618350"/>
            <a:chOff x="713225" y="-362087"/>
            <a:chExt cx="925632" cy="1803175"/>
          </a:xfrm>
        </p:grpSpPr>
        <p:sp>
          <p:nvSpPr>
            <p:cNvPr id="1579" name="Google Shape;1579;p31"/>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1"/>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1"/>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1"/>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1"/>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1"/>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1"/>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1"/>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1"/>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1"/>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1"/>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1"/>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1"/>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1"/>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1"/>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1"/>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31"/>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1"/>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1"/>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1"/>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1"/>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1"/>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1"/>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1"/>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1"/>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1"/>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1"/>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1"/>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7" name="Google Shape;1607;p31"/>
          <p:cNvGrpSpPr/>
          <p:nvPr/>
        </p:nvGrpSpPr>
        <p:grpSpPr>
          <a:xfrm>
            <a:off x="7414878" y="-469704"/>
            <a:ext cx="2031685" cy="2018394"/>
            <a:chOff x="7668350" y="3466975"/>
            <a:chExt cx="1988534" cy="1975525"/>
          </a:xfrm>
        </p:grpSpPr>
        <p:sp>
          <p:nvSpPr>
            <p:cNvPr id="1608" name="Google Shape;1608;p31"/>
            <p:cNvSpPr/>
            <p:nvPr/>
          </p:nvSpPr>
          <p:spPr>
            <a:xfrm>
              <a:off x="8251511" y="5353166"/>
              <a:ext cx="822222" cy="89334"/>
            </a:xfrm>
            <a:custGeom>
              <a:rect b="b" l="l" r="r" t="t"/>
              <a:pathLst>
                <a:path extrusionOk="0" h="1133" w="10428">
                  <a:moveTo>
                    <a:pt x="1" y="0"/>
                  </a:moveTo>
                  <a:lnTo>
                    <a:pt x="301" y="136"/>
                  </a:lnTo>
                  <a:lnTo>
                    <a:pt x="601" y="252"/>
                  </a:lnTo>
                  <a:lnTo>
                    <a:pt x="911" y="378"/>
                  </a:lnTo>
                  <a:lnTo>
                    <a:pt x="1220" y="484"/>
                  </a:lnTo>
                  <a:lnTo>
                    <a:pt x="1540" y="581"/>
                  </a:lnTo>
                  <a:lnTo>
                    <a:pt x="1859" y="678"/>
                  </a:lnTo>
                  <a:lnTo>
                    <a:pt x="2179" y="765"/>
                  </a:lnTo>
                  <a:lnTo>
                    <a:pt x="2508" y="833"/>
                  </a:lnTo>
                  <a:lnTo>
                    <a:pt x="2837" y="901"/>
                  </a:lnTo>
                  <a:lnTo>
                    <a:pt x="3166" y="968"/>
                  </a:lnTo>
                  <a:lnTo>
                    <a:pt x="3496" y="1017"/>
                  </a:lnTo>
                  <a:lnTo>
                    <a:pt x="3834" y="1056"/>
                  </a:lnTo>
                  <a:lnTo>
                    <a:pt x="4173" y="1085"/>
                  </a:lnTo>
                  <a:lnTo>
                    <a:pt x="4522" y="1114"/>
                  </a:lnTo>
                  <a:lnTo>
                    <a:pt x="4870" y="1123"/>
                  </a:lnTo>
                  <a:lnTo>
                    <a:pt x="5219" y="1133"/>
                  </a:lnTo>
                  <a:lnTo>
                    <a:pt x="5558" y="1123"/>
                  </a:lnTo>
                  <a:lnTo>
                    <a:pt x="5906" y="1114"/>
                  </a:lnTo>
                  <a:lnTo>
                    <a:pt x="6255" y="1085"/>
                  </a:lnTo>
                  <a:lnTo>
                    <a:pt x="6594" y="1056"/>
                  </a:lnTo>
                  <a:lnTo>
                    <a:pt x="6932" y="1017"/>
                  </a:lnTo>
                  <a:lnTo>
                    <a:pt x="7262" y="968"/>
                  </a:lnTo>
                  <a:lnTo>
                    <a:pt x="7600" y="901"/>
                  </a:lnTo>
                  <a:lnTo>
                    <a:pt x="7920" y="833"/>
                  </a:lnTo>
                  <a:lnTo>
                    <a:pt x="8249" y="765"/>
                  </a:lnTo>
                  <a:lnTo>
                    <a:pt x="8568" y="678"/>
                  </a:lnTo>
                  <a:lnTo>
                    <a:pt x="8888" y="581"/>
                  </a:lnTo>
                  <a:lnTo>
                    <a:pt x="9207" y="484"/>
                  </a:lnTo>
                  <a:lnTo>
                    <a:pt x="9517" y="378"/>
                  </a:lnTo>
                  <a:lnTo>
                    <a:pt x="9827" y="252"/>
                  </a:lnTo>
                  <a:lnTo>
                    <a:pt x="10127" y="136"/>
                  </a:lnTo>
                  <a:lnTo>
                    <a:pt x="10427"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1"/>
            <p:cNvSpPr/>
            <p:nvPr/>
          </p:nvSpPr>
          <p:spPr>
            <a:xfrm>
              <a:off x="7927130" y="5117254"/>
              <a:ext cx="1470979" cy="210759"/>
            </a:xfrm>
            <a:custGeom>
              <a:rect b="b" l="l" r="r" t="t"/>
              <a:pathLst>
                <a:path extrusionOk="0" h="2673" w="18656">
                  <a:moveTo>
                    <a:pt x="0" y="1"/>
                  </a:moveTo>
                  <a:lnTo>
                    <a:pt x="194" y="204"/>
                  </a:lnTo>
                  <a:lnTo>
                    <a:pt x="378" y="398"/>
                  </a:lnTo>
                  <a:lnTo>
                    <a:pt x="581" y="591"/>
                  </a:lnTo>
                  <a:lnTo>
                    <a:pt x="775" y="775"/>
                  </a:lnTo>
                  <a:lnTo>
                    <a:pt x="978" y="959"/>
                  </a:lnTo>
                  <a:lnTo>
                    <a:pt x="1191" y="1143"/>
                  </a:lnTo>
                  <a:lnTo>
                    <a:pt x="1394" y="1317"/>
                  </a:lnTo>
                  <a:lnTo>
                    <a:pt x="1617" y="1482"/>
                  </a:lnTo>
                  <a:lnTo>
                    <a:pt x="1830" y="1647"/>
                  </a:lnTo>
                  <a:lnTo>
                    <a:pt x="2053" y="1811"/>
                  </a:lnTo>
                  <a:lnTo>
                    <a:pt x="2275" y="1966"/>
                  </a:lnTo>
                  <a:lnTo>
                    <a:pt x="2508" y="2121"/>
                  </a:lnTo>
                  <a:lnTo>
                    <a:pt x="2740" y="2266"/>
                  </a:lnTo>
                  <a:lnTo>
                    <a:pt x="2982" y="2402"/>
                  </a:lnTo>
                  <a:lnTo>
                    <a:pt x="3214" y="2537"/>
                  </a:lnTo>
                  <a:lnTo>
                    <a:pt x="3456" y="2673"/>
                  </a:lnTo>
                  <a:lnTo>
                    <a:pt x="15200" y="2673"/>
                  </a:lnTo>
                  <a:lnTo>
                    <a:pt x="15442" y="2537"/>
                  </a:lnTo>
                  <a:lnTo>
                    <a:pt x="15684" y="2402"/>
                  </a:lnTo>
                  <a:lnTo>
                    <a:pt x="15916" y="2266"/>
                  </a:lnTo>
                  <a:lnTo>
                    <a:pt x="16148" y="2121"/>
                  </a:lnTo>
                  <a:lnTo>
                    <a:pt x="16381" y="1966"/>
                  </a:lnTo>
                  <a:lnTo>
                    <a:pt x="16603" y="1811"/>
                  </a:lnTo>
                  <a:lnTo>
                    <a:pt x="16826" y="1647"/>
                  </a:lnTo>
                  <a:lnTo>
                    <a:pt x="17049" y="1482"/>
                  </a:lnTo>
                  <a:lnTo>
                    <a:pt x="17262" y="1317"/>
                  </a:lnTo>
                  <a:lnTo>
                    <a:pt x="17475" y="1143"/>
                  </a:lnTo>
                  <a:lnTo>
                    <a:pt x="17678" y="959"/>
                  </a:lnTo>
                  <a:lnTo>
                    <a:pt x="17881" y="775"/>
                  </a:lnTo>
                  <a:lnTo>
                    <a:pt x="18075" y="591"/>
                  </a:lnTo>
                  <a:lnTo>
                    <a:pt x="18278" y="398"/>
                  </a:lnTo>
                  <a:lnTo>
                    <a:pt x="18462" y="204"/>
                  </a:lnTo>
                  <a:lnTo>
                    <a:pt x="18656" y="1"/>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1"/>
            <p:cNvSpPr/>
            <p:nvPr/>
          </p:nvSpPr>
          <p:spPr>
            <a:xfrm>
              <a:off x="7767541" y="4881421"/>
              <a:ext cx="1790154" cy="190101"/>
            </a:xfrm>
            <a:custGeom>
              <a:rect b="b" l="l" r="r" t="t"/>
              <a:pathLst>
                <a:path extrusionOk="0" h="2411" w="22704">
                  <a:moveTo>
                    <a:pt x="1" y="0"/>
                  </a:moveTo>
                  <a:lnTo>
                    <a:pt x="165" y="320"/>
                  </a:lnTo>
                  <a:lnTo>
                    <a:pt x="330" y="639"/>
                  </a:lnTo>
                  <a:lnTo>
                    <a:pt x="514" y="949"/>
                  </a:lnTo>
                  <a:lnTo>
                    <a:pt x="698" y="1249"/>
                  </a:lnTo>
                  <a:lnTo>
                    <a:pt x="901" y="1549"/>
                  </a:lnTo>
                  <a:lnTo>
                    <a:pt x="1104" y="1840"/>
                  </a:lnTo>
                  <a:lnTo>
                    <a:pt x="1308" y="2130"/>
                  </a:lnTo>
                  <a:lnTo>
                    <a:pt x="1530" y="2411"/>
                  </a:lnTo>
                  <a:lnTo>
                    <a:pt x="21174" y="2411"/>
                  </a:lnTo>
                  <a:lnTo>
                    <a:pt x="21396" y="2130"/>
                  </a:lnTo>
                  <a:lnTo>
                    <a:pt x="21599" y="1840"/>
                  </a:lnTo>
                  <a:lnTo>
                    <a:pt x="21812" y="1549"/>
                  </a:lnTo>
                  <a:lnTo>
                    <a:pt x="22006" y="1249"/>
                  </a:lnTo>
                  <a:lnTo>
                    <a:pt x="22190" y="949"/>
                  </a:lnTo>
                  <a:lnTo>
                    <a:pt x="22374" y="639"/>
                  </a:lnTo>
                  <a:lnTo>
                    <a:pt x="22539" y="320"/>
                  </a:lnTo>
                  <a:lnTo>
                    <a:pt x="22703"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1"/>
            <p:cNvSpPr/>
            <p:nvPr/>
          </p:nvSpPr>
          <p:spPr>
            <a:xfrm>
              <a:off x="7688141" y="4645509"/>
              <a:ext cx="1948874" cy="169601"/>
            </a:xfrm>
            <a:custGeom>
              <a:rect b="b" l="l" r="r" t="t"/>
              <a:pathLst>
                <a:path extrusionOk="0" h="2151" w="24717">
                  <a:moveTo>
                    <a:pt x="1" y="1"/>
                  </a:moveTo>
                  <a:lnTo>
                    <a:pt x="59" y="282"/>
                  </a:lnTo>
                  <a:lnTo>
                    <a:pt x="127" y="553"/>
                  </a:lnTo>
                  <a:lnTo>
                    <a:pt x="195" y="824"/>
                  </a:lnTo>
                  <a:lnTo>
                    <a:pt x="272" y="1095"/>
                  </a:lnTo>
                  <a:lnTo>
                    <a:pt x="359" y="1366"/>
                  </a:lnTo>
                  <a:lnTo>
                    <a:pt x="446" y="1627"/>
                  </a:lnTo>
                  <a:lnTo>
                    <a:pt x="543" y="1889"/>
                  </a:lnTo>
                  <a:lnTo>
                    <a:pt x="640" y="2150"/>
                  </a:lnTo>
                  <a:lnTo>
                    <a:pt x="24078" y="2150"/>
                  </a:lnTo>
                  <a:lnTo>
                    <a:pt x="24175" y="1889"/>
                  </a:lnTo>
                  <a:lnTo>
                    <a:pt x="24272" y="1627"/>
                  </a:lnTo>
                  <a:lnTo>
                    <a:pt x="24359" y="1366"/>
                  </a:lnTo>
                  <a:lnTo>
                    <a:pt x="24446" y="1095"/>
                  </a:lnTo>
                  <a:lnTo>
                    <a:pt x="24523" y="824"/>
                  </a:lnTo>
                  <a:lnTo>
                    <a:pt x="24591" y="553"/>
                  </a:lnTo>
                  <a:lnTo>
                    <a:pt x="24659" y="282"/>
                  </a:lnTo>
                  <a:lnTo>
                    <a:pt x="24717" y="1"/>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1"/>
            <p:cNvSpPr/>
            <p:nvPr/>
          </p:nvSpPr>
          <p:spPr>
            <a:xfrm>
              <a:off x="7668350" y="4410386"/>
              <a:ext cx="1988534" cy="147445"/>
            </a:xfrm>
            <a:custGeom>
              <a:rect b="b" l="l" r="r" t="t"/>
              <a:pathLst>
                <a:path extrusionOk="0" h="1870" w="25220">
                  <a:moveTo>
                    <a:pt x="10" y="1"/>
                  </a:moveTo>
                  <a:lnTo>
                    <a:pt x="10" y="233"/>
                  </a:lnTo>
                  <a:lnTo>
                    <a:pt x="0" y="475"/>
                  </a:lnTo>
                  <a:lnTo>
                    <a:pt x="10" y="834"/>
                  </a:lnTo>
                  <a:lnTo>
                    <a:pt x="20" y="1182"/>
                  </a:lnTo>
                  <a:lnTo>
                    <a:pt x="49" y="1531"/>
                  </a:lnTo>
                  <a:lnTo>
                    <a:pt x="78" y="1869"/>
                  </a:lnTo>
                  <a:lnTo>
                    <a:pt x="25142" y="1869"/>
                  </a:lnTo>
                  <a:lnTo>
                    <a:pt x="25171" y="1531"/>
                  </a:lnTo>
                  <a:lnTo>
                    <a:pt x="25200" y="1182"/>
                  </a:lnTo>
                  <a:lnTo>
                    <a:pt x="25210" y="834"/>
                  </a:lnTo>
                  <a:lnTo>
                    <a:pt x="25220" y="475"/>
                  </a:lnTo>
                  <a:lnTo>
                    <a:pt x="25220" y="233"/>
                  </a:lnTo>
                  <a:lnTo>
                    <a:pt x="25210" y="1"/>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1"/>
            <p:cNvSpPr/>
            <p:nvPr/>
          </p:nvSpPr>
          <p:spPr>
            <a:xfrm>
              <a:off x="7678994" y="4174553"/>
              <a:ext cx="1967245" cy="126787"/>
            </a:xfrm>
            <a:custGeom>
              <a:rect b="b" l="l" r="r" t="t"/>
              <a:pathLst>
                <a:path extrusionOk="0" h="1608" w="24950">
                  <a:moveTo>
                    <a:pt x="359" y="1"/>
                  </a:moveTo>
                  <a:lnTo>
                    <a:pt x="252" y="397"/>
                  </a:lnTo>
                  <a:lnTo>
                    <a:pt x="156" y="794"/>
                  </a:lnTo>
                  <a:lnTo>
                    <a:pt x="69" y="1201"/>
                  </a:lnTo>
                  <a:lnTo>
                    <a:pt x="1" y="1608"/>
                  </a:lnTo>
                  <a:lnTo>
                    <a:pt x="24949" y="1608"/>
                  </a:lnTo>
                  <a:lnTo>
                    <a:pt x="24881" y="1201"/>
                  </a:lnTo>
                  <a:lnTo>
                    <a:pt x="24794" y="794"/>
                  </a:lnTo>
                  <a:lnTo>
                    <a:pt x="24707" y="397"/>
                  </a:lnTo>
                  <a:lnTo>
                    <a:pt x="24601" y="1"/>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1"/>
            <p:cNvSpPr/>
            <p:nvPr/>
          </p:nvSpPr>
          <p:spPr>
            <a:xfrm>
              <a:off x="7753821" y="3938720"/>
              <a:ext cx="1817593" cy="106129"/>
            </a:xfrm>
            <a:custGeom>
              <a:rect b="b" l="l" r="r" t="t"/>
              <a:pathLst>
                <a:path extrusionOk="0" h="1346" w="23052">
                  <a:moveTo>
                    <a:pt x="698" y="0"/>
                  </a:moveTo>
                  <a:lnTo>
                    <a:pt x="514" y="329"/>
                  </a:lnTo>
                  <a:lnTo>
                    <a:pt x="330" y="658"/>
                  </a:lnTo>
                  <a:lnTo>
                    <a:pt x="165" y="997"/>
                  </a:lnTo>
                  <a:lnTo>
                    <a:pt x="0" y="1346"/>
                  </a:lnTo>
                  <a:lnTo>
                    <a:pt x="23051" y="1346"/>
                  </a:lnTo>
                  <a:lnTo>
                    <a:pt x="22887" y="997"/>
                  </a:lnTo>
                  <a:lnTo>
                    <a:pt x="22722" y="658"/>
                  </a:lnTo>
                  <a:lnTo>
                    <a:pt x="22538" y="329"/>
                  </a:lnTo>
                  <a:lnTo>
                    <a:pt x="22354"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1"/>
            <p:cNvSpPr/>
            <p:nvPr/>
          </p:nvSpPr>
          <p:spPr>
            <a:xfrm>
              <a:off x="7919481" y="3702808"/>
              <a:ext cx="1486275" cy="84840"/>
            </a:xfrm>
            <a:custGeom>
              <a:rect b="b" l="l" r="r" t="t"/>
              <a:pathLst>
                <a:path extrusionOk="0" h="1076" w="18850">
                  <a:moveTo>
                    <a:pt x="1085" y="1"/>
                  </a:moveTo>
                  <a:lnTo>
                    <a:pt x="804" y="262"/>
                  </a:lnTo>
                  <a:lnTo>
                    <a:pt x="523" y="523"/>
                  </a:lnTo>
                  <a:lnTo>
                    <a:pt x="262" y="794"/>
                  </a:lnTo>
                  <a:lnTo>
                    <a:pt x="0" y="1075"/>
                  </a:lnTo>
                  <a:lnTo>
                    <a:pt x="18850" y="1075"/>
                  </a:lnTo>
                  <a:lnTo>
                    <a:pt x="18588" y="794"/>
                  </a:lnTo>
                  <a:lnTo>
                    <a:pt x="18327" y="523"/>
                  </a:lnTo>
                  <a:lnTo>
                    <a:pt x="18046" y="262"/>
                  </a:lnTo>
                  <a:lnTo>
                    <a:pt x="17765" y="1"/>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1"/>
            <p:cNvSpPr/>
            <p:nvPr/>
          </p:nvSpPr>
          <p:spPr>
            <a:xfrm>
              <a:off x="8277452" y="3466975"/>
              <a:ext cx="770340" cy="64182"/>
            </a:xfrm>
            <a:custGeom>
              <a:rect b="b" l="l" r="r" t="t"/>
              <a:pathLst>
                <a:path extrusionOk="0" h="814" w="9770">
                  <a:moveTo>
                    <a:pt x="2837" y="0"/>
                  </a:moveTo>
                  <a:lnTo>
                    <a:pt x="2469" y="68"/>
                  </a:lnTo>
                  <a:lnTo>
                    <a:pt x="2102" y="145"/>
                  </a:lnTo>
                  <a:lnTo>
                    <a:pt x="1743" y="232"/>
                  </a:lnTo>
                  <a:lnTo>
                    <a:pt x="1385" y="329"/>
                  </a:lnTo>
                  <a:lnTo>
                    <a:pt x="1037" y="436"/>
                  </a:lnTo>
                  <a:lnTo>
                    <a:pt x="688" y="552"/>
                  </a:lnTo>
                  <a:lnTo>
                    <a:pt x="340" y="678"/>
                  </a:lnTo>
                  <a:lnTo>
                    <a:pt x="1" y="813"/>
                  </a:lnTo>
                  <a:lnTo>
                    <a:pt x="9769" y="813"/>
                  </a:lnTo>
                  <a:lnTo>
                    <a:pt x="9430" y="678"/>
                  </a:lnTo>
                  <a:lnTo>
                    <a:pt x="9082" y="552"/>
                  </a:lnTo>
                  <a:lnTo>
                    <a:pt x="8733" y="436"/>
                  </a:lnTo>
                  <a:lnTo>
                    <a:pt x="8385" y="329"/>
                  </a:lnTo>
                  <a:lnTo>
                    <a:pt x="8026" y="232"/>
                  </a:lnTo>
                  <a:lnTo>
                    <a:pt x="7668" y="145"/>
                  </a:lnTo>
                  <a:lnTo>
                    <a:pt x="7300" y="68"/>
                  </a:lnTo>
                  <a:lnTo>
                    <a:pt x="6933"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7" name="Google Shape;1617;p31"/>
          <p:cNvGrpSpPr/>
          <p:nvPr/>
        </p:nvGrpSpPr>
        <p:grpSpPr>
          <a:xfrm>
            <a:off x="-329272" y="3586596"/>
            <a:ext cx="2031685" cy="2018394"/>
            <a:chOff x="7668350" y="3466975"/>
            <a:chExt cx="1988534" cy="1975525"/>
          </a:xfrm>
        </p:grpSpPr>
        <p:sp>
          <p:nvSpPr>
            <p:cNvPr id="1618" name="Google Shape;1618;p31"/>
            <p:cNvSpPr/>
            <p:nvPr/>
          </p:nvSpPr>
          <p:spPr>
            <a:xfrm>
              <a:off x="8251511" y="5353166"/>
              <a:ext cx="822222" cy="89334"/>
            </a:xfrm>
            <a:custGeom>
              <a:rect b="b" l="l" r="r" t="t"/>
              <a:pathLst>
                <a:path extrusionOk="0" h="1133" w="10428">
                  <a:moveTo>
                    <a:pt x="1" y="0"/>
                  </a:moveTo>
                  <a:lnTo>
                    <a:pt x="301" y="136"/>
                  </a:lnTo>
                  <a:lnTo>
                    <a:pt x="601" y="252"/>
                  </a:lnTo>
                  <a:lnTo>
                    <a:pt x="911" y="378"/>
                  </a:lnTo>
                  <a:lnTo>
                    <a:pt x="1220" y="484"/>
                  </a:lnTo>
                  <a:lnTo>
                    <a:pt x="1540" y="581"/>
                  </a:lnTo>
                  <a:lnTo>
                    <a:pt x="1859" y="678"/>
                  </a:lnTo>
                  <a:lnTo>
                    <a:pt x="2179" y="765"/>
                  </a:lnTo>
                  <a:lnTo>
                    <a:pt x="2508" y="833"/>
                  </a:lnTo>
                  <a:lnTo>
                    <a:pt x="2837" y="901"/>
                  </a:lnTo>
                  <a:lnTo>
                    <a:pt x="3166" y="968"/>
                  </a:lnTo>
                  <a:lnTo>
                    <a:pt x="3496" y="1017"/>
                  </a:lnTo>
                  <a:lnTo>
                    <a:pt x="3834" y="1056"/>
                  </a:lnTo>
                  <a:lnTo>
                    <a:pt x="4173" y="1085"/>
                  </a:lnTo>
                  <a:lnTo>
                    <a:pt x="4522" y="1114"/>
                  </a:lnTo>
                  <a:lnTo>
                    <a:pt x="4870" y="1123"/>
                  </a:lnTo>
                  <a:lnTo>
                    <a:pt x="5219" y="1133"/>
                  </a:lnTo>
                  <a:lnTo>
                    <a:pt x="5558" y="1123"/>
                  </a:lnTo>
                  <a:lnTo>
                    <a:pt x="5906" y="1114"/>
                  </a:lnTo>
                  <a:lnTo>
                    <a:pt x="6255" y="1085"/>
                  </a:lnTo>
                  <a:lnTo>
                    <a:pt x="6594" y="1056"/>
                  </a:lnTo>
                  <a:lnTo>
                    <a:pt x="6932" y="1017"/>
                  </a:lnTo>
                  <a:lnTo>
                    <a:pt x="7262" y="968"/>
                  </a:lnTo>
                  <a:lnTo>
                    <a:pt x="7600" y="901"/>
                  </a:lnTo>
                  <a:lnTo>
                    <a:pt x="7920" y="833"/>
                  </a:lnTo>
                  <a:lnTo>
                    <a:pt x="8249" y="765"/>
                  </a:lnTo>
                  <a:lnTo>
                    <a:pt x="8568" y="678"/>
                  </a:lnTo>
                  <a:lnTo>
                    <a:pt x="8888" y="581"/>
                  </a:lnTo>
                  <a:lnTo>
                    <a:pt x="9207" y="484"/>
                  </a:lnTo>
                  <a:lnTo>
                    <a:pt x="9517" y="378"/>
                  </a:lnTo>
                  <a:lnTo>
                    <a:pt x="9827" y="252"/>
                  </a:lnTo>
                  <a:lnTo>
                    <a:pt x="10127" y="136"/>
                  </a:lnTo>
                  <a:lnTo>
                    <a:pt x="10427"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1"/>
            <p:cNvSpPr/>
            <p:nvPr/>
          </p:nvSpPr>
          <p:spPr>
            <a:xfrm>
              <a:off x="7927130" y="5117254"/>
              <a:ext cx="1470979" cy="210759"/>
            </a:xfrm>
            <a:custGeom>
              <a:rect b="b" l="l" r="r" t="t"/>
              <a:pathLst>
                <a:path extrusionOk="0" h="2673" w="18656">
                  <a:moveTo>
                    <a:pt x="0" y="1"/>
                  </a:moveTo>
                  <a:lnTo>
                    <a:pt x="194" y="204"/>
                  </a:lnTo>
                  <a:lnTo>
                    <a:pt x="378" y="398"/>
                  </a:lnTo>
                  <a:lnTo>
                    <a:pt x="581" y="591"/>
                  </a:lnTo>
                  <a:lnTo>
                    <a:pt x="775" y="775"/>
                  </a:lnTo>
                  <a:lnTo>
                    <a:pt x="978" y="959"/>
                  </a:lnTo>
                  <a:lnTo>
                    <a:pt x="1191" y="1143"/>
                  </a:lnTo>
                  <a:lnTo>
                    <a:pt x="1394" y="1317"/>
                  </a:lnTo>
                  <a:lnTo>
                    <a:pt x="1617" y="1482"/>
                  </a:lnTo>
                  <a:lnTo>
                    <a:pt x="1830" y="1647"/>
                  </a:lnTo>
                  <a:lnTo>
                    <a:pt x="2053" y="1811"/>
                  </a:lnTo>
                  <a:lnTo>
                    <a:pt x="2275" y="1966"/>
                  </a:lnTo>
                  <a:lnTo>
                    <a:pt x="2508" y="2121"/>
                  </a:lnTo>
                  <a:lnTo>
                    <a:pt x="2740" y="2266"/>
                  </a:lnTo>
                  <a:lnTo>
                    <a:pt x="2982" y="2402"/>
                  </a:lnTo>
                  <a:lnTo>
                    <a:pt x="3214" y="2537"/>
                  </a:lnTo>
                  <a:lnTo>
                    <a:pt x="3456" y="2673"/>
                  </a:lnTo>
                  <a:lnTo>
                    <a:pt x="15200" y="2673"/>
                  </a:lnTo>
                  <a:lnTo>
                    <a:pt x="15442" y="2537"/>
                  </a:lnTo>
                  <a:lnTo>
                    <a:pt x="15684" y="2402"/>
                  </a:lnTo>
                  <a:lnTo>
                    <a:pt x="15916" y="2266"/>
                  </a:lnTo>
                  <a:lnTo>
                    <a:pt x="16148" y="2121"/>
                  </a:lnTo>
                  <a:lnTo>
                    <a:pt x="16381" y="1966"/>
                  </a:lnTo>
                  <a:lnTo>
                    <a:pt x="16603" y="1811"/>
                  </a:lnTo>
                  <a:lnTo>
                    <a:pt x="16826" y="1647"/>
                  </a:lnTo>
                  <a:lnTo>
                    <a:pt x="17049" y="1482"/>
                  </a:lnTo>
                  <a:lnTo>
                    <a:pt x="17262" y="1317"/>
                  </a:lnTo>
                  <a:lnTo>
                    <a:pt x="17475" y="1143"/>
                  </a:lnTo>
                  <a:lnTo>
                    <a:pt x="17678" y="959"/>
                  </a:lnTo>
                  <a:lnTo>
                    <a:pt x="17881" y="775"/>
                  </a:lnTo>
                  <a:lnTo>
                    <a:pt x="18075" y="591"/>
                  </a:lnTo>
                  <a:lnTo>
                    <a:pt x="18278" y="398"/>
                  </a:lnTo>
                  <a:lnTo>
                    <a:pt x="18462" y="204"/>
                  </a:lnTo>
                  <a:lnTo>
                    <a:pt x="18656" y="1"/>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1"/>
            <p:cNvSpPr/>
            <p:nvPr/>
          </p:nvSpPr>
          <p:spPr>
            <a:xfrm>
              <a:off x="7767541" y="4881421"/>
              <a:ext cx="1790154" cy="190101"/>
            </a:xfrm>
            <a:custGeom>
              <a:rect b="b" l="l" r="r" t="t"/>
              <a:pathLst>
                <a:path extrusionOk="0" h="2411" w="22704">
                  <a:moveTo>
                    <a:pt x="1" y="0"/>
                  </a:moveTo>
                  <a:lnTo>
                    <a:pt x="165" y="320"/>
                  </a:lnTo>
                  <a:lnTo>
                    <a:pt x="330" y="639"/>
                  </a:lnTo>
                  <a:lnTo>
                    <a:pt x="514" y="949"/>
                  </a:lnTo>
                  <a:lnTo>
                    <a:pt x="698" y="1249"/>
                  </a:lnTo>
                  <a:lnTo>
                    <a:pt x="901" y="1549"/>
                  </a:lnTo>
                  <a:lnTo>
                    <a:pt x="1104" y="1840"/>
                  </a:lnTo>
                  <a:lnTo>
                    <a:pt x="1308" y="2130"/>
                  </a:lnTo>
                  <a:lnTo>
                    <a:pt x="1530" y="2411"/>
                  </a:lnTo>
                  <a:lnTo>
                    <a:pt x="21174" y="2411"/>
                  </a:lnTo>
                  <a:lnTo>
                    <a:pt x="21396" y="2130"/>
                  </a:lnTo>
                  <a:lnTo>
                    <a:pt x="21599" y="1840"/>
                  </a:lnTo>
                  <a:lnTo>
                    <a:pt x="21812" y="1549"/>
                  </a:lnTo>
                  <a:lnTo>
                    <a:pt x="22006" y="1249"/>
                  </a:lnTo>
                  <a:lnTo>
                    <a:pt x="22190" y="949"/>
                  </a:lnTo>
                  <a:lnTo>
                    <a:pt x="22374" y="639"/>
                  </a:lnTo>
                  <a:lnTo>
                    <a:pt x="22539" y="320"/>
                  </a:lnTo>
                  <a:lnTo>
                    <a:pt x="22703"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1"/>
            <p:cNvSpPr/>
            <p:nvPr/>
          </p:nvSpPr>
          <p:spPr>
            <a:xfrm>
              <a:off x="7688141" y="4645509"/>
              <a:ext cx="1948874" cy="169601"/>
            </a:xfrm>
            <a:custGeom>
              <a:rect b="b" l="l" r="r" t="t"/>
              <a:pathLst>
                <a:path extrusionOk="0" h="2151" w="24717">
                  <a:moveTo>
                    <a:pt x="1" y="1"/>
                  </a:moveTo>
                  <a:lnTo>
                    <a:pt x="59" y="282"/>
                  </a:lnTo>
                  <a:lnTo>
                    <a:pt x="127" y="553"/>
                  </a:lnTo>
                  <a:lnTo>
                    <a:pt x="195" y="824"/>
                  </a:lnTo>
                  <a:lnTo>
                    <a:pt x="272" y="1095"/>
                  </a:lnTo>
                  <a:lnTo>
                    <a:pt x="359" y="1366"/>
                  </a:lnTo>
                  <a:lnTo>
                    <a:pt x="446" y="1627"/>
                  </a:lnTo>
                  <a:lnTo>
                    <a:pt x="543" y="1889"/>
                  </a:lnTo>
                  <a:lnTo>
                    <a:pt x="640" y="2150"/>
                  </a:lnTo>
                  <a:lnTo>
                    <a:pt x="24078" y="2150"/>
                  </a:lnTo>
                  <a:lnTo>
                    <a:pt x="24175" y="1889"/>
                  </a:lnTo>
                  <a:lnTo>
                    <a:pt x="24272" y="1627"/>
                  </a:lnTo>
                  <a:lnTo>
                    <a:pt x="24359" y="1366"/>
                  </a:lnTo>
                  <a:lnTo>
                    <a:pt x="24446" y="1095"/>
                  </a:lnTo>
                  <a:lnTo>
                    <a:pt x="24523" y="824"/>
                  </a:lnTo>
                  <a:lnTo>
                    <a:pt x="24591" y="553"/>
                  </a:lnTo>
                  <a:lnTo>
                    <a:pt x="24659" y="282"/>
                  </a:lnTo>
                  <a:lnTo>
                    <a:pt x="24717" y="1"/>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1"/>
            <p:cNvSpPr/>
            <p:nvPr/>
          </p:nvSpPr>
          <p:spPr>
            <a:xfrm>
              <a:off x="7668350" y="4410386"/>
              <a:ext cx="1988534" cy="147445"/>
            </a:xfrm>
            <a:custGeom>
              <a:rect b="b" l="l" r="r" t="t"/>
              <a:pathLst>
                <a:path extrusionOk="0" h="1870" w="25220">
                  <a:moveTo>
                    <a:pt x="10" y="1"/>
                  </a:moveTo>
                  <a:lnTo>
                    <a:pt x="10" y="233"/>
                  </a:lnTo>
                  <a:lnTo>
                    <a:pt x="0" y="475"/>
                  </a:lnTo>
                  <a:lnTo>
                    <a:pt x="10" y="834"/>
                  </a:lnTo>
                  <a:lnTo>
                    <a:pt x="20" y="1182"/>
                  </a:lnTo>
                  <a:lnTo>
                    <a:pt x="49" y="1531"/>
                  </a:lnTo>
                  <a:lnTo>
                    <a:pt x="78" y="1869"/>
                  </a:lnTo>
                  <a:lnTo>
                    <a:pt x="25142" y="1869"/>
                  </a:lnTo>
                  <a:lnTo>
                    <a:pt x="25171" y="1531"/>
                  </a:lnTo>
                  <a:lnTo>
                    <a:pt x="25200" y="1182"/>
                  </a:lnTo>
                  <a:lnTo>
                    <a:pt x="25210" y="834"/>
                  </a:lnTo>
                  <a:lnTo>
                    <a:pt x="25220" y="475"/>
                  </a:lnTo>
                  <a:lnTo>
                    <a:pt x="25220" y="233"/>
                  </a:lnTo>
                  <a:lnTo>
                    <a:pt x="25210" y="1"/>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1"/>
            <p:cNvSpPr/>
            <p:nvPr/>
          </p:nvSpPr>
          <p:spPr>
            <a:xfrm>
              <a:off x="7678994" y="4174553"/>
              <a:ext cx="1967245" cy="126787"/>
            </a:xfrm>
            <a:custGeom>
              <a:rect b="b" l="l" r="r" t="t"/>
              <a:pathLst>
                <a:path extrusionOk="0" h="1608" w="24950">
                  <a:moveTo>
                    <a:pt x="359" y="1"/>
                  </a:moveTo>
                  <a:lnTo>
                    <a:pt x="252" y="397"/>
                  </a:lnTo>
                  <a:lnTo>
                    <a:pt x="156" y="794"/>
                  </a:lnTo>
                  <a:lnTo>
                    <a:pt x="69" y="1201"/>
                  </a:lnTo>
                  <a:lnTo>
                    <a:pt x="1" y="1608"/>
                  </a:lnTo>
                  <a:lnTo>
                    <a:pt x="24949" y="1608"/>
                  </a:lnTo>
                  <a:lnTo>
                    <a:pt x="24881" y="1201"/>
                  </a:lnTo>
                  <a:lnTo>
                    <a:pt x="24794" y="794"/>
                  </a:lnTo>
                  <a:lnTo>
                    <a:pt x="24707" y="397"/>
                  </a:lnTo>
                  <a:lnTo>
                    <a:pt x="24601" y="1"/>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1"/>
            <p:cNvSpPr/>
            <p:nvPr/>
          </p:nvSpPr>
          <p:spPr>
            <a:xfrm>
              <a:off x="7753821" y="3938720"/>
              <a:ext cx="1817593" cy="106129"/>
            </a:xfrm>
            <a:custGeom>
              <a:rect b="b" l="l" r="r" t="t"/>
              <a:pathLst>
                <a:path extrusionOk="0" h="1346" w="23052">
                  <a:moveTo>
                    <a:pt x="698" y="0"/>
                  </a:moveTo>
                  <a:lnTo>
                    <a:pt x="514" y="329"/>
                  </a:lnTo>
                  <a:lnTo>
                    <a:pt x="330" y="658"/>
                  </a:lnTo>
                  <a:lnTo>
                    <a:pt x="165" y="997"/>
                  </a:lnTo>
                  <a:lnTo>
                    <a:pt x="0" y="1346"/>
                  </a:lnTo>
                  <a:lnTo>
                    <a:pt x="23051" y="1346"/>
                  </a:lnTo>
                  <a:lnTo>
                    <a:pt x="22887" y="997"/>
                  </a:lnTo>
                  <a:lnTo>
                    <a:pt x="22722" y="658"/>
                  </a:lnTo>
                  <a:lnTo>
                    <a:pt x="22538" y="329"/>
                  </a:lnTo>
                  <a:lnTo>
                    <a:pt x="22354"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1"/>
            <p:cNvSpPr/>
            <p:nvPr/>
          </p:nvSpPr>
          <p:spPr>
            <a:xfrm>
              <a:off x="7919481" y="3702808"/>
              <a:ext cx="1486275" cy="84840"/>
            </a:xfrm>
            <a:custGeom>
              <a:rect b="b" l="l" r="r" t="t"/>
              <a:pathLst>
                <a:path extrusionOk="0" h="1076" w="18850">
                  <a:moveTo>
                    <a:pt x="1085" y="1"/>
                  </a:moveTo>
                  <a:lnTo>
                    <a:pt x="804" y="262"/>
                  </a:lnTo>
                  <a:lnTo>
                    <a:pt x="523" y="523"/>
                  </a:lnTo>
                  <a:lnTo>
                    <a:pt x="262" y="794"/>
                  </a:lnTo>
                  <a:lnTo>
                    <a:pt x="0" y="1075"/>
                  </a:lnTo>
                  <a:lnTo>
                    <a:pt x="18850" y="1075"/>
                  </a:lnTo>
                  <a:lnTo>
                    <a:pt x="18588" y="794"/>
                  </a:lnTo>
                  <a:lnTo>
                    <a:pt x="18327" y="523"/>
                  </a:lnTo>
                  <a:lnTo>
                    <a:pt x="18046" y="262"/>
                  </a:lnTo>
                  <a:lnTo>
                    <a:pt x="17765" y="1"/>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1"/>
            <p:cNvSpPr/>
            <p:nvPr/>
          </p:nvSpPr>
          <p:spPr>
            <a:xfrm>
              <a:off x="8277452" y="3466975"/>
              <a:ext cx="770340" cy="64182"/>
            </a:xfrm>
            <a:custGeom>
              <a:rect b="b" l="l" r="r" t="t"/>
              <a:pathLst>
                <a:path extrusionOk="0" h="814" w="9770">
                  <a:moveTo>
                    <a:pt x="2837" y="0"/>
                  </a:moveTo>
                  <a:lnTo>
                    <a:pt x="2469" y="68"/>
                  </a:lnTo>
                  <a:lnTo>
                    <a:pt x="2102" y="145"/>
                  </a:lnTo>
                  <a:lnTo>
                    <a:pt x="1743" y="232"/>
                  </a:lnTo>
                  <a:lnTo>
                    <a:pt x="1385" y="329"/>
                  </a:lnTo>
                  <a:lnTo>
                    <a:pt x="1037" y="436"/>
                  </a:lnTo>
                  <a:lnTo>
                    <a:pt x="688" y="552"/>
                  </a:lnTo>
                  <a:lnTo>
                    <a:pt x="340" y="678"/>
                  </a:lnTo>
                  <a:lnTo>
                    <a:pt x="1" y="813"/>
                  </a:lnTo>
                  <a:lnTo>
                    <a:pt x="9769" y="813"/>
                  </a:lnTo>
                  <a:lnTo>
                    <a:pt x="9430" y="678"/>
                  </a:lnTo>
                  <a:lnTo>
                    <a:pt x="9082" y="552"/>
                  </a:lnTo>
                  <a:lnTo>
                    <a:pt x="8733" y="436"/>
                  </a:lnTo>
                  <a:lnTo>
                    <a:pt x="8385" y="329"/>
                  </a:lnTo>
                  <a:lnTo>
                    <a:pt x="8026" y="232"/>
                  </a:lnTo>
                  <a:lnTo>
                    <a:pt x="7668" y="145"/>
                  </a:lnTo>
                  <a:lnTo>
                    <a:pt x="7300" y="68"/>
                  </a:lnTo>
                  <a:lnTo>
                    <a:pt x="6933" y="0"/>
                  </a:lnTo>
                  <a:close/>
                </a:path>
              </a:pathLst>
            </a:custGeom>
            <a:solidFill>
              <a:srgbClr val="FFFFFF">
                <a:alpha val="49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2"/>
        </a:solidFill>
      </p:bgPr>
    </p:bg>
    <p:spTree>
      <p:nvGrpSpPr>
        <p:cNvPr id="178" name="Shape 178"/>
        <p:cNvGrpSpPr/>
        <p:nvPr/>
      </p:nvGrpSpPr>
      <p:grpSpPr>
        <a:xfrm>
          <a:off x="0" y="0"/>
          <a:ext cx="0" cy="0"/>
          <a:chOff x="0" y="0"/>
          <a:chExt cx="0" cy="0"/>
        </a:xfrm>
      </p:grpSpPr>
      <p:sp>
        <p:nvSpPr>
          <p:cNvPr id="179" name="Google Shape;179;p5"/>
          <p:cNvSpPr txBox="1"/>
          <p:nvPr>
            <p:ph type="title"/>
          </p:nvPr>
        </p:nvSpPr>
        <p:spPr>
          <a:xfrm>
            <a:off x="713250" y="445025"/>
            <a:ext cx="77175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accent1"/>
              </a:buClr>
              <a:buSzPts val="2800"/>
              <a:buNone/>
              <a:defRPr>
                <a:solidFill>
                  <a:schemeClr val="accent2"/>
                </a:solidFill>
              </a:defRPr>
            </a:lvl1pPr>
            <a:lvl2pPr lvl="1" rtl="0">
              <a:spcBef>
                <a:spcPts val="0"/>
              </a:spcBef>
              <a:spcAft>
                <a:spcPts val="0"/>
              </a:spcAft>
              <a:buClr>
                <a:schemeClr val="accent1"/>
              </a:buClr>
              <a:buSzPts val="2800"/>
              <a:buNone/>
              <a:defRPr>
                <a:solidFill>
                  <a:schemeClr val="accent1"/>
                </a:solidFill>
              </a:defRPr>
            </a:lvl2pPr>
            <a:lvl3pPr lvl="2" rtl="0">
              <a:spcBef>
                <a:spcPts val="0"/>
              </a:spcBef>
              <a:spcAft>
                <a:spcPts val="0"/>
              </a:spcAft>
              <a:buClr>
                <a:schemeClr val="accent1"/>
              </a:buClr>
              <a:buSzPts val="2800"/>
              <a:buNone/>
              <a:defRPr>
                <a:solidFill>
                  <a:schemeClr val="accent1"/>
                </a:solidFill>
              </a:defRPr>
            </a:lvl3pPr>
            <a:lvl4pPr lvl="3" rtl="0">
              <a:spcBef>
                <a:spcPts val="0"/>
              </a:spcBef>
              <a:spcAft>
                <a:spcPts val="0"/>
              </a:spcAft>
              <a:buClr>
                <a:schemeClr val="accent1"/>
              </a:buClr>
              <a:buSzPts val="2800"/>
              <a:buNone/>
              <a:defRPr>
                <a:solidFill>
                  <a:schemeClr val="accent1"/>
                </a:solidFill>
              </a:defRPr>
            </a:lvl4pPr>
            <a:lvl5pPr lvl="4" rtl="0">
              <a:spcBef>
                <a:spcPts val="0"/>
              </a:spcBef>
              <a:spcAft>
                <a:spcPts val="0"/>
              </a:spcAft>
              <a:buClr>
                <a:schemeClr val="accent1"/>
              </a:buClr>
              <a:buSzPts val="2800"/>
              <a:buNone/>
              <a:defRPr>
                <a:solidFill>
                  <a:schemeClr val="accent1"/>
                </a:solidFill>
              </a:defRPr>
            </a:lvl5pPr>
            <a:lvl6pPr lvl="5" rtl="0">
              <a:spcBef>
                <a:spcPts val="0"/>
              </a:spcBef>
              <a:spcAft>
                <a:spcPts val="0"/>
              </a:spcAft>
              <a:buClr>
                <a:schemeClr val="accent1"/>
              </a:buClr>
              <a:buSzPts val="2800"/>
              <a:buNone/>
              <a:defRPr>
                <a:solidFill>
                  <a:schemeClr val="accent1"/>
                </a:solidFill>
              </a:defRPr>
            </a:lvl6pPr>
            <a:lvl7pPr lvl="6" rtl="0">
              <a:spcBef>
                <a:spcPts val="0"/>
              </a:spcBef>
              <a:spcAft>
                <a:spcPts val="0"/>
              </a:spcAft>
              <a:buClr>
                <a:schemeClr val="accent1"/>
              </a:buClr>
              <a:buSzPts val="2800"/>
              <a:buNone/>
              <a:defRPr>
                <a:solidFill>
                  <a:schemeClr val="accent1"/>
                </a:solidFill>
              </a:defRPr>
            </a:lvl7pPr>
            <a:lvl8pPr lvl="7" rtl="0">
              <a:spcBef>
                <a:spcPts val="0"/>
              </a:spcBef>
              <a:spcAft>
                <a:spcPts val="0"/>
              </a:spcAft>
              <a:buClr>
                <a:schemeClr val="accent1"/>
              </a:buClr>
              <a:buSzPts val="2800"/>
              <a:buNone/>
              <a:defRPr>
                <a:solidFill>
                  <a:schemeClr val="accent1"/>
                </a:solidFill>
              </a:defRPr>
            </a:lvl8pPr>
            <a:lvl9pPr lvl="8" rtl="0">
              <a:spcBef>
                <a:spcPts val="0"/>
              </a:spcBef>
              <a:spcAft>
                <a:spcPts val="0"/>
              </a:spcAft>
              <a:buClr>
                <a:schemeClr val="accent1"/>
              </a:buClr>
              <a:buSzPts val="2800"/>
              <a:buNone/>
              <a:defRPr>
                <a:solidFill>
                  <a:schemeClr val="accent1"/>
                </a:solidFill>
              </a:defRPr>
            </a:lvl9pPr>
          </a:lstStyle>
          <a:p/>
        </p:txBody>
      </p:sp>
      <p:sp>
        <p:nvSpPr>
          <p:cNvPr id="180" name="Google Shape;180;p5"/>
          <p:cNvSpPr txBox="1"/>
          <p:nvPr>
            <p:ph idx="1" type="subTitle"/>
          </p:nvPr>
        </p:nvSpPr>
        <p:spPr>
          <a:xfrm>
            <a:off x="1438619" y="2813075"/>
            <a:ext cx="27969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2"/>
              </a:buClr>
              <a:buSzPts val="2400"/>
              <a:buFont typeface="Montserrat SemiBold"/>
              <a:buNone/>
              <a:defRPr b="1"/>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p:txBody>
      </p:sp>
      <p:sp>
        <p:nvSpPr>
          <p:cNvPr id="181" name="Google Shape;181;p5"/>
          <p:cNvSpPr txBox="1"/>
          <p:nvPr>
            <p:ph idx="2" type="subTitle"/>
          </p:nvPr>
        </p:nvSpPr>
        <p:spPr>
          <a:xfrm>
            <a:off x="4908481" y="2813075"/>
            <a:ext cx="27969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2"/>
              </a:buClr>
              <a:buSzPts val="2400"/>
              <a:buFont typeface="Montserrat SemiBold"/>
              <a:buNone/>
              <a:defRPr b="1"/>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p:txBody>
      </p:sp>
      <p:sp>
        <p:nvSpPr>
          <p:cNvPr id="182" name="Google Shape;182;p5"/>
          <p:cNvSpPr txBox="1"/>
          <p:nvPr>
            <p:ph idx="3" type="subTitle"/>
          </p:nvPr>
        </p:nvSpPr>
        <p:spPr>
          <a:xfrm>
            <a:off x="1438619" y="3233100"/>
            <a:ext cx="2796900" cy="14604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3" name="Google Shape;183;p5"/>
          <p:cNvSpPr txBox="1"/>
          <p:nvPr>
            <p:ph idx="4" type="subTitle"/>
          </p:nvPr>
        </p:nvSpPr>
        <p:spPr>
          <a:xfrm>
            <a:off x="4909981" y="3233094"/>
            <a:ext cx="2793900" cy="14604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184" name="Google Shape;184;p5"/>
          <p:cNvGrpSpPr/>
          <p:nvPr/>
        </p:nvGrpSpPr>
        <p:grpSpPr>
          <a:xfrm>
            <a:off x="-1318741" y="539511"/>
            <a:ext cx="2031688" cy="2028647"/>
            <a:chOff x="4307950" y="1992700"/>
            <a:chExt cx="634625" cy="633675"/>
          </a:xfrm>
        </p:grpSpPr>
        <p:sp>
          <p:nvSpPr>
            <p:cNvPr id="185" name="Google Shape;185;p5"/>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5"/>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5"/>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5"/>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5"/>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5"/>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5"/>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5"/>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5"/>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5"/>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5"/>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 name="Google Shape;211;p5"/>
          <p:cNvGrpSpPr/>
          <p:nvPr/>
        </p:nvGrpSpPr>
        <p:grpSpPr>
          <a:xfrm>
            <a:off x="8429703" y="2572271"/>
            <a:ext cx="2031685" cy="2018394"/>
            <a:chOff x="7668350" y="3466975"/>
            <a:chExt cx="1988534" cy="1975525"/>
          </a:xfrm>
        </p:grpSpPr>
        <p:sp>
          <p:nvSpPr>
            <p:cNvPr id="212" name="Google Shape;212;p5"/>
            <p:cNvSpPr/>
            <p:nvPr/>
          </p:nvSpPr>
          <p:spPr>
            <a:xfrm>
              <a:off x="8251511" y="5353166"/>
              <a:ext cx="822222" cy="89334"/>
            </a:xfrm>
            <a:custGeom>
              <a:rect b="b" l="l" r="r" t="t"/>
              <a:pathLst>
                <a:path extrusionOk="0" h="1133" w="10428">
                  <a:moveTo>
                    <a:pt x="1" y="0"/>
                  </a:moveTo>
                  <a:lnTo>
                    <a:pt x="301" y="136"/>
                  </a:lnTo>
                  <a:lnTo>
                    <a:pt x="601" y="252"/>
                  </a:lnTo>
                  <a:lnTo>
                    <a:pt x="911" y="378"/>
                  </a:lnTo>
                  <a:lnTo>
                    <a:pt x="1220" y="484"/>
                  </a:lnTo>
                  <a:lnTo>
                    <a:pt x="1540" y="581"/>
                  </a:lnTo>
                  <a:lnTo>
                    <a:pt x="1859" y="678"/>
                  </a:lnTo>
                  <a:lnTo>
                    <a:pt x="2179" y="765"/>
                  </a:lnTo>
                  <a:lnTo>
                    <a:pt x="2508" y="833"/>
                  </a:lnTo>
                  <a:lnTo>
                    <a:pt x="2837" y="901"/>
                  </a:lnTo>
                  <a:lnTo>
                    <a:pt x="3166" y="968"/>
                  </a:lnTo>
                  <a:lnTo>
                    <a:pt x="3496" y="1017"/>
                  </a:lnTo>
                  <a:lnTo>
                    <a:pt x="3834" y="1056"/>
                  </a:lnTo>
                  <a:lnTo>
                    <a:pt x="4173" y="1085"/>
                  </a:lnTo>
                  <a:lnTo>
                    <a:pt x="4522" y="1114"/>
                  </a:lnTo>
                  <a:lnTo>
                    <a:pt x="4870" y="1123"/>
                  </a:lnTo>
                  <a:lnTo>
                    <a:pt x="5219" y="1133"/>
                  </a:lnTo>
                  <a:lnTo>
                    <a:pt x="5558" y="1123"/>
                  </a:lnTo>
                  <a:lnTo>
                    <a:pt x="5906" y="1114"/>
                  </a:lnTo>
                  <a:lnTo>
                    <a:pt x="6255" y="1085"/>
                  </a:lnTo>
                  <a:lnTo>
                    <a:pt x="6594" y="1056"/>
                  </a:lnTo>
                  <a:lnTo>
                    <a:pt x="6932" y="1017"/>
                  </a:lnTo>
                  <a:lnTo>
                    <a:pt x="7262" y="968"/>
                  </a:lnTo>
                  <a:lnTo>
                    <a:pt x="7600" y="901"/>
                  </a:lnTo>
                  <a:lnTo>
                    <a:pt x="7920" y="833"/>
                  </a:lnTo>
                  <a:lnTo>
                    <a:pt x="8249" y="765"/>
                  </a:lnTo>
                  <a:lnTo>
                    <a:pt x="8568" y="678"/>
                  </a:lnTo>
                  <a:lnTo>
                    <a:pt x="8888" y="581"/>
                  </a:lnTo>
                  <a:lnTo>
                    <a:pt x="9207" y="484"/>
                  </a:lnTo>
                  <a:lnTo>
                    <a:pt x="9517" y="378"/>
                  </a:lnTo>
                  <a:lnTo>
                    <a:pt x="9827" y="252"/>
                  </a:lnTo>
                  <a:lnTo>
                    <a:pt x="10127" y="136"/>
                  </a:lnTo>
                  <a:lnTo>
                    <a:pt x="1042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5"/>
            <p:cNvSpPr/>
            <p:nvPr/>
          </p:nvSpPr>
          <p:spPr>
            <a:xfrm>
              <a:off x="7927130" y="5117254"/>
              <a:ext cx="1470979" cy="210759"/>
            </a:xfrm>
            <a:custGeom>
              <a:rect b="b" l="l" r="r" t="t"/>
              <a:pathLst>
                <a:path extrusionOk="0" h="2673" w="18656">
                  <a:moveTo>
                    <a:pt x="0" y="1"/>
                  </a:moveTo>
                  <a:lnTo>
                    <a:pt x="194" y="204"/>
                  </a:lnTo>
                  <a:lnTo>
                    <a:pt x="378" y="398"/>
                  </a:lnTo>
                  <a:lnTo>
                    <a:pt x="581" y="591"/>
                  </a:lnTo>
                  <a:lnTo>
                    <a:pt x="775" y="775"/>
                  </a:lnTo>
                  <a:lnTo>
                    <a:pt x="978" y="959"/>
                  </a:lnTo>
                  <a:lnTo>
                    <a:pt x="1191" y="1143"/>
                  </a:lnTo>
                  <a:lnTo>
                    <a:pt x="1394" y="1317"/>
                  </a:lnTo>
                  <a:lnTo>
                    <a:pt x="1617" y="1482"/>
                  </a:lnTo>
                  <a:lnTo>
                    <a:pt x="1830" y="1647"/>
                  </a:lnTo>
                  <a:lnTo>
                    <a:pt x="2053" y="1811"/>
                  </a:lnTo>
                  <a:lnTo>
                    <a:pt x="2275" y="1966"/>
                  </a:lnTo>
                  <a:lnTo>
                    <a:pt x="2508" y="2121"/>
                  </a:lnTo>
                  <a:lnTo>
                    <a:pt x="2740" y="2266"/>
                  </a:lnTo>
                  <a:lnTo>
                    <a:pt x="2982" y="2402"/>
                  </a:lnTo>
                  <a:lnTo>
                    <a:pt x="3214" y="2537"/>
                  </a:lnTo>
                  <a:lnTo>
                    <a:pt x="3456" y="2673"/>
                  </a:lnTo>
                  <a:lnTo>
                    <a:pt x="15200" y="2673"/>
                  </a:lnTo>
                  <a:lnTo>
                    <a:pt x="15442" y="2537"/>
                  </a:lnTo>
                  <a:lnTo>
                    <a:pt x="15684" y="2402"/>
                  </a:lnTo>
                  <a:lnTo>
                    <a:pt x="15916" y="2266"/>
                  </a:lnTo>
                  <a:lnTo>
                    <a:pt x="16148" y="2121"/>
                  </a:lnTo>
                  <a:lnTo>
                    <a:pt x="16381" y="1966"/>
                  </a:lnTo>
                  <a:lnTo>
                    <a:pt x="16603" y="1811"/>
                  </a:lnTo>
                  <a:lnTo>
                    <a:pt x="16826" y="1647"/>
                  </a:lnTo>
                  <a:lnTo>
                    <a:pt x="17049" y="1482"/>
                  </a:lnTo>
                  <a:lnTo>
                    <a:pt x="17262" y="1317"/>
                  </a:lnTo>
                  <a:lnTo>
                    <a:pt x="17475" y="1143"/>
                  </a:lnTo>
                  <a:lnTo>
                    <a:pt x="17678" y="959"/>
                  </a:lnTo>
                  <a:lnTo>
                    <a:pt x="17881" y="775"/>
                  </a:lnTo>
                  <a:lnTo>
                    <a:pt x="18075" y="591"/>
                  </a:lnTo>
                  <a:lnTo>
                    <a:pt x="18278" y="398"/>
                  </a:lnTo>
                  <a:lnTo>
                    <a:pt x="18462" y="204"/>
                  </a:lnTo>
                  <a:lnTo>
                    <a:pt x="1865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5"/>
            <p:cNvSpPr/>
            <p:nvPr/>
          </p:nvSpPr>
          <p:spPr>
            <a:xfrm>
              <a:off x="7767541" y="4881421"/>
              <a:ext cx="1790154" cy="190101"/>
            </a:xfrm>
            <a:custGeom>
              <a:rect b="b" l="l" r="r" t="t"/>
              <a:pathLst>
                <a:path extrusionOk="0" h="2411" w="22704">
                  <a:moveTo>
                    <a:pt x="1" y="0"/>
                  </a:moveTo>
                  <a:lnTo>
                    <a:pt x="165" y="320"/>
                  </a:lnTo>
                  <a:lnTo>
                    <a:pt x="330" y="639"/>
                  </a:lnTo>
                  <a:lnTo>
                    <a:pt x="514" y="949"/>
                  </a:lnTo>
                  <a:lnTo>
                    <a:pt x="698" y="1249"/>
                  </a:lnTo>
                  <a:lnTo>
                    <a:pt x="901" y="1549"/>
                  </a:lnTo>
                  <a:lnTo>
                    <a:pt x="1104" y="1840"/>
                  </a:lnTo>
                  <a:lnTo>
                    <a:pt x="1308" y="2130"/>
                  </a:lnTo>
                  <a:lnTo>
                    <a:pt x="1530" y="2411"/>
                  </a:lnTo>
                  <a:lnTo>
                    <a:pt x="21174" y="2411"/>
                  </a:lnTo>
                  <a:lnTo>
                    <a:pt x="21396" y="2130"/>
                  </a:lnTo>
                  <a:lnTo>
                    <a:pt x="21599" y="1840"/>
                  </a:lnTo>
                  <a:lnTo>
                    <a:pt x="21812" y="1549"/>
                  </a:lnTo>
                  <a:lnTo>
                    <a:pt x="22006" y="1249"/>
                  </a:lnTo>
                  <a:lnTo>
                    <a:pt x="22190" y="949"/>
                  </a:lnTo>
                  <a:lnTo>
                    <a:pt x="22374" y="639"/>
                  </a:lnTo>
                  <a:lnTo>
                    <a:pt x="22539" y="320"/>
                  </a:lnTo>
                  <a:lnTo>
                    <a:pt x="2270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5"/>
            <p:cNvSpPr/>
            <p:nvPr/>
          </p:nvSpPr>
          <p:spPr>
            <a:xfrm>
              <a:off x="7688141" y="4645509"/>
              <a:ext cx="1948874" cy="169601"/>
            </a:xfrm>
            <a:custGeom>
              <a:rect b="b" l="l" r="r" t="t"/>
              <a:pathLst>
                <a:path extrusionOk="0" h="2151" w="24717">
                  <a:moveTo>
                    <a:pt x="1" y="1"/>
                  </a:moveTo>
                  <a:lnTo>
                    <a:pt x="59" y="282"/>
                  </a:lnTo>
                  <a:lnTo>
                    <a:pt x="127" y="553"/>
                  </a:lnTo>
                  <a:lnTo>
                    <a:pt x="195" y="824"/>
                  </a:lnTo>
                  <a:lnTo>
                    <a:pt x="272" y="1095"/>
                  </a:lnTo>
                  <a:lnTo>
                    <a:pt x="359" y="1366"/>
                  </a:lnTo>
                  <a:lnTo>
                    <a:pt x="446" y="1627"/>
                  </a:lnTo>
                  <a:lnTo>
                    <a:pt x="543" y="1889"/>
                  </a:lnTo>
                  <a:lnTo>
                    <a:pt x="640" y="2150"/>
                  </a:lnTo>
                  <a:lnTo>
                    <a:pt x="24078" y="2150"/>
                  </a:lnTo>
                  <a:lnTo>
                    <a:pt x="24175" y="1889"/>
                  </a:lnTo>
                  <a:lnTo>
                    <a:pt x="24272" y="1627"/>
                  </a:lnTo>
                  <a:lnTo>
                    <a:pt x="24359" y="1366"/>
                  </a:lnTo>
                  <a:lnTo>
                    <a:pt x="24446" y="1095"/>
                  </a:lnTo>
                  <a:lnTo>
                    <a:pt x="24523" y="824"/>
                  </a:lnTo>
                  <a:lnTo>
                    <a:pt x="24591" y="553"/>
                  </a:lnTo>
                  <a:lnTo>
                    <a:pt x="24659" y="282"/>
                  </a:lnTo>
                  <a:lnTo>
                    <a:pt x="247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5"/>
            <p:cNvSpPr/>
            <p:nvPr/>
          </p:nvSpPr>
          <p:spPr>
            <a:xfrm>
              <a:off x="7668350" y="4410386"/>
              <a:ext cx="1988534" cy="147445"/>
            </a:xfrm>
            <a:custGeom>
              <a:rect b="b" l="l" r="r" t="t"/>
              <a:pathLst>
                <a:path extrusionOk="0" h="1870" w="25220">
                  <a:moveTo>
                    <a:pt x="10" y="1"/>
                  </a:moveTo>
                  <a:lnTo>
                    <a:pt x="10" y="233"/>
                  </a:lnTo>
                  <a:lnTo>
                    <a:pt x="0" y="475"/>
                  </a:lnTo>
                  <a:lnTo>
                    <a:pt x="10" y="834"/>
                  </a:lnTo>
                  <a:lnTo>
                    <a:pt x="20" y="1182"/>
                  </a:lnTo>
                  <a:lnTo>
                    <a:pt x="49" y="1531"/>
                  </a:lnTo>
                  <a:lnTo>
                    <a:pt x="78" y="1869"/>
                  </a:lnTo>
                  <a:lnTo>
                    <a:pt x="25142" y="1869"/>
                  </a:lnTo>
                  <a:lnTo>
                    <a:pt x="25171" y="1531"/>
                  </a:lnTo>
                  <a:lnTo>
                    <a:pt x="25200" y="1182"/>
                  </a:lnTo>
                  <a:lnTo>
                    <a:pt x="25210" y="834"/>
                  </a:lnTo>
                  <a:lnTo>
                    <a:pt x="25220" y="475"/>
                  </a:lnTo>
                  <a:lnTo>
                    <a:pt x="25220" y="233"/>
                  </a:lnTo>
                  <a:lnTo>
                    <a:pt x="252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5"/>
            <p:cNvSpPr/>
            <p:nvPr/>
          </p:nvSpPr>
          <p:spPr>
            <a:xfrm>
              <a:off x="7678994" y="4174553"/>
              <a:ext cx="1967245" cy="126787"/>
            </a:xfrm>
            <a:custGeom>
              <a:rect b="b" l="l" r="r" t="t"/>
              <a:pathLst>
                <a:path extrusionOk="0" h="1608" w="24950">
                  <a:moveTo>
                    <a:pt x="359" y="1"/>
                  </a:moveTo>
                  <a:lnTo>
                    <a:pt x="252" y="397"/>
                  </a:lnTo>
                  <a:lnTo>
                    <a:pt x="156" y="794"/>
                  </a:lnTo>
                  <a:lnTo>
                    <a:pt x="69" y="1201"/>
                  </a:lnTo>
                  <a:lnTo>
                    <a:pt x="1" y="1608"/>
                  </a:lnTo>
                  <a:lnTo>
                    <a:pt x="24949" y="1608"/>
                  </a:lnTo>
                  <a:lnTo>
                    <a:pt x="24881" y="1201"/>
                  </a:lnTo>
                  <a:lnTo>
                    <a:pt x="24794" y="794"/>
                  </a:lnTo>
                  <a:lnTo>
                    <a:pt x="24707" y="397"/>
                  </a:lnTo>
                  <a:lnTo>
                    <a:pt x="246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
            <p:cNvSpPr/>
            <p:nvPr/>
          </p:nvSpPr>
          <p:spPr>
            <a:xfrm>
              <a:off x="7753821" y="3938720"/>
              <a:ext cx="1817593" cy="106129"/>
            </a:xfrm>
            <a:custGeom>
              <a:rect b="b" l="l" r="r" t="t"/>
              <a:pathLst>
                <a:path extrusionOk="0" h="1346" w="23052">
                  <a:moveTo>
                    <a:pt x="698" y="0"/>
                  </a:moveTo>
                  <a:lnTo>
                    <a:pt x="514" y="329"/>
                  </a:lnTo>
                  <a:lnTo>
                    <a:pt x="330" y="658"/>
                  </a:lnTo>
                  <a:lnTo>
                    <a:pt x="165" y="997"/>
                  </a:lnTo>
                  <a:lnTo>
                    <a:pt x="0" y="1346"/>
                  </a:lnTo>
                  <a:lnTo>
                    <a:pt x="23051" y="1346"/>
                  </a:lnTo>
                  <a:lnTo>
                    <a:pt x="22887" y="997"/>
                  </a:lnTo>
                  <a:lnTo>
                    <a:pt x="22722" y="658"/>
                  </a:lnTo>
                  <a:lnTo>
                    <a:pt x="22538" y="329"/>
                  </a:lnTo>
                  <a:lnTo>
                    <a:pt x="2235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5"/>
            <p:cNvSpPr/>
            <p:nvPr/>
          </p:nvSpPr>
          <p:spPr>
            <a:xfrm>
              <a:off x="7919481" y="3702808"/>
              <a:ext cx="1486275" cy="84840"/>
            </a:xfrm>
            <a:custGeom>
              <a:rect b="b" l="l" r="r" t="t"/>
              <a:pathLst>
                <a:path extrusionOk="0" h="1076" w="18850">
                  <a:moveTo>
                    <a:pt x="1085" y="1"/>
                  </a:moveTo>
                  <a:lnTo>
                    <a:pt x="804" y="262"/>
                  </a:lnTo>
                  <a:lnTo>
                    <a:pt x="523" y="523"/>
                  </a:lnTo>
                  <a:lnTo>
                    <a:pt x="262" y="794"/>
                  </a:lnTo>
                  <a:lnTo>
                    <a:pt x="0" y="1075"/>
                  </a:lnTo>
                  <a:lnTo>
                    <a:pt x="18850" y="1075"/>
                  </a:lnTo>
                  <a:lnTo>
                    <a:pt x="18588" y="794"/>
                  </a:lnTo>
                  <a:lnTo>
                    <a:pt x="18327" y="523"/>
                  </a:lnTo>
                  <a:lnTo>
                    <a:pt x="18046" y="262"/>
                  </a:lnTo>
                  <a:lnTo>
                    <a:pt x="1776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5"/>
            <p:cNvSpPr/>
            <p:nvPr/>
          </p:nvSpPr>
          <p:spPr>
            <a:xfrm>
              <a:off x="8277452" y="3466975"/>
              <a:ext cx="770340" cy="64182"/>
            </a:xfrm>
            <a:custGeom>
              <a:rect b="b" l="l" r="r" t="t"/>
              <a:pathLst>
                <a:path extrusionOk="0" h="814" w="9770">
                  <a:moveTo>
                    <a:pt x="2837" y="0"/>
                  </a:moveTo>
                  <a:lnTo>
                    <a:pt x="2469" y="68"/>
                  </a:lnTo>
                  <a:lnTo>
                    <a:pt x="2102" y="145"/>
                  </a:lnTo>
                  <a:lnTo>
                    <a:pt x="1743" y="232"/>
                  </a:lnTo>
                  <a:lnTo>
                    <a:pt x="1385" y="329"/>
                  </a:lnTo>
                  <a:lnTo>
                    <a:pt x="1037" y="436"/>
                  </a:lnTo>
                  <a:lnTo>
                    <a:pt x="688" y="552"/>
                  </a:lnTo>
                  <a:lnTo>
                    <a:pt x="340" y="678"/>
                  </a:lnTo>
                  <a:lnTo>
                    <a:pt x="1" y="813"/>
                  </a:lnTo>
                  <a:lnTo>
                    <a:pt x="9769" y="813"/>
                  </a:lnTo>
                  <a:lnTo>
                    <a:pt x="9430" y="678"/>
                  </a:lnTo>
                  <a:lnTo>
                    <a:pt x="9082" y="552"/>
                  </a:lnTo>
                  <a:lnTo>
                    <a:pt x="8733" y="436"/>
                  </a:lnTo>
                  <a:lnTo>
                    <a:pt x="8385" y="329"/>
                  </a:lnTo>
                  <a:lnTo>
                    <a:pt x="8026" y="232"/>
                  </a:lnTo>
                  <a:lnTo>
                    <a:pt x="7668" y="145"/>
                  </a:lnTo>
                  <a:lnTo>
                    <a:pt x="7300" y="68"/>
                  </a:lnTo>
                  <a:lnTo>
                    <a:pt x="693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2"/>
        </a:solidFill>
      </p:bgPr>
    </p:bg>
    <p:spTree>
      <p:nvGrpSpPr>
        <p:cNvPr id="221" name="Shape 221"/>
        <p:cNvGrpSpPr/>
        <p:nvPr/>
      </p:nvGrpSpPr>
      <p:grpSpPr>
        <a:xfrm>
          <a:off x="0" y="0"/>
          <a:ext cx="0" cy="0"/>
          <a:chOff x="0" y="0"/>
          <a:chExt cx="0" cy="0"/>
        </a:xfrm>
      </p:grpSpPr>
      <p:sp>
        <p:nvSpPr>
          <p:cNvPr id="222" name="Google Shape;222;p6"/>
          <p:cNvSpPr txBox="1"/>
          <p:nvPr>
            <p:ph type="title"/>
          </p:nvPr>
        </p:nvSpPr>
        <p:spPr>
          <a:xfrm>
            <a:off x="713250" y="445025"/>
            <a:ext cx="77175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accent1"/>
              </a:buClr>
              <a:buSzPts val="2800"/>
              <a:buNone/>
              <a:defRPr>
                <a:solidFill>
                  <a:schemeClr val="accent2"/>
                </a:solidFill>
              </a:defRPr>
            </a:lvl1pPr>
            <a:lvl2pPr lvl="1" rtl="0">
              <a:spcBef>
                <a:spcPts val="0"/>
              </a:spcBef>
              <a:spcAft>
                <a:spcPts val="0"/>
              </a:spcAft>
              <a:buClr>
                <a:schemeClr val="accent1"/>
              </a:buClr>
              <a:buSzPts val="2800"/>
              <a:buNone/>
              <a:defRPr>
                <a:solidFill>
                  <a:schemeClr val="accent1"/>
                </a:solidFill>
              </a:defRPr>
            </a:lvl2pPr>
            <a:lvl3pPr lvl="2" rtl="0">
              <a:spcBef>
                <a:spcPts val="0"/>
              </a:spcBef>
              <a:spcAft>
                <a:spcPts val="0"/>
              </a:spcAft>
              <a:buClr>
                <a:schemeClr val="accent1"/>
              </a:buClr>
              <a:buSzPts val="2800"/>
              <a:buNone/>
              <a:defRPr>
                <a:solidFill>
                  <a:schemeClr val="accent1"/>
                </a:solidFill>
              </a:defRPr>
            </a:lvl3pPr>
            <a:lvl4pPr lvl="3" rtl="0">
              <a:spcBef>
                <a:spcPts val="0"/>
              </a:spcBef>
              <a:spcAft>
                <a:spcPts val="0"/>
              </a:spcAft>
              <a:buClr>
                <a:schemeClr val="accent1"/>
              </a:buClr>
              <a:buSzPts val="2800"/>
              <a:buNone/>
              <a:defRPr>
                <a:solidFill>
                  <a:schemeClr val="accent1"/>
                </a:solidFill>
              </a:defRPr>
            </a:lvl4pPr>
            <a:lvl5pPr lvl="4" rtl="0">
              <a:spcBef>
                <a:spcPts val="0"/>
              </a:spcBef>
              <a:spcAft>
                <a:spcPts val="0"/>
              </a:spcAft>
              <a:buClr>
                <a:schemeClr val="accent1"/>
              </a:buClr>
              <a:buSzPts val="2800"/>
              <a:buNone/>
              <a:defRPr>
                <a:solidFill>
                  <a:schemeClr val="accent1"/>
                </a:solidFill>
              </a:defRPr>
            </a:lvl5pPr>
            <a:lvl6pPr lvl="5" rtl="0">
              <a:spcBef>
                <a:spcPts val="0"/>
              </a:spcBef>
              <a:spcAft>
                <a:spcPts val="0"/>
              </a:spcAft>
              <a:buClr>
                <a:schemeClr val="accent1"/>
              </a:buClr>
              <a:buSzPts val="2800"/>
              <a:buNone/>
              <a:defRPr>
                <a:solidFill>
                  <a:schemeClr val="accent1"/>
                </a:solidFill>
              </a:defRPr>
            </a:lvl6pPr>
            <a:lvl7pPr lvl="6" rtl="0">
              <a:spcBef>
                <a:spcPts val="0"/>
              </a:spcBef>
              <a:spcAft>
                <a:spcPts val="0"/>
              </a:spcAft>
              <a:buClr>
                <a:schemeClr val="accent1"/>
              </a:buClr>
              <a:buSzPts val="2800"/>
              <a:buNone/>
              <a:defRPr>
                <a:solidFill>
                  <a:schemeClr val="accent1"/>
                </a:solidFill>
              </a:defRPr>
            </a:lvl7pPr>
            <a:lvl8pPr lvl="7" rtl="0">
              <a:spcBef>
                <a:spcPts val="0"/>
              </a:spcBef>
              <a:spcAft>
                <a:spcPts val="0"/>
              </a:spcAft>
              <a:buClr>
                <a:schemeClr val="accent1"/>
              </a:buClr>
              <a:buSzPts val="2800"/>
              <a:buNone/>
              <a:defRPr>
                <a:solidFill>
                  <a:schemeClr val="accent1"/>
                </a:solidFill>
              </a:defRPr>
            </a:lvl8pPr>
            <a:lvl9pPr lvl="8" rtl="0">
              <a:spcBef>
                <a:spcPts val="0"/>
              </a:spcBef>
              <a:spcAft>
                <a:spcPts val="0"/>
              </a:spcAft>
              <a:buClr>
                <a:schemeClr val="accent1"/>
              </a:buClr>
              <a:buSzPts val="2800"/>
              <a:buNone/>
              <a:defRPr>
                <a:solidFill>
                  <a:schemeClr val="accen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2"/>
        </a:solidFill>
      </p:bgPr>
    </p:bg>
    <p:spTree>
      <p:nvGrpSpPr>
        <p:cNvPr id="223" name="Shape 223"/>
        <p:cNvGrpSpPr/>
        <p:nvPr/>
      </p:nvGrpSpPr>
      <p:grpSpPr>
        <a:xfrm>
          <a:off x="0" y="0"/>
          <a:ext cx="0" cy="0"/>
          <a:chOff x="0" y="0"/>
          <a:chExt cx="0" cy="0"/>
        </a:xfrm>
      </p:grpSpPr>
      <p:sp>
        <p:nvSpPr>
          <p:cNvPr id="224" name="Google Shape;224;p7"/>
          <p:cNvSpPr txBox="1"/>
          <p:nvPr>
            <p:ph idx="1" type="body"/>
          </p:nvPr>
        </p:nvSpPr>
        <p:spPr>
          <a:xfrm>
            <a:off x="713225" y="1122000"/>
            <a:ext cx="7717500" cy="3447000"/>
          </a:xfrm>
          <a:prstGeom prst="rect">
            <a:avLst/>
          </a:prstGeom>
        </p:spPr>
        <p:txBody>
          <a:bodyPr anchorCtr="0" anchor="t" bIns="91425" lIns="91425" spcFirstLastPara="1" rIns="91425" wrap="square" tIns="91425">
            <a:normAutofit/>
          </a:bodyPr>
          <a:lstStyle>
            <a:lvl1pPr indent="-304800" lvl="0" marL="457200">
              <a:lnSpc>
                <a:spcPct val="100000"/>
              </a:lnSpc>
              <a:spcBef>
                <a:spcPts val="0"/>
              </a:spcBef>
              <a:spcAft>
                <a:spcPts val="0"/>
              </a:spcAft>
              <a:buClr>
                <a:schemeClr val="dk1"/>
              </a:buClr>
              <a:buSzPts val="1200"/>
              <a:buChar char="●"/>
              <a:defRPr sz="1200">
                <a:solidFill>
                  <a:schemeClr val="dk1"/>
                </a:solidFill>
              </a:defRPr>
            </a:lvl1pPr>
            <a:lvl2pPr indent="-304800" lvl="1" marL="914400">
              <a:spcBef>
                <a:spcPts val="0"/>
              </a:spcBef>
              <a:spcAft>
                <a:spcPts val="0"/>
              </a:spcAft>
              <a:buClr>
                <a:schemeClr val="dk1"/>
              </a:buClr>
              <a:buSzPts val="1200"/>
              <a:buChar char="○"/>
              <a:defRPr sz="1200">
                <a:solidFill>
                  <a:schemeClr val="dk1"/>
                </a:solidFill>
              </a:defRPr>
            </a:lvl2pPr>
            <a:lvl3pPr indent="-304800" lvl="2" marL="1371600">
              <a:spcBef>
                <a:spcPts val="0"/>
              </a:spcBef>
              <a:spcAft>
                <a:spcPts val="0"/>
              </a:spcAft>
              <a:buClr>
                <a:schemeClr val="dk1"/>
              </a:buClr>
              <a:buSzPts val="1200"/>
              <a:buChar char="■"/>
              <a:defRPr sz="1200">
                <a:solidFill>
                  <a:schemeClr val="dk1"/>
                </a:solidFill>
              </a:defRPr>
            </a:lvl3pPr>
            <a:lvl4pPr indent="-304800" lvl="3" marL="1828800">
              <a:spcBef>
                <a:spcPts val="0"/>
              </a:spcBef>
              <a:spcAft>
                <a:spcPts val="0"/>
              </a:spcAft>
              <a:buClr>
                <a:schemeClr val="dk1"/>
              </a:buClr>
              <a:buSzPts val="1200"/>
              <a:buChar char="●"/>
              <a:defRPr sz="1200">
                <a:solidFill>
                  <a:schemeClr val="dk1"/>
                </a:solidFill>
              </a:defRPr>
            </a:lvl4pPr>
            <a:lvl5pPr indent="-304800" lvl="4" marL="2286000">
              <a:spcBef>
                <a:spcPts val="0"/>
              </a:spcBef>
              <a:spcAft>
                <a:spcPts val="0"/>
              </a:spcAft>
              <a:buClr>
                <a:schemeClr val="dk1"/>
              </a:buClr>
              <a:buSzPts val="1200"/>
              <a:buChar char="○"/>
              <a:defRPr sz="1200">
                <a:solidFill>
                  <a:schemeClr val="dk1"/>
                </a:solidFill>
              </a:defRPr>
            </a:lvl5pPr>
            <a:lvl6pPr indent="-304800" lvl="5" marL="2743200">
              <a:spcBef>
                <a:spcPts val="0"/>
              </a:spcBef>
              <a:spcAft>
                <a:spcPts val="0"/>
              </a:spcAft>
              <a:buClr>
                <a:schemeClr val="dk1"/>
              </a:buClr>
              <a:buSzPts val="1200"/>
              <a:buChar char="■"/>
              <a:defRPr sz="1200">
                <a:solidFill>
                  <a:schemeClr val="dk1"/>
                </a:solidFill>
              </a:defRPr>
            </a:lvl6pPr>
            <a:lvl7pPr indent="-304800" lvl="6" marL="3200400">
              <a:spcBef>
                <a:spcPts val="0"/>
              </a:spcBef>
              <a:spcAft>
                <a:spcPts val="0"/>
              </a:spcAft>
              <a:buClr>
                <a:schemeClr val="dk1"/>
              </a:buClr>
              <a:buSzPts val="1200"/>
              <a:buChar char="●"/>
              <a:defRPr sz="1200">
                <a:solidFill>
                  <a:schemeClr val="dk1"/>
                </a:solidFill>
              </a:defRPr>
            </a:lvl7pPr>
            <a:lvl8pPr indent="-304800" lvl="7" marL="3657600">
              <a:spcBef>
                <a:spcPts val="0"/>
              </a:spcBef>
              <a:spcAft>
                <a:spcPts val="0"/>
              </a:spcAft>
              <a:buClr>
                <a:schemeClr val="dk1"/>
              </a:buClr>
              <a:buSzPts val="1200"/>
              <a:buChar char="○"/>
              <a:defRPr sz="1200">
                <a:solidFill>
                  <a:schemeClr val="dk1"/>
                </a:solidFill>
              </a:defRPr>
            </a:lvl8pPr>
            <a:lvl9pPr indent="-304800" lvl="8" marL="4114800">
              <a:spcBef>
                <a:spcPts val="0"/>
              </a:spcBef>
              <a:spcAft>
                <a:spcPts val="0"/>
              </a:spcAft>
              <a:buClr>
                <a:schemeClr val="dk1"/>
              </a:buClr>
              <a:buSzPts val="1200"/>
              <a:buChar char="■"/>
              <a:defRPr sz="1200">
                <a:solidFill>
                  <a:schemeClr val="dk1"/>
                </a:solidFill>
              </a:defRPr>
            </a:lvl9pPr>
          </a:lstStyle>
          <a:p/>
        </p:txBody>
      </p:sp>
      <p:sp>
        <p:nvSpPr>
          <p:cNvPr id="225" name="Google Shape;225;p7"/>
          <p:cNvSpPr txBox="1"/>
          <p:nvPr>
            <p:ph type="title"/>
          </p:nvPr>
        </p:nvSpPr>
        <p:spPr>
          <a:xfrm>
            <a:off x="713250" y="445025"/>
            <a:ext cx="77175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accent1"/>
              </a:buClr>
              <a:buSzPts val="2800"/>
              <a:buNone/>
              <a:defRPr>
                <a:solidFill>
                  <a:schemeClr val="accent2"/>
                </a:solidFill>
              </a:defRPr>
            </a:lvl1pPr>
            <a:lvl2pPr lvl="1" rtl="0">
              <a:spcBef>
                <a:spcPts val="0"/>
              </a:spcBef>
              <a:spcAft>
                <a:spcPts val="0"/>
              </a:spcAft>
              <a:buClr>
                <a:schemeClr val="accent1"/>
              </a:buClr>
              <a:buSzPts val="2800"/>
              <a:buNone/>
              <a:defRPr>
                <a:solidFill>
                  <a:schemeClr val="accent1"/>
                </a:solidFill>
              </a:defRPr>
            </a:lvl2pPr>
            <a:lvl3pPr lvl="2" rtl="0">
              <a:spcBef>
                <a:spcPts val="0"/>
              </a:spcBef>
              <a:spcAft>
                <a:spcPts val="0"/>
              </a:spcAft>
              <a:buClr>
                <a:schemeClr val="accent1"/>
              </a:buClr>
              <a:buSzPts val="2800"/>
              <a:buNone/>
              <a:defRPr>
                <a:solidFill>
                  <a:schemeClr val="accent1"/>
                </a:solidFill>
              </a:defRPr>
            </a:lvl3pPr>
            <a:lvl4pPr lvl="3" rtl="0">
              <a:spcBef>
                <a:spcPts val="0"/>
              </a:spcBef>
              <a:spcAft>
                <a:spcPts val="0"/>
              </a:spcAft>
              <a:buClr>
                <a:schemeClr val="accent1"/>
              </a:buClr>
              <a:buSzPts val="2800"/>
              <a:buNone/>
              <a:defRPr>
                <a:solidFill>
                  <a:schemeClr val="accent1"/>
                </a:solidFill>
              </a:defRPr>
            </a:lvl4pPr>
            <a:lvl5pPr lvl="4" rtl="0">
              <a:spcBef>
                <a:spcPts val="0"/>
              </a:spcBef>
              <a:spcAft>
                <a:spcPts val="0"/>
              </a:spcAft>
              <a:buClr>
                <a:schemeClr val="accent1"/>
              </a:buClr>
              <a:buSzPts val="2800"/>
              <a:buNone/>
              <a:defRPr>
                <a:solidFill>
                  <a:schemeClr val="accent1"/>
                </a:solidFill>
              </a:defRPr>
            </a:lvl5pPr>
            <a:lvl6pPr lvl="5" rtl="0">
              <a:spcBef>
                <a:spcPts val="0"/>
              </a:spcBef>
              <a:spcAft>
                <a:spcPts val="0"/>
              </a:spcAft>
              <a:buClr>
                <a:schemeClr val="accent1"/>
              </a:buClr>
              <a:buSzPts val="2800"/>
              <a:buNone/>
              <a:defRPr>
                <a:solidFill>
                  <a:schemeClr val="accent1"/>
                </a:solidFill>
              </a:defRPr>
            </a:lvl6pPr>
            <a:lvl7pPr lvl="6" rtl="0">
              <a:spcBef>
                <a:spcPts val="0"/>
              </a:spcBef>
              <a:spcAft>
                <a:spcPts val="0"/>
              </a:spcAft>
              <a:buClr>
                <a:schemeClr val="accent1"/>
              </a:buClr>
              <a:buSzPts val="2800"/>
              <a:buNone/>
              <a:defRPr>
                <a:solidFill>
                  <a:schemeClr val="accent1"/>
                </a:solidFill>
              </a:defRPr>
            </a:lvl7pPr>
            <a:lvl8pPr lvl="7" rtl="0">
              <a:spcBef>
                <a:spcPts val="0"/>
              </a:spcBef>
              <a:spcAft>
                <a:spcPts val="0"/>
              </a:spcAft>
              <a:buClr>
                <a:schemeClr val="accent1"/>
              </a:buClr>
              <a:buSzPts val="2800"/>
              <a:buNone/>
              <a:defRPr>
                <a:solidFill>
                  <a:schemeClr val="accent1"/>
                </a:solidFill>
              </a:defRPr>
            </a:lvl8pPr>
            <a:lvl9pPr lvl="8" rtl="0">
              <a:spcBef>
                <a:spcPts val="0"/>
              </a:spcBef>
              <a:spcAft>
                <a:spcPts val="0"/>
              </a:spcAft>
              <a:buClr>
                <a:schemeClr val="accent1"/>
              </a:buClr>
              <a:buSzPts val="2800"/>
              <a:buNone/>
              <a:defRPr>
                <a:solidFill>
                  <a:schemeClr val="accent1"/>
                </a:solidFill>
              </a:defRPr>
            </a:lvl9pPr>
          </a:lstStyle>
          <a:p/>
        </p:txBody>
      </p:sp>
      <p:grpSp>
        <p:nvGrpSpPr>
          <p:cNvPr id="226" name="Google Shape;226;p7"/>
          <p:cNvGrpSpPr/>
          <p:nvPr/>
        </p:nvGrpSpPr>
        <p:grpSpPr>
          <a:xfrm>
            <a:off x="-556503" y="-728246"/>
            <a:ext cx="1915869" cy="1913001"/>
            <a:chOff x="4307950" y="1992700"/>
            <a:chExt cx="634625" cy="633675"/>
          </a:xfrm>
        </p:grpSpPr>
        <p:sp>
          <p:nvSpPr>
            <p:cNvPr id="227" name="Google Shape;227;p7"/>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7"/>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7"/>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7"/>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7"/>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7"/>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7"/>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7"/>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7"/>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7"/>
          <p:cNvGrpSpPr/>
          <p:nvPr/>
        </p:nvGrpSpPr>
        <p:grpSpPr>
          <a:xfrm rot="10800000">
            <a:off x="8430735" y="74391"/>
            <a:ext cx="623783" cy="1215160"/>
            <a:chOff x="713225" y="-362087"/>
            <a:chExt cx="925632" cy="1803175"/>
          </a:xfrm>
        </p:grpSpPr>
        <p:sp>
          <p:nvSpPr>
            <p:cNvPr id="254" name="Google Shape;254;p7"/>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7"/>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7"/>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7"/>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7"/>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7"/>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7"/>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7"/>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7"/>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7"/>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7"/>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7"/>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7"/>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7"/>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7"/>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7"/>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7"/>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7"/>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7"/>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7"/>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7"/>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7"/>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7"/>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7"/>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7"/>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7"/>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7"/>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7"/>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 name="Google Shape;282;p7"/>
          <p:cNvGrpSpPr/>
          <p:nvPr/>
        </p:nvGrpSpPr>
        <p:grpSpPr>
          <a:xfrm>
            <a:off x="7608095" y="3997621"/>
            <a:ext cx="2679351" cy="2661822"/>
            <a:chOff x="7668350" y="3466975"/>
            <a:chExt cx="1988534" cy="1975525"/>
          </a:xfrm>
        </p:grpSpPr>
        <p:sp>
          <p:nvSpPr>
            <p:cNvPr id="283" name="Google Shape;283;p7"/>
            <p:cNvSpPr/>
            <p:nvPr/>
          </p:nvSpPr>
          <p:spPr>
            <a:xfrm>
              <a:off x="8251511" y="5353166"/>
              <a:ext cx="822222" cy="89334"/>
            </a:xfrm>
            <a:custGeom>
              <a:rect b="b" l="l" r="r" t="t"/>
              <a:pathLst>
                <a:path extrusionOk="0" h="1133" w="10428">
                  <a:moveTo>
                    <a:pt x="1" y="0"/>
                  </a:moveTo>
                  <a:lnTo>
                    <a:pt x="301" y="136"/>
                  </a:lnTo>
                  <a:lnTo>
                    <a:pt x="601" y="252"/>
                  </a:lnTo>
                  <a:lnTo>
                    <a:pt x="911" y="378"/>
                  </a:lnTo>
                  <a:lnTo>
                    <a:pt x="1220" y="484"/>
                  </a:lnTo>
                  <a:lnTo>
                    <a:pt x="1540" y="581"/>
                  </a:lnTo>
                  <a:lnTo>
                    <a:pt x="1859" y="678"/>
                  </a:lnTo>
                  <a:lnTo>
                    <a:pt x="2179" y="765"/>
                  </a:lnTo>
                  <a:lnTo>
                    <a:pt x="2508" y="833"/>
                  </a:lnTo>
                  <a:lnTo>
                    <a:pt x="2837" y="901"/>
                  </a:lnTo>
                  <a:lnTo>
                    <a:pt x="3166" y="968"/>
                  </a:lnTo>
                  <a:lnTo>
                    <a:pt x="3496" y="1017"/>
                  </a:lnTo>
                  <a:lnTo>
                    <a:pt x="3834" y="1056"/>
                  </a:lnTo>
                  <a:lnTo>
                    <a:pt x="4173" y="1085"/>
                  </a:lnTo>
                  <a:lnTo>
                    <a:pt x="4522" y="1114"/>
                  </a:lnTo>
                  <a:lnTo>
                    <a:pt x="4870" y="1123"/>
                  </a:lnTo>
                  <a:lnTo>
                    <a:pt x="5219" y="1133"/>
                  </a:lnTo>
                  <a:lnTo>
                    <a:pt x="5558" y="1123"/>
                  </a:lnTo>
                  <a:lnTo>
                    <a:pt x="5906" y="1114"/>
                  </a:lnTo>
                  <a:lnTo>
                    <a:pt x="6255" y="1085"/>
                  </a:lnTo>
                  <a:lnTo>
                    <a:pt x="6594" y="1056"/>
                  </a:lnTo>
                  <a:lnTo>
                    <a:pt x="6932" y="1017"/>
                  </a:lnTo>
                  <a:lnTo>
                    <a:pt x="7262" y="968"/>
                  </a:lnTo>
                  <a:lnTo>
                    <a:pt x="7600" y="901"/>
                  </a:lnTo>
                  <a:lnTo>
                    <a:pt x="7920" y="833"/>
                  </a:lnTo>
                  <a:lnTo>
                    <a:pt x="8249" y="765"/>
                  </a:lnTo>
                  <a:lnTo>
                    <a:pt x="8568" y="678"/>
                  </a:lnTo>
                  <a:lnTo>
                    <a:pt x="8888" y="581"/>
                  </a:lnTo>
                  <a:lnTo>
                    <a:pt x="9207" y="484"/>
                  </a:lnTo>
                  <a:lnTo>
                    <a:pt x="9517" y="378"/>
                  </a:lnTo>
                  <a:lnTo>
                    <a:pt x="9827" y="252"/>
                  </a:lnTo>
                  <a:lnTo>
                    <a:pt x="10127" y="136"/>
                  </a:lnTo>
                  <a:lnTo>
                    <a:pt x="10427" y="0"/>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7"/>
            <p:cNvSpPr/>
            <p:nvPr/>
          </p:nvSpPr>
          <p:spPr>
            <a:xfrm>
              <a:off x="7927130" y="5117254"/>
              <a:ext cx="1470979" cy="210759"/>
            </a:xfrm>
            <a:custGeom>
              <a:rect b="b" l="l" r="r" t="t"/>
              <a:pathLst>
                <a:path extrusionOk="0" h="2673" w="18656">
                  <a:moveTo>
                    <a:pt x="0" y="1"/>
                  </a:moveTo>
                  <a:lnTo>
                    <a:pt x="194" y="204"/>
                  </a:lnTo>
                  <a:lnTo>
                    <a:pt x="378" y="398"/>
                  </a:lnTo>
                  <a:lnTo>
                    <a:pt x="581" y="591"/>
                  </a:lnTo>
                  <a:lnTo>
                    <a:pt x="775" y="775"/>
                  </a:lnTo>
                  <a:lnTo>
                    <a:pt x="978" y="959"/>
                  </a:lnTo>
                  <a:lnTo>
                    <a:pt x="1191" y="1143"/>
                  </a:lnTo>
                  <a:lnTo>
                    <a:pt x="1394" y="1317"/>
                  </a:lnTo>
                  <a:lnTo>
                    <a:pt x="1617" y="1482"/>
                  </a:lnTo>
                  <a:lnTo>
                    <a:pt x="1830" y="1647"/>
                  </a:lnTo>
                  <a:lnTo>
                    <a:pt x="2053" y="1811"/>
                  </a:lnTo>
                  <a:lnTo>
                    <a:pt x="2275" y="1966"/>
                  </a:lnTo>
                  <a:lnTo>
                    <a:pt x="2508" y="2121"/>
                  </a:lnTo>
                  <a:lnTo>
                    <a:pt x="2740" y="2266"/>
                  </a:lnTo>
                  <a:lnTo>
                    <a:pt x="2982" y="2402"/>
                  </a:lnTo>
                  <a:lnTo>
                    <a:pt x="3214" y="2537"/>
                  </a:lnTo>
                  <a:lnTo>
                    <a:pt x="3456" y="2673"/>
                  </a:lnTo>
                  <a:lnTo>
                    <a:pt x="15200" y="2673"/>
                  </a:lnTo>
                  <a:lnTo>
                    <a:pt x="15442" y="2537"/>
                  </a:lnTo>
                  <a:lnTo>
                    <a:pt x="15684" y="2402"/>
                  </a:lnTo>
                  <a:lnTo>
                    <a:pt x="15916" y="2266"/>
                  </a:lnTo>
                  <a:lnTo>
                    <a:pt x="16148" y="2121"/>
                  </a:lnTo>
                  <a:lnTo>
                    <a:pt x="16381" y="1966"/>
                  </a:lnTo>
                  <a:lnTo>
                    <a:pt x="16603" y="1811"/>
                  </a:lnTo>
                  <a:lnTo>
                    <a:pt x="16826" y="1647"/>
                  </a:lnTo>
                  <a:lnTo>
                    <a:pt x="17049" y="1482"/>
                  </a:lnTo>
                  <a:lnTo>
                    <a:pt x="17262" y="1317"/>
                  </a:lnTo>
                  <a:lnTo>
                    <a:pt x="17475" y="1143"/>
                  </a:lnTo>
                  <a:lnTo>
                    <a:pt x="17678" y="959"/>
                  </a:lnTo>
                  <a:lnTo>
                    <a:pt x="17881" y="775"/>
                  </a:lnTo>
                  <a:lnTo>
                    <a:pt x="18075" y="591"/>
                  </a:lnTo>
                  <a:lnTo>
                    <a:pt x="18278" y="398"/>
                  </a:lnTo>
                  <a:lnTo>
                    <a:pt x="18462" y="204"/>
                  </a:lnTo>
                  <a:lnTo>
                    <a:pt x="18656"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7"/>
            <p:cNvSpPr/>
            <p:nvPr/>
          </p:nvSpPr>
          <p:spPr>
            <a:xfrm>
              <a:off x="7767541" y="4881421"/>
              <a:ext cx="1790154" cy="190101"/>
            </a:xfrm>
            <a:custGeom>
              <a:rect b="b" l="l" r="r" t="t"/>
              <a:pathLst>
                <a:path extrusionOk="0" h="2411" w="22704">
                  <a:moveTo>
                    <a:pt x="1" y="0"/>
                  </a:moveTo>
                  <a:lnTo>
                    <a:pt x="165" y="320"/>
                  </a:lnTo>
                  <a:lnTo>
                    <a:pt x="330" y="639"/>
                  </a:lnTo>
                  <a:lnTo>
                    <a:pt x="514" y="949"/>
                  </a:lnTo>
                  <a:lnTo>
                    <a:pt x="698" y="1249"/>
                  </a:lnTo>
                  <a:lnTo>
                    <a:pt x="901" y="1549"/>
                  </a:lnTo>
                  <a:lnTo>
                    <a:pt x="1104" y="1840"/>
                  </a:lnTo>
                  <a:lnTo>
                    <a:pt x="1308" y="2130"/>
                  </a:lnTo>
                  <a:lnTo>
                    <a:pt x="1530" y="2411"/>
                  </a:lnTo>
                  <a:lnTo>
                    <a:pt x="21174" y="2411"/>
                  </a:lnTo>
                  <a:lnTo>
                    <a:pt x="21396" y="2130"/>
                  </a:lnTo>
                  <a:lnTo>
                    <a:pt x="21599" y="1840"/>
                  </a:lnTo>
                  <a:lnTo>
                    <a:pt x="21812" y="1549"/>
                  </a:lnTo>
                  <a:lnTo>
                    <a:pt x="22006" y="1249"/>
                  </a:lnTo>
                  <a:lnTo>
                    <a:pt x="22190" y="949"/>
                  </a:lnTo>
                  <a:lnTo>
                    <a:pt x="22374" y="639"/>
                  </a:lnTo>
                  <a:lnTo>
                    <a:pt x="22539" y="320"/>
                  </a:lnTo>
                  <a:lnTo>
                    <a:pt x="22703" y="0"/>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7"/>
            <p:cNvSpPr/>
            <p:nvPr/>
          </p:nvSpPr>
          <p:spPr>
            <a:xfrm>
              <a:off x="7688141" y="4645509"/>
              <a:ext cx="1948874" cy="169601"/>
            </a:xfrm>
            <a:custGeom>
              <a:rect b="b" l="l" r="r" t="t"/>
              <a:pathLst>
                <a:path extrusionOk="0" h="2151" w="24717">
                  <a:moveTo>
                    <a:pt x="1" y="1"/>
                  </a:moveTo>
                  <a:lnTo>
                    <a:pt x="59" y="282"/>
                  </a:lnTo>
                  <a:lnTo>
                    <a:pt x="127" y="553"/>
                  </a:lnTo>
                  <a:lnTo>
                    <a:pt x="195" y="824"/>
                  </a:lnTo>
                  <a:lnTo>
                    <a:pt x="272" y="1095"/>
                  </a:lnTo>
                  <a:lnTo>
                    <a:pt x="359" y="1366"/>
                  </a:lnTo>
                  <a:lnTo>
                    <a:pt x="446" y="1627"/>
                  </a:lnTo>
                  <a:lnTo>
                    <a:pt x="543" y="1889"/>
                  </a:lnTo>
                  <a:lnTo>
                    <a:pt x="640" y="2150"/>
                  </a:lnTo>
                  <a:lnTo>
                    <a:pt x="24078" y="2150"/>
                  </a:lnTo>
                  <a:lnTo>
                    <a:pt x="24175" y="1889"/>
                  </a:lnTo>
                  <a:lnTo>
                    <a:pt x="24272" y="1627"/>
                  </a:lnTo>
                  <a:lnTo>
                    <a:pt x="24359" y="1366"/>
                  </a:lnTo>
                  <a:lnTo>
                    <a:pt x="24446" y="1095"/>
                  </a:lnTo>
                  <a:lnTo>
                    <a:pt x="24523" y="824"/>
                  </a:lnTo>
                  <a:lnTo>
                    <a:pt x="24591" y="553"/>
                  </a:lnTo>
                  <a:lnTo>
                    <a:pt x="24659" y="282"/>
                  </a:lnTo>
                  <a:lnTo>
                    <a:pt x="24717"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7"/>
            <p:cNvSpPr/>
            <p:nvPr/>
          </p:nvSpPr>
          <p:spPr>
            <a:xfrm>
              <a:off x="7668350" y="4410386"/>
              <a:ext cx="1988534" cy="147445"/>
            </a:xfrm>
            <a:custGeom>
              <a:rect b="b" l="l" r="r" t="t"/>
              <a:pathLst>
                <a:path extrusionOk="0" h="1870" w="25220">
                  <a:moveTo>
                    <a:pt x="10" y="1"/>
                  </a:moveTo>
                  <a:lnTo>
                    <a:pt x="10" y="233"/>
                  </a:lnTo>
                  <a:lnTo>
                    <a:pt x="0" y="475"/>
                  </a:lnTo>
                  <a:lnTo>
                    <a:pt x="10" y="834"/>
                  </a:lnTo>
                  <a:lnTo>
                    <a:pt x="20" y="1182"/>
                  </a:lnTo>
                  <a:lnTo>
                    <a:pt x="49" y="1531"/>
                  </a:lnTo>
                  <a:lnTo>
                    <a:pt x="78" y="1869"/>
                  </a:lnTo>
                  <a:lnTo>
                    <a:pt x="25142" y="1869"/>
                  </a:lnTo>
                  <a:lnTo>
                    <a:pt x="25171" y="1531"/>
                  </a:lnTo>
                  <a:lnTo>
                    <a:pt x="25200" y="1182"/>
                  </a:lnTo>
                  <a:lnTo>
                    <a:pt x="25210" y="834"/>
                  </a:lnTo>
                  <a:lnTo>
                    <a:pt x="25220" y="475"/>
                  </a:lnTo>
                  <a:lnTo>
                    <a:pt x="25220" y="233"/>
                  </a:lnTo>
                  <a:lnTo>
                    <a:pt x="25210"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7"/>
            <p:cNvSpPr/>
            <p:nvPr/>
          </p:nvSpPr>
          <p:spPr>
            <a:xfrm>
              <a:off x="7678994" y="4174553"/>
              <a:ext cx="1967245" cy="126787"/>
            </a:xfrm>
            <a:custGeom>
              <a:rect b="b" l="l" r="r" t="t"/>
              <a:pathLst>
                <a:path extrusionOk="0" h="1608" w="24950">
                  <a:moveTo>
                    <a:pt x="359" y="1"/>
                  </a:moveTo>
                  <a:lnTo>
                    <a:pt x="252" y="397"/>
                  </a:lnTo>
                  <a:lnTo>
                    <a:pt x="156" y="794"/>
                  </a:lnTo>
                  <a:lnTo>
                    <a:pt x="69" y="1201"/>
                  </a:lnTo>
                  <a:lnTo>
                    <a:pt x="1" y="1608"/>
                  </a:lnTo>
                  <a:lnTo>
                    <a:pt x="24949" y="1608"/>
                  </a:lnTo>
                  <a:lnTo>
                    <a:pt x="24881" y="1201"/>
                  </a:lnTo>
                  <a:lnTo>
                    <a:pt x="24794" y="794"/>
                  </a:lnTo>
                  <a:lnTo>
                    <a:pt x="24707" y="397"/>
                  </a:lnTo>
                  <a:lnTo>
                    <a:pt x="24601"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7"/>
            <p:cNvSpPr/>
            <p:nvPr/>
          </p:nvSpPr>
          <p:spPr>
            <a:xfrm>
              <a:off x="7753821" y="3938720"/>
              <a:ext cx="1817593" cy="106129"/>
            </a:xfrm>
            <a:custGeom>
              <a:rect b="b" l="l" r="r" t="t"/>
              <a:pathLst>
                <a:path extrusionOk="0" h="1346" w="23052">
                  <a:moveTo>
                    <a:pt x="698" y="0"/>
                  </a:moveTo>
                  <a:lnTo>
                    <a:pt x="514" y="329"/>
                  </a:lnTo>
                  <a:lnTo>
                    <a:pt x="330" y="658"/>
                  </a:lnTo>
                  <a:lnTo>
                    <a:pt x="165" y="997"/>
                  </a:lnTo>
                  <a:lnTo>
                    <a:pt x="0" y="1346"/>
                  </a:lnTo>
                  <a:lnTo>
                    <a:pt x="23051" y="1346"/>
                  </a:lnTo>
                  <a:lnTo>
                    <a:pt x="22887" y="997"/>
                  </a:lnTo>
                  <a:lnTo>
                    <a:pt x="22722" y="658"/>
                  </a:lnTo>
                  <a:lnTo>
                    <a:pt x="22538" y="329"/>
                  </a:lnTo>
                  <a:lnTo>
                    <a:pt x="22354" y="0"/>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7"/>
            <p:cNvSpPr/>
            <p:nvPr/>
          </p:nvSpPr>
          <p:spPr>
            <a:xfrm>
              <a:off x="7919481" y="3702808"/>
              <a:ext cx="1486275" cy="84840"/>
            </a:xfrm>
            <a:custGeom>
              <a:rect b="b" l="l" r="r" t="t"/>
              <a:pathLst>
                <a:path extrusionOk="0" h="1076" w="18850">
                  <a:moveTo>
                    <a:pt x="1085" y="1"/>
                  </a:moveTo>
                  <a:lnTo>
                    <a:pt x="804" y="262"/>
                  </a:lnTo>
                  <a:lnTo>
                    <a:pt x="523" y="523"/>
                  </a:lnTo>
                  <a:lnTo>
                    <a:pt x="262" y="794"/>
                  </a:lnTo>
                  <a:lnTo>
                    <a:pt x="0" y="1075"/>
                  </a:lnTo>
                  <a:lnTo>
                    <a:pt x="18850" y="1075"/>
                  </a:lnTo>
                  <a:lnTo>
                    <a:pt x="18588" y="794"/>
                  </a:lnTo>
                  <a:lnTo>
                    <a:pt x="18327" y="523"/>
                  </a:lnTo>
                  <a:lnTo>
                    <a:pt x="18046" y="262"/>
                  </a:lnTo>
                  <a:lnTo>
                    <a:pt x="17765"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7"/>
            <p:cNvSpPr/>
            <p:nvPr/>
          </p:nvSpPr>
          <p:spPr>
            <a:xfrm>
              <a:off x="8277452" y="3466975"/>
              <a:ext cx="770340" cy="64182"/>
            </a:xfrm>
            <a:custGeom>
              <a:rect b="b" l="l" r="r" t="t"/>
              <a:pathLst>
                <a:path extrusionOk="0" h="814" w="9770">
                  <a:moveTo>
                    <a:pt x="2837" y="0"/>
                  </a:moveTo>
                  <a:lnTo>
                    <a:pt x="2469" y="68"/>
                  </a:lnTo>
                  <a:lnTo>
                    <a:pt x="2102" y="145"/>
                  </a:lnTo>
                  <a:lnTo>
                    <a:pt x="1743" y="232"/>
                  </a:lnTo>
                  <a:lnTo>
                    <a:pt x="1385" y="329"/>
                  </a:lnTo>
                  <a:lnTo>
                    <a:pt x="1037" y="436"/>
                  </a:lnTo>
                  <a:lnTo>
                    <a:pt x="688" y="552"/>
                  </a:lnTo>
                  <a:lnTo>
                    <a:pt x="340" y="678"/>
                  </a:lnTo>
                  <a:lnTo>
                    <a:pt x="1" y="813"/>
                  </a:lnTo>
                  <a:lnTo>
                    <a:pt x="9769" y="813"/>
                  </a:lnTo>
                  <a:lnTo>
                    <a:pt x="9430" y="678"/>
                  </a:lnTo>
                  <a:lnTo>
                    <a:pt x="9082" y="552"/>
                  </a:lnTo>
                  <a:lnTo>
                    <a:pt x="8733" y="436"/>
                  </a:lnTo>
                  <a:lnTo>
                    <a:pt x="8385" y="329"/>
                  </a:lnTo>
                  <a:lnTo>
                    <a:pt x="8026" y="232"/>
                  </a:lnTo>
                  <a:lnTo>
                    <a:pt x="7668" y="145"/>
                  </a:lnTo>
                  <a:lnTo>
                    <a:pt x="7300" y="68"/>
                  </a:lnTo>
                  <a:lnTo>
                    <a:pt x="6933" y="0"/>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292" name="Shape 292"/>
        <p:cNvGrpSpPr/>
        <p:nvPr/>
      </p:nvGrpSpPr>
      <p:grpSpPr>
        <a:xfrm>
          <a:off x="0" y="0"/>
          <a:ext cx="0" cy="0"/>
          <a:chOff x="0" y="0"/>
          <a:chExt cx="0" cy="0"/>
        </a:xfrm>
      </p:grpSpPr>
      <p:grpSp>
        <p:nvGrpSpPr>
          <p:cNvPr id="293" name="Google Shape;293;p8"/>
          <p:cNvGrpSpPr/>
          <p:nvPr/>
        </p:nvGrpSpPr>
        <p:grpSpPr>
          <a:xfrm>
            <a:off x="2000728" y="-42"/>
            <a:ext cx="5142938" cy="5135112"/>
            <a:chOff x="4307950" y="1992700"/>
            <a:chExt cx="634625" cy="633675"/>
          </a:xfrm>
        </p:grpSpPr>
        <p:sp>
          <p:nvSpPr>
            <p:cNvPr id="294" name="Google Shape;294;p8"/>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8"/>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8"/>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8"/>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8"/>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8"/>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8"/>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8"/>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8"/>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8"/>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8"/>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8"/>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8"/>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8"/>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8"/>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8"/>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8"/>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8"/>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8"/>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8"/>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8"/>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8"/>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8"/>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8"/>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8"/>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rgbClr val="FFFFFF">
                <a:alpha val="7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0" name="Google Shape;320;p8"/>
          <p:cNvSpPr txBox="1"/>
          <p:nvPr>
            <p:ph type="title"/>
          </p:nvPr>
        </p:nvSpPr>
        <p:spPr>
          <a:xfrm>
            <a:off x="2061150" y="1438950"/>
            <a:ext cx="5021700" cy="2265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321" name="Google Shape;321;p8"/>
          <p:cNvGrpSpPr/>
          <p:nvPr/>
        </p:nvGrpSpPr>
        <p:grpSpPr>
          <a:xfrm rot="-5400000">
            <a:off x="476902" y="145713"/>
            <a:ext cx="830754" cy="1618350"/>
            <a:chOff x="713225" y="-362087"/>
            <a:chExt cx="925632" cy="1803175"/>
          </a:xfrm>
        </p:grpSpPr>
        <p:sp>
          <p:nvSpPr>
            <p:cNvPr id="322" name="Google Shape;322;p8"/>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8"/>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8"/>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8"/>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8"/>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8"/>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8"/>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8"/>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8"/>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8"/>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8"/>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8"/>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8"/>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8"/>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8"/>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8"/>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8"/>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8"/>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8"/>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8"/>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8"/>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8"/>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8"/>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8"/>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8"/>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8"/>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8"/>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8"/>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 name="Google Shape;350;p8"/>
          <p:cNvGrpSpPr/>
          <p:nvPr/>
        </p:nvGrpSpPr>
        <p:grpSpPr>
          <a:xfrm>
            <a:off x="8228777" y="3444513"/>
            <a:ext cx="830754" cy="1618350"/>
            <a:chOff x="713225" y="-362087"/>
            <a:chExt cx="925632" cy="1803175"/>
          </a:xfrm>
        </p:grpSpPr>
        <p:sp>
          <p:nvSpPr>
            <p:cNvPr id="351" name="Google Shape;351;p8"/>
            <p:cNvSpPr/>
            <p:nvPr/>
          </p:nvSpPr>
          <p:spPr>
            <a:xfrm>
              <a:off x="1589955" y="-362087"/>
              <a:ext cx="48902" cy="48902"/>
            </a:xfrm>
            <a:custGeom>
              <a:rect b="b" l="l" r="r" t="t"/>
              <a:pathLst>
                <a:path extrusionOk="0" h="601" w="601">
                  <a:moveTo>
                    <a:pt x="242" y="0"/>
                  </a:moveTo>
                  <a:lnTo>
                    <a:pt x="184" y="20"/>
                  </a:lnTo>
                  <a:lnTo>
                    <a:pt x="136" y="49"/>
                  </a:lnTo>
                  <a:lnTo>
                    <a:pt x="88" y="88"/>
                  </a:lnTo>
                  <a:lnTo>
                    <a:pt x="58" y="136"/>
                  </a:lnTo>
                  <a:lnTo>
                    <a:pt x="29" y="184"/>
                  </a:lnTo>
                  <a:lnTo>
                    <a:pt x="10" y="242"/>
                  </a:lnTo>
                  <a:lnTo>
                    <a:pt x="0" y="301"/>
                  </a:lnTo>
                  <a:lnTo>
                    <a:pt x="10" y="359"/>
                  </a:lnTo>
                  <a:lnTo>
                    <a:pt x="29" y="417"/>
                  </a:lnTo>
                  <a:lnTo>
                    <a:pt x="58" y="465"/>
                  </a:lnTo>
                  <a:lnTo>
                    <a:pt x="88" y="513"/>
                  </a:lnTo>
                  <a:lnTo>
                    <a:pt x="136" y="552"/>
                  </a:lnTo>
                  <a:lnTo>
                    <a:pt x="184" y="581"/>
                  </a:lnTo>
                  <a:lnTo>
                    <a:pt x="242" y="591"/>
                  </a:lnTo>
                  <a:lnTo>
                    <a:pt x="301" y="601"/>
                  </a:lnTo>
                  <a:lnTo>
                    <a:pt x="368" y="591"/>
                  </a:lnTo>
                  <a:lnTo>
                    <a:pt x="417" y="581"/>
                  </a:lnTo>
                  <a:lnTo>
                    <a:pt x="475" y="552"/>
                  </a:lnTo>
                  <a:lnTo>
                    <a:pt x="513" y="513"/>
                  </a:lnTo>
                  <a:lnTo>
                    <a:pt x="552" y="465"/>
                  </a:lnTo>
                  <a:lnTo>
                    <a:pt x="581" y="417"/>
                  </a:lnTo>
                  <a:lnTo>
                    <a:pt x="601" y="359"/>
                  </a:lnTo>
                  <a:lnTo>
                    <a:pt x="601" y="301"/>
                  </a:lnTo>
                  <a:lnTo>
                    <a:pt x="601" y="242"/>
                  </a:lnTo>
                  <a:lnTo>
                    <a:pt x="581" y="184"/>
                  </a:lnTo>
                  <a:lnTo>
                    <a:pt x="552" y="136"/>
                  </a:lnTo>
                  <a:lnTo>
                    <a:pt x="513" y="88"/>
                  </a:lnTo>
                  <a:lnTo>
                    <a:pt x="475" y="49"/>
                  </a:lnTo>
                  <a:lnTo>
                    <a:pt x="417" y="20"/>
                  </a:lnTo>
                  <a:lnTo>
                    <a:pt x="36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8"/>
            <p:cNvSpPr/>
            <p:nvPr/>
          </p:nvSpPr>
          <p:spPr>
            <a:xfrm>
              <a:off x="1589955" y="-69817"/>
              <a:ext cx="48902" cy="48902"/>
            </a:xfrm>
            <a:custGeom>
              <a:rect b="b" l="l" r="r" t="t"/>
              <a:pathLst>
                <a:path extrusionOk="0" h="601" w="601">
                  <a:moveTo>
                    <a:pt x="301" y="0"/>
                  </a:moveTo>
                  <a:lnTo>
                    <a:pt x="242" y="10"/>
                  </a:lnTo>
                  <a:lnTo>
                    <a:pt x="184" y="19"/>
                  </a:lnTo>
                  <a:lnTo>
                    <a:pt x="136" y="49"/>
                  </a:lnTo>
                  <a:lnTo>
                    <a:pt x="88" y="87"/>
                  </a:lnTo>
                  <a:lnTo>
                    <a:pt x="58" y="136"/>
                  </a:lnTo>
                  <a:lnTo>
                    <a:pt x="29" y="184"/>
                  </a:lnTo>
                  <a:lnTo>
                    <a:pt x="10" y="242"/>
                  </a:lnTo>
                  <a:lnTo>
                    <a:pt x="0" y="300"/>
                  </a:lnTo>
                  <a:lnTo>
                    <a:pt x="10" y="358"/>
                  </a:lnTo>
                  <a:lnTo>
                    <a:pt x="29" y="416"/>
                  </a:lnTo>
                  <a:lnTo>
                    <a:pt x="58" y="465"/>
                  </a:lnTo>
                  <a:lnTo>
                    <a:pt x="88" y="513"/>
                  </a:lnTo>
                  <a:lnTo>
                    <a:pt x="136" y="552"/>
                  </a:lnTo>
                  <a:lnTo>
                    <a:pt x="184" y="581"/>
                  </a:lnTo>
                  <a:lnTo>
                    <a:pt x="242" y="600"/>
                  </a:lnTo>
                  <a:lnTo>
                    <a:pt x="368" y="600"/>
                  </a:lnTo>
                  <a:lnTo>
                    <a:pt x="417" y="581"/>
                  </a:lnTo>
                  <a:lnTo>
                    <a:pt x="475" y="552"/>
                  </a:lnTo>
                  <a:lnTo>
                    <a:pt x="513" y="513"/>
                  </a:lnTo>
                  <a:lnTo>
                    <a:pt x="552" y="465"/>
                  </a:lnTo>
                  <a:lnTo>
                    <a:pt x="581" y="416"/>
                  </a:lnTo>
                  <a:lnTo>
                    <a:pt x="601" y="358"/>
                  </a:lnTo>
                  <a:lnTo>
                    <a:pt x="601" y="300"/>
                  </a:lnTo>
                  <a:lnTo>
                    <a:pt x="601" y="242"/>
                  </a:lnTo>
                  <a:lnTo>
                    <a:pt x="581" y="184"/>
                  </a:lnTo>
                  <a:lnTo>
                    <a:pt x="552" y="136"/>
                  </a:lnTo>
                  <a:lnTo>
                    <a:pt x="513" y="87"/>
                  </a:lnTo>
                  <a:lnTo>
                    <a:pt x="475" y="49"/>
                  </a:lnTo>
                  <a:lnTo>
                    <a:pt x="417" y="19"/>
                  </a:lnTo>
                  <a:lnTo>
                    <a:pt x="368" y="10"/>
                  </a:lnTo>
                  <a:lnTo>
                    <a:pt x="30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8"/>
            <p:cNvSpPr/>
            <p:nvPr/>
          </p:nvSpPr>
          <p:spPr>
            <a:xfrm>
              <a:off x="1589955" y="222372"/>
              <a:ext cx="48902" cy="48983"/>
            </a:xfrm>
            <a:custGeom>
              <a:rect b="b" l="l" r="r" t="t"/>
              <a:pathLst>
                <a:path extrusionOk="0" h="602" w="601">
                  <a:moveTo>
                    <a:pt x="301" y="1"/>
                  </a:moveTo>
                  <a:lnTo>
                    <a:pt x="242" y="11"/>
                  </a:lnTo>
                  <a:lnTo>
                    <a:pt x="184" y="30"/>
                  </a:lnTo>
                  <a:lnTo>
                    <a:pt x="136" y="49"/>
                  </a:lnTo>
                  <a:lnTo>
                    <a:pt x="88" y="88"/>
                  </a:lnTo>
                  <a:lnTo>
                    <a:pt x="58" y="136"/>
                  </a:lnTo>
                  <a:lnTo>
                    <a:pt x="29" y="185"/>
                  </a:lnTo>
                  <a:lnTo>
                    <a:pt x="10" y="243"/>
                  </a:lnTo>
                  <a:lnTo>
                    <a:pt x="0" y="301"/>
                  </a:lnTo>
                  <a:lnTo>
                    <a:pt x="10" y="359"/>
                  </a:lnTo>
                  <a:lnTo>
                    <a:pt x="29" y="417"/>
                  </a:lnTo>
                  <a:lnTo>
                    <a:pt x="58" y="475"/>
                  </a:lnTo>
                  <a:lnTo>
                    <a:pt x="88" y="514"/>
                  </a:lnTo>
                  <a:lnTo>
                    <a:pt x="136" y="553"/>
                  </a:lnTo>
                  <a:lnTo>
                    <a:pt x="184" y="582"/>
                  </a:lnTo>
                  <a:lnTo>
                    <a:pt x="242" y="601"/>
                  </a:lnTo>
                  <a:lnTo>
                    <a:pt x="368" y="601"/>
                  </a:lnTo>
                  <a:lnTo>
                    <a:pt x="417" y="582"/>
                  </a:lnTo>
                  <a:lnTo>
                    <a:pt x="475" y="553"/>
                  </a:lnTo>
                  <a:lnTo>
                    <a:pt x="513" y="514"/>
                  </a:lnTo>
                  <a:lnTo>
                    <a:pt x="552" y="475"/>
                  </a:lnTo>
                  <a:lnTo>
                    <a:pt x="581" y="417"/>
                  </a:lnTo>
                  <a:lnTo>
                    <a:pt x="601" y="359"/>
                  </a:lnTo>
                  <a:lnTo>
                    <a:pt x="601" y="301"/>
                  </a:lnTo>
                  <a:lnTo>
                    <a:pt x="601" y="243"/>
                  </a:lnTo>
                  <a:lnTo>
                    <a:pt x="581" y="185"/>
                  </a:lnTo>
                  <a:lnTo>
                    <a:pt x="552" y="136"/>
                  </a:lnTo>
                  <a:lnTo>
                    <a:pt x="513" y="88"/>
                  </a:lnTo>
                  <a:lnTo>
                    <a:pt x="475" y="49"/>
                  </a:lnTo>
                  <a:lnTo>
                    <a:pt x="417" y="30"/>
                  </a:lnTo>
                  <a:lnTo>
                    <a:pt x="368" y="11"/>
                  </a:lnTo>
                  <a:lnTo>
                    <a:pt x="30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8"/>
            <p:cNvSpPr/>
            <p:nvPr/>
          </p:nvSpPr>
          <p:spPr>
            <a:xfrm>
              <a:off x="1589955" y="514642"/>
              <a:ext cx="48902" cy="48902"/>
            </a:xfrm>
            <a:custGeom>
              <a:rect b="b" l="l" r="r" t="t"/>
              <a:pathLst>
                <a:path extrusionOk="0" h="601" w="601">
                  <a:moveTo>
                    <a:pt x="301" y="1"/>
                  </a:moveTo>
                  <a:lnTo>
                    <a:pt x="242" y="10"/>
                  </a:lnTo>
                  <a:lnTo>
                    <a:pt x="184" y="30"/>
                  </a:lnTo>
                  <a:lnTo>
                    <a:pt x="136" y="59"/>
                  </a:lnTo>
                  <a:lnTo>
                    <a:pt x="88" y="88"/>
                  </a:lnTo>
                  <a:lnTo>
                    <a:pt x="58" y="136"/>
                  </a:lnTo>
                  <a:lnTo>
                    <a:pt x="29" y="185"/>
                  </a:lnTo>
                  <a:lnTo>
                    <a:pt x="10" y="243"/>
                  </a:lnTo>
                  <a:lnTo>
                    <a:pt x="0" y="301"/>
                  </a:lnTo>
                  <a:lnTo>
                    <a:pt x="10" y="368"/>
                  </a:lnTo>
                  <a:lnTo>
                    <a:pt x="29" y="417"/>
                  </a:lnTo>
                  <a:lnTo>
                    <a:pt x="58" y="475"/>
                  </a:lnTo>
                  <a:lnTo>
                    <a:pt x="88" y="514"/>
                  </a:lnTo>
                  <a:lnTo>
                    <a:pt x="136" y="552"/>
                  </a:lnTo>
                  <a:lnTo>
                    <a:pt x="184" y="581"/>
                  </a:lnTo>
                  <a:lnTo>
                    <a:pt x="242" y="601"/>
                  </a:lnTo>
                  <a:lnTo>
                    <a:pt x="368" y="601"/>
                  </a:lnTo>
                  <a:lnTo>
                    <a:pt x="417" y="581"/>
                  </a:lnTo>
                  <a:lnTo>
                    <a:pt x="475" y="552"/>
                  </a:lnTo>
                  <a:lnTo>
                    <a:pt x="513" y="514"/>
                  </a:lnTo>
                  <a:lnTo>
                    <a:pt x="552" y="475"/>
                  </a:lnTo>
                  <a:lnTo>
                    <a:pt x="581" y="417"/>
                  </a:lnTo>
                  <a:lnTo>
                    <a:pt x="601" y="368"/>
                  </a:lnTo>
                  <a:lnTo>
                    <a:pt x="601" y="301"/>
                  </a:lnTo>
                  <a:lnTo>
                    <a:pt x="601" y="243"/>
                  </a:lnTo>
                  <a:lnTo>
                    <a:pt x="581" y="185"/>
                  </a:lnTo>
                  <a:lnTo>
                    <a:pt x="552" y="136"/>
                  </a:lnTo>
                  <a:lnTo>
                    <a:pt x="513" y="88"/>
                  </a:lnTo>
                  <a:lnTo>
                    <a:pt x="475" y="59"/>
                  </a:lnTo>
                  <a:lnTo>
                    <a:pt x="417" y="30"/>
                  </a:lnTo>
                  <a:lnTo>
                    <a:pt x="368" y="10"/>
                  </a:lnTo>
                  <a:lnTo>
                    <a:pt x="30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8"/>
            <p:cNvSpPr/>
            <p:nvPr/>
          </p:nvSpPr>
          <p:spPr>
            <a:xfrm>
              <a:off x="1589955" y="806913"/>
              <a:ext cx="48902" cy="49716"/>
            </a:xfrm>
            <a:custGeom>
              <a:rect b="b" l="l" r="r" t="t"/>
              <a:pathLst>
                <a:path extrusionOk="0" h="611" w="601">
                  <a:moveTo>
                    <a:pt x="301" y="0"/>
                  </a:moveTo>
                  <a:lnTo>
                    <a:pt x="242" y="10"/>
                  </a:lnTo>
                  <a:lnTo>
                    <a:pt x="184" y="29"/>
                  </a:lnTo>
                  <a:lnTo>
                    <a:pt x="136" y="58"/>
                  </a:lnTo>
                  <a:lnTo>
                    <a:pt x="88" y="87"/>
                  </a:lnTo>
                  <a:lnTo>
                    <a:pt x="58" y="136"/>
                  </a:lnTo>
                  <a:lnTo>
                    <a:pt x="29" y="184"/>
                  </a:lnTo>
                  <a:lnTo>
                    <a:pt x="10" y="242"/>
                  </a:lnTo>
                  <a:lnTo>
                    <a:pt x="0" y="300"/>
                  </a:lnTo>
                  <a:lnTo>
                    <a:pt x="10" y="368"/>
                  </a:lnTo>
                  <a:lnTo>
                    <a:pt x="29" y="426"/>
                  </a:lnTo>
                  <a:lnTo>
                    <a:pt x="58" y="475"/>
                  </a:lnTo>
                  <a:lnTo>
                    <a:pt x="88" y="513"/>
                  </a:lnTo>
                  <a:lnTo>
                    <a:pt x="136" y="552"/>
                  </a:lnTo>
                  <a:lnTo>
                    <a:pt x="184" y="581"/>
                  </a:lnTo>
                  <a:lnTo>
                    <a:pt x="242" y="601"/>
                  </a:lnTo>
                  <a:lnTo>
                    <a:pt x="301" y="610"/>
                  </a:lnTo>
                  <a:lnTo>
                    <a:pt x="368" y="601"/>
                  </a:lnTo>
                  <a:lnTo>
                    <a:pt x="417" y="581"/>
                  </a:lnTo>
                  <a:lnTo>
                    <a:pt x="475" y="552"/>
                  </a:lnTo>
                  <a:lnTo>
                    <a:pt x="513" y="513"/>
                  </a:lnTo>
                  <a:lnTo>
                    <a:pt x="552" y="475"/>
                  </a:lnTo>
                  <a:lnTo>
                    <a:pt x="581" y="426"/>
                  </a:lnTo>
                  <a:lnTo>
                    <a:pt x="601" y="368"/>
                  </a:lnTo>
                  <a:lnTo>
                    <a:pt x="601" y="300"/>
                  </a:lnTo>
                  <a:lnTo>
                    <a:pt x="601" y="242"/>
                  </a:lnTo>
                  <a:lnTo>
                    <a:pt x="581" y="184"/>
                  </a:lnTo>
                  <a:lnTo>
                    <a:pt x="552" y="136"/>
                  </a:lnTo>
                  <a:lnTo>
                    <a:pt x="513" y="87"/>
                  </a:lnTo>
                  <a:lnTo>
                    <a:pt x="475" y="58"/>
                  </a:lnTo>
                  <a:lnTo>
                    <a:pt x="417" y="29"/>
                  </a:lnTo>
                  <a:lnTo>
                    <a:pt x="368" y="10"/>
                  </a:lnTo>
                  <a:lnTo>
                    <a:pt x="30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8"/>
            <p:cNvSpPr/>
            <p:nvPr/>
          </p:nvSpPr>
          <p:spPr>
            <a:xfrm>
              <a:off x="1589955" y="1099183"/>
              <a:ext cx="48902" cy="49634"/>
            </a:xfrm>
            <a:custGeom>
              <a:rect b="b" l="l" r="r" t="t"/>
              <a:pathLst>
                <a:path extrusionOk="0" h="610" w="601">
                  <a:moveTo>
                    <a:pt x="301" y="0"/>
                  </a:moveTo>
                  <a:lnTo>
                    <a:pt x="242" y="10"/>
                  </a:lnTo>
                  <a:lnTo>
                    <a:pt x="184" y="29"/>
                  </a:lnTo>
                  <a:lnTo>
                    <a:pt x="136" y="58"/>
                  </a:lnTo>
                  <a:lnTo>
                    <a:pt x="88" y="97"/>
                  </a:lnTo>
                  <a:lnTo>
                    <a:pt x="58" y="136"/>
                  </a:lnTo>
                  <a:lnTo>
                    <a:pt x="29" y="184"/>
                  </a:lnTo>
                  <a:lnTo>
                    <a:pt x="10" y="242"/>
                  </a:lnTo>
                  <a:lnTo>
                    <a:pt x="0" y="310"/>
                  </a:lnTo>
                  <a:lnTo>
                    <a:pt x="10" y="368"/>
                  </a:lnTo>
                  <a:lnTo>
                    <a:pt x="29" y="426"/>
                  </a:lnTo>
                  <a:lnTo>
                    <a:pt x="58" y="474"/>
                  </a:lnTo>
                  <a:lnTo>
                    <a:pt x="88" y="523"/>
                  </a:lnTo>
                  <a:lnTo>
                    <a:pt x="136" y="552"/>
                  </a:lnTo>
                  <a:lnTo>
                    <a:pt x="184" y="581"/>
                  </a:lnTo>
                  <a:lnTo>
                    <a:pt x="242" y="600"/>
                  </a:lnTo>
                  <a:lnTo>
                    <a:pt x="301" y="610"/>
                  </a:lnTo>
                  <a:lnTo>
                    <a:pt x="368" y="600"/>
                  </a:lnTo>
                  <a:lnTo>
                    <a:pt x="417" y="581"/>
                  </a:lnTo>
                  <a:lnTo>
                    <a:pt x="475" y="552"/>
                  </a:lnTo>
                  <a:lnTo>
                    <a:pt x="513" y="523"/>
                  </a:lnTo>
                  <a:lnTo>
                    <a:pt x="552" y="474"/>
                  </a:lnTo>
                  <a:lnTo>
                    <a:pt x="581" y="426"/>
                  </a:lnTo>
                  <a:lnTo>
                    <a:pt x="601" y="368"/>
                  </a:lnTo>
                  <a:lnTo>
                    <a:pt x="601" y="310"/>
                  </a:lnTo>
                  <a:lnTo>
                    <a:pt x="601" y="242"/>
                  </a:lnTo>
                  <a:lnTo>
                    <a:pt x="581" y="184"/>
                  </a:lnTo>
                  <a:lnTo>
                    <a:pt x="552" y="136"/>
                  </a:lnTo>
                  <a:lnTo>
                    <a:pt x="513" y="97"/>
                  </a:lnTo>
                  <a:lnTo>
                    <a:pt x="475" y="58"/>
                  </a:lnTo>
                  <a:lnTo>
                    <a:pt x="417" y="29"/>
                  </a:lnTo>
                  <a:lnTo>
                    <a:pt x="368" y="10"/>
                  </a:lnTo>
                  <a:lnTo>
                    <a:pt x="30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8"/>
            <p:cNvSpPr/>
            <p:nvPr/>
          </p:nvSpPr>
          <p:spPr>
            <a:xfrm>
              <a:off x="1589955" y="1392186"/>
              <a:ext cx="48902" cy="48902"/>
            </a:xfrm>
            <a:custGeom>
              <a:rect b="b" l="l" r="r" t="t"/>
              <a:pathLst>
                <a:path extrusionOk="0" h="601" w="601">
                  <a:moveTo>
                    <a:pt x="242" y="0"/>
                  </a:moveTo>
                  <a:lnTo>
                    <a:pt x="184" y="20"/>
                  </a:lnTo>
                  <a:lnTo>
                    <a:pt x="136" y="49"/>
                  </a:lnTo>
                  <a:lnTo>
                    <a:pt x="88" y="88"/>
                  </a:lnTo>
                  <a:lnTo>
                    <a:pt x="58" y="126"/>
                  </a:lnTo>
                  <a:lnTo>
                    <a:pt x="29" y="184"/>
                  </a:lnTo>
                  <a:lnTo>
                    <a:pt x="10" y="233"/>
                  </a:lnTo>
                  <a:lnTo>
                    <a:pt x="0" y="301"/>
                  </a:lnTo>
                  <a:lnTo>
                    <a:pt x="10" y="359"/>
                  </a:lnTo>
                  <a:lnTo>
                    <a:pt x="29" y="417"/>
                  </a:lnTo>
                  <a:lnTo>
                    <a:pt x="58" y="465"/>
                  </a:lnTo>
                  <a:lnTo>
                    <a:pt x="88" y="514"/>
                  </a:lnTo>
                  <a:lnTo>
                    <a:pt x="136" y="552"/>
                  </a:lnTo>
                  <a:lnTo>
                    <a:pt x="184" y="572"/>
                  </a:lnTo>
                  <a:lnTo>
                    <a:pt x="242" y="591"/>
                  </a:lnTo>
                  <a:lnTo>
                    <a:pt x="301" y="601"/>
                  </a:lnTo>
                  <a:lnTo>
                    <a:pt x="368" y="591"/>
                  </a:lnTo>
                  <a:lnTo>
                    <a:pt x="417" y="572"/>
                  </a:lnTo>
                  <a:lnTo>
                    <a:pt x="475" y="552"/>
                  </a:lnTo>
                  <a:lnTo>
                    <a:pt x="513" y="514"/>
                  </a:lnTo>
                  <a:lnTo>
                    <a:pt x="552" y="465"/>
                  </a:lnTo>
                  <a:lnTo>
                    <a:pt x="581" y="417"/>
                  </a:lnTo>
                  <a:lnTo>
                    <a:pt x="601" y="359"/>
                  </a:lnTo>
                  <a:lnTo>
                    <a:pt x="601" y="301"/>
                  </a:lnTo>
                  <a:lnTo>
                    <a:pt x="601" y="233"/>
                  </a:lnTo>
                  <a:lnTo>
                    <a:pt x="581" y="184"/>
                  </a:lnTo>
                  <a:lnTo>
                    <a:pt x="552" y="126"/>
                  </a:lnTo>
                  <a:lnTo>
                    <a:pt x="513" y="88"/>
                  </a:lnTo>
                  <a:lnTo>
                    <a:pt x="475" y="49"/>
                  </a:lnTo>
                  <a:lnTo>
                    <a:pt x="417" y="20"/>
                  </a:lnTo>
                  <a:lnTo>
                    <a:pt x="36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8"/>
            <p:cNvSpPr/>
            <p:nvPr/>
          </p:nvSpPr>
          <p:spPr>
            <a:xfrm>
              <a:off x="1297684" y="-362087"/>
              <a:ext cx="48902" cy="48902"/>
            </a:xfrm>
            <a:custGeom>
              <a:rect b="b" l="l" r="r" t="t"/>
              <a:pathLst>
                <a:path extrusionOk="0" h="601" w="601">
                  <a:moveTo>
                    <a:pt x="243" y="0"/>
                  </a:moveTo>
                  <a:lnTo>
                    <a:pt x="185" y="20"/>
                  </a:lnTo>
                  <a:lnTo>
                    <a:pt x="136" y="49"/>
                  </a:lnTo>
                  <a:lnTo>
                    <a:pt x="88" y="88"/>
                  </a:lnTo>
                  <a:lnTo>
                    <a:pt x="49" y="136"/>
                  </a:lnTo>
                  <a:lnTo>
                    <a:pt x="30" y="184"/>
                  </a:lnTo>
                  <a:lnTo>
                    <a:pt x="10" y="242"/>
                  </a:lnTo>
                  <a:lnTo>
                    <a:pt x="1" y="301"/>
                  </a:lnTo>
                  <a:lnTo>
                    <a:pt x="10" y="359"/>
                  </a:lnTo>
                  <a:lnTo>
                    <a:pt x="30" y="417"/>
                  </a:lnTo>
                  <a:lnTo>
                    <a:pt x="49" y="465"/>
                  </a:lnTo>
                  <a:lnTo>
                    <a:pt x="88" y="513"/>
                  </a:lnTo>
                  <a:lnTo>
                    <a:pt x="136" y="552"/>
                  </a:lnTo>
                  <a:lnTo>
                    <a:pt x="185" y="581"/>
                  </a:lnTo>
                  <a:lnTo>
                    <a:pt x="243" y="591"/>
                  </a:lnTo>
                  <a:lnTo>
                    <a:pt x="301" y="601"/>
                  </a:lnTo>
                  <a:lnTo>
                    <a:pt x="359" y="591"/>
                  </a:lnTo>
                  <a:lnTo>
                    <a:pt x="417" y="581"/>
                  </a:lnTo>
                  <a:lnTo>
                    <a:pt x="475" y="552"/>
                  </a:lnTo>
                  <a:lnTo>
                    <a:pt x="514" y="513"/>
                  </a:lnTo>
                  <a:lnTo>
                    <a:pt x="552" y="465"/>
                  </a:lnTo>
                  <a:lnTo>
                    <a:pt x="582" y="417"/>
                  </a:lnTo>
                  <a:lnTo>
                    <a:pt x="601" y="359"/>
                  </a:lnTo>
                  <a:lnTo>
                    <a:pt x="601" y="301"/>
                  </a:lnTo>
                  <a:lnTo>
                    <a:pt x="601" y="242"/>
                  </a:lnTo>
                  <a:lnTo>
                    <a:pt x="582" y="184"/>
                  </a:lnTo>
                  <a:lnTo>
                    <a:pt x="552" y="136"/>
                  </a:lnTo>
                  <a:lnTo>
                    <a:pt x="514" y="88"/>
                  </a:lnTo>
                  <a:lnTo>
                    <a:pt x="475" y="49"/>
                  </a:lnTo>
                  <a:lnTo>
                    <a:pt x="417" y="20"/>
                  </a:lnTo>
                  <a:lnTo>
                    <a:pt x="35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8"/>
            <p:cNvSpPr/>
            <p:nvPr/>
          </p:nvSpPr>
          <p:spPr>
            <a:xfrm>
              <a:off x="1297684" y="-69817"/>
              <a:ext cx="48902" cy="48902"/>
            </a:xfrm>
            <a:custGeom>
              <a:rect b="b" l="l" r="r" t="t"/>
              <a:pathLst>
                <a:path extrusionOk="0" h="601" w="601">
                  <a:moveTo>
                    <a:pt x="301" y="0"/>
                  </a:moveTo>
                  <a:lnTo>
                    <a:pt x="243" y="10"/>
                  </a:lnTo>
                  <a:lnTo>
                    <a:pt x="185" y="19"/>
                  </a:lnTo>
                  <a:lnTo>
                    <a:pt x="136" y="49"/>
                  </a:lnTo>
                  <a:lnTo>
                    <a:pt x="88" y="87"/>
                  </a:lnTo>
                  <a:lnTo>
                    <a:pt x="49" y="136"/>
                  </a:lnTo>
                  <a:lnTo>
                    <a:pt x="30" y="184"/>
                  </a:lnTo>
                  <a:lnTo>
                    <a:pt x="10" y="242"/>
                  </a:lnTo>
                  <a:lnTo>
                    <a:pt x="1" y="300"/>
                  </a:lnTo>
                  <a:lnTo>
                    <a:pt x="10" y="358"/>
                  </a:lnTo>
                  <a:lnTo>
                    <a:pt x="30" y="416"/>
                  </a:lnTo>
                  <a:lnTo>
                    <a:pt x="49" y="465"/>
                  </a:lnTo>
                  <a:lnTo>
                    <a:pt x="88" y="513"/>
                  </a:lnTo>
                  <a:lnTo>
                    <a:pt x="136" y="552"/>
                  </a:lnTo>
                  <a:lnTo>
                    <a:pt x="185" y="581"/>
                  </a:lnTo>
                  <a:lnTo>
                    <a:pt x="243" y="600"/>
                  </a:lnTo>
                  <a:lnTo>
                    <a:pt x="359" y="600"/>
                  </a:lnTo>
                  <a:lnTo>
                    <a:pt x="417" y="581"/>
                  </a:lnTo>
                  <a:lnTo>
                    <a:pt x="475" y="552"/>
                  </a:lnTo>
                  <a:lnTo>
                    <a:pt x="514" y="513"/>
                  </a:lnTo>
                  <a:lnTo>
                    <a:pt x="552" y="465"/>
                  </a:lnTo>
                  <a:lnTo>
                    <a:pt x="582" y="416"/>
                  </a:lnTo>
                  <a:lnTo>
                    <a:pt x="601" y="358"/>
                  </a:lnTo>
                  <a:lnTo>
                    <a:pt x="601" y="300"/>
                  </a:lnTo>
                  <a:lnTo>
                    <a:pt x="601" y="242"/>
                  </a:lnTo>
                  <a:lnTo>
                    <a:pt x="582" y="184"/>
                  </a:lnTo>
                  <a:lnTo>
                    <a:pt x="552" y="136"/>
                  </a:lnTo>
                  <a:lnTo>
                    <a:pt x="514" y="87"/>
                  </a:lnTo>
                  <a:lnTo>
                    <a:pt x="475" y="49"/>
                  </a:lnTo>
                  <a:lnTo>
                    <a:pt x="417" y="19"/>
                  </a:lnTo>
                  <a:lnTo>
                    <a:pt x="359" y="10"/>
                  </a:lnTo>
                  <a:lnTo>
                    <a:pt x="30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8"/>
            <p:cNvSpPr/>
            <p:nvPr/>
          </p:nvSpPr>
          <p:spPr>
            <a:xfrm>
              <a:off x="1297684" y="222372"/>
              <a:ext cx="48902" cy="48983"/>
            </a:xfrm>
            <a:custGeom>
              <a:rect b="b" l="l" r="r" t="t"/>
              <a:pathLst>
                <a:path extrusionOk="0" h="602" w="601">
                  <a:moveTo>
                    <a:pt x="301" y="1"/>
                  </a:moveTo>
                  <a:lnTo>
                    <a:pt x="243" y="11"/>
                  </a:lnTo>
                  <a:lnTo>
                    <a:pt x="185" y="30"/>
                  </a:lnTo>
                  <a:lnTo>
                    <a:pt x="136" y="49"/>
                  </a:lnTo>
                  <a:lnTo>
                    <a:pt x="88" y="88"/>
                  </a:lnTo>
                  <a:lnTo>
                    <a:pt x="49" y="136"/>
                  </a:lnTo>
                  <a:lnTo>
                    <a:pt x="30" y="185"/>
                  </a:lnTo>
                  <a:lnTo>
                    <a:pt x="10" y="243"/>
                  </a:lnTo>
                  <a:lnTo>
                    <a:pt x="1" y="301"/>
                  </a:lnTo>
                  <a:lnTo>
                    <a:pt x="10" y="359"/>
                  </a:lnTo>
                  <a:lnTo>
                    <a:pt x="30" y="417"/>
                  </a:lnTo>
                  <a:lnTo>
                    <a:pt x="49" y="475"/>
                  </a:lnTo>
                  <a:lnTo>
                    <a:pt x="88" y="514"/>
                  </a:lnTo>
                  <a:lnTo>
                    <a:pt x="136" y="553"/>
                  </a:lnTo>
                  <a:lnTo>
                    <a:pt x="185" y="582"/>
                  </a:lnTo>
                  <a:lnTo>
                    <a:pt x="243" y="601"/>
                  </a:lnTo>
                  <a:lnTo>
                    <a:pt x="359" y="601"/>
                  </a:lnTo>
                  <a:lnTo>
                    <a:pt x="417" y="582"/>
                  </a:lnTo>
                  <a:lnTo>
                    <a:pt x="475" y="553"/>
                  </a:lnTo>
                  <a:lnTo>
                    <a:pt x="514" y="514"/>
                  </a:lnTo>
                  <a:lnTo>
                    <a:pt x="552" y="475"/>
                  </a:lnTo>
                  <a:lnTo>
                    <a:pt x="582" y="417"/>
                  </a:lnTo>
                  <a:lnTo>
                    <a:pt x="601" y="359"/>
                  </a:lnTo>
                  <a:lnTo>
                    <a:pt x="601" y="301"/>
                  </a:lnTo>
                  <a:lnTo>
                    <a:pt x="601" y="243"/>
                  </a:lnTo>
                  <a:lnTo>
                    <a:pt x="582" y="185"/>
                  </a:lnTo>
                  <a:lnTo>
                    <a:pt x="552" y="136"/>
                  </a:lnTo>
                  <a:lnTo>
                    <a:pt x="514" y="88"/>
                  </a:lnTo>
                  <a:lnTo>
                    <a:pt x="475" y="49"/>
                  </a:lnTo>
                  <a:lnTo>
                    <a:pt x="417" y="30"/>
                  </a:lnTo>
                  <a:lnTo>
                    <a:pt x="359" y="11"/>
                  </a:lnTo>
                  <a:lnTo>
                    <a:pt x="30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8"/>
            <p:cNvSpPr/>
            <p:nvPr/>
          </p:nvSpPr>
          <p:spPr>
            <a:xfrm>
              <a:off x="1297684" y="514642"/>
              <a:ext cx="48902" cy="48902"/>
            </a:xfrm>
            <a:custGeom>
              <a:rect b="b" l="l" r="r" t="t"/>
              <a:pathLst>
                <a:path extrusionOk="0" h="601" w="601">
                  <a:moveTo>
                    <a:pt x="301" y="1"/>
                  </a:moveTo>
                  <a:lnTo>
                    <a:pt x="243" y="10"/>
                  </a:lnTo>
                  <a:lnTo>
                    <a:pt x="185" y="30"/>
                  </a:lnTo>
                  <a:lnTo>
                    <a:pt x="136" y="59"/>
                  </a:lnTo>
                  <a:lnTo>
                    <a:pt x="88" y="88"/>
                  </a:lnTo>
                  <a:lnTo>
                    <a:pt x="49" y="136"/>
                  </a:lnTo>
                  <a:lnTo>
                    <a:pt x="30" y="185"/>
                  </a:lnTo>
                  <a:lnTo>
                    <a:pt x="10" y="243"/>
                  </a:lnTo>
                  <a:lnTo>
                    <a:pt x="1" y="301"/>
                  </a:lnTo>
                  <a:lnTo>
                    <a:pt x="10" y="368"/>
                  </a:lnTo>
                  <a:lnTo>
                    <a:pt x="30" y="417"/>
                  </a:lnTo>
                  <a:lnTo>
                    <a:pt x="49" y="475"/>
                  </a:lnTo>
                  <a:lnTo>
                    <a:pt x="88" y="514"/>
                  </a:lnTo>
                  <a:lnTo>
                    <a:pt x="136" y="552"/>
                  </a:lnTo>
                  <a:lnTo>
                    <a:pt x="185" y="581"/>
                  </a:lnTo>
                  <a:lnTo>
                    <a:pt x="243" y="601"/>
                  </a:lnTo>
                  <a:lnTo>
                    <a:pt x="359" y="601"/>
                  </a:lnTo>
                  <a:lnTo>
                    <a:pt x="417" y="581"/>
                  </a:lnTo>
                  <a:lnTo>
                    <a:pt x="475" y="552"/>
                  </a:lnTo>
                  <a:lnTo>
                    <a:pt x="514" y="514"/>
                  </a:lnTo>
                  <a:lnTo>
                    <a:pt x="552" y="475"/>
                  </a:lnTo>
                  <a:lnTo>
                    <a:pt x="582" y="417"/>
                  </a:lnTo>
                  <a:lnTo>
                    <a:pt x="601" y="368"/>
                  </a:lnTo>
                  <a:lnTo>
                    <a:pt x="601" y="301"/>
                  </a:lnTo>
                  <a:lnTo>
                    <a:pt x="601" y="243"/>
                  </a:lnTo>
                  <a:lnTo>
                    <a:pt x="582" y="185"/>
                  </a:lnTo>
                  <a:lnTo>
                    <a:pt x="552" y="136"/>
                  </a:lnTo>
                  <a:lnTo>
                    <a:pt x="514" y="88"/>
                  </a:lnTo>
                  <a:lnTo>
                    <a:pt x="475" y="59"/>
                  </a:lnTo>
                  <a:lnTo>
                    <a:pt x="417" y="30"/>
                  </a:lnTo>
                  <a:lnTo>
                    <a:pt x="359" y="10"/>
                  </a:lnTo>
                  <a:lnTo>
                    <a:pt x="30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8"/>
            <p:cNvSpPr/>
            <p:nvPr/>
          </p:nvSpPr>
          <p:spPr>
            <a:xfrm>
              <a:off x="1297684" y="806913"/>
              <a:ext cx="48902" cy="49716"/>
            </a:xfrm>
            <a:custGeom>
              <a:rect b="b" l="l" r="r" t="t"/>
              <a:pathLst>
                <a:path extrusionOk="0" h="611" w="601">
                  <a:moveTo>
                    <a:pt x="301" y="0"/>
                  </a:moveTo>
                  <a:lnTo>
                    <a:pt x="243" y="10"/>
                  </a:lnTo>
                  <a:lnTo>
                    <a:pt x="185" y="29"/>
                  </a:lnTo>
                  <a:lnTo>
                    <a:pt x="136" y="58"/>
                  </a:lnTo>
                  <a:lnTo>
                    <a:pt x="88" y="87"/>
                  </a:lnTo>
                  <a:lnTo>
                    <a:pt x="49" y="136"/>
                  </a:lnTo>
                  <a:lnTo>
                    <a:pt x="30" y="184"/>
                  </a:lnTo>
                  <a:lnTo>
                    <a:pt x="10" y="242"/>
                  </a:lnTo>
                  <a:lnTo>
                    <a:pt x="1" y="300"/>
                  </a:lnTo>
                  <a:lnTo>
                    <a:pt x="10" y="368"/>
                  </a:lnTo>
                  <a:lnTo>
                    <a:pt x="30" y="426"/>
                  </a:lnTo>
                  <a:lnTo>
                    <a:pt x="49" y="475"/>
                  </a:lnTo>
                  <a:lnTo>
                    <a:pt x="88" y="513"/>
                  </a:lnTo>
                  <a:lnTo>
                    <a:pt x="136" y="552"/>
                  </a:lnTo>
                  <a:lnTo>
                    <a:pt x="185" y="581"/>
                  </a:lnTo>
                  <a:lnTo>
                    <a:pt x="243" y="601"/>
                  </a:lnTo>
                  <a:lnTo>
                    <a:pt x="301" y="610"/>
                  </a:lnTo>
                  <a:lnTo>
                    <a:pt x="359" y="601"/>
                  </a:lnTo>
                  <a:lnTo>
                    <a:pt x="417" y="581"/>
                  </a:lnTo>
                  <a:lnTo>
                    <a:pt x="475" y="552"/>
                  </a:lnTo>
                  <a:lnTo>
                    <a:pt x="514" y="513"/>
                  </a:lnTo>
                  <a:lnTo>
                    <a:pt x="552" y="475"/>
                  </a:lnTo>
                  <a:lnTo>
                    <a:pt x="582" y="426"/>
                  </a:lnTo>
                  <a:lnTo>
                    <a:pt x="601" y="368"/>
                  </a:lnTo>
                  <a:lnTo>
                    <a:pt x="601" y="300"/>
                  </a:lnTo>
                  <a:lnTo>
                    <a:pt x="601" y="242"/>
                  </a:lnTo>
                  <a:lnTo>
                    <a:pt x="582" y="184"/>
                  </a:lnTo>
                  <a:lnTo>
                    <a:pt x="552" y="136"/>
                  </a:lnTo>
                  <a:lnTo>
                    <a:pt x="514" y="87"/>
                  </a:lnTo>
                  <a:lnTo>
                    <a:pt x="475" y="58"/>
                  </a:lnTo>
                  <a:lnTo>
                    <a:pt x="417" y="29"/>
                  </a:lnTo>
                  <a:lnTo>
                    <a:pt x="359" y="10"/>
                  </a:lnTo>
                  <a:lnTo>
                    <a:pt x="30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8"/>
            <p:cNvSpPr/>
            <p:nvPr/>
          </p:nvSpPr>
          <p:spPr>
            <a:xfrm>
              <a:off x="1297684" y="1099183"/>
              <a:ext cx="48902" cy="49634"/>
            </a:xfrm>
            <a:custGeom>
              <a:rect b="b" l="l" r="r" t="t"/>
              <a:pathLst>
                <a:path extrusionOk="0" h="610" w="601">
                  <a:moveTo>
                    <a:pt x="301" y="0"/>
                  </a:moveTo>
                  <a:lnTo>
                    <a:pt x="243" y="10"/>
                  </a:lnTo>
                  <a:lnTo>
                    <a:pt x="185" y="29"/>
                  </a:lnTo>
                  <a:lnTo>
                    <a:pt x="136" y="58"/>
                  </a:lnTo>
                  <a:lnTo>
                    <a:pt x="88" y="97"/>
                  </a:lnTo>
                  <a:lnTo>
                    <a:pt x="49" y="136"/>
                  </a:lnTo>
                  <a:lnTo>
                    <a:pt x="30" y="184"/>
                  </a:lnTo>
                  <a:lnTo>
                    <a:pt x="10" y="242"/>
                  </a:lnTo>
                  <a:lnTo>
                    <a:pt x="1" y="310"/>
                  </a:lnTo>
                  <a:lnTo>
                    <a:pt x="10" y="368"/>
                  </a:lnTo>
                  <a:lnTo>
                    <a:pt x="30" y="426"/>
                  </a:lnTo>
                  <a:lnTo>
                    <a:pt x="49" y="474"/>
                  </a:lnTo>
                  <a:lnTo>
                    <a:pt x="88" y="523"/>
                  </a:lnTo>
                  <a:lnTo>
                    <a:pt x="136" y="552"/>
                  </a:lnTo>
                  <a:lnTo>
                    <a:pt x="185" y="581"/>
                  </a:lnTo>
                  <a:lnTo>
                    <a:pt x="243" y="600"/>
                  </a:lnTo>
                  <a:lnTo>
                    <a:pt x="301" y="610"/>
                  </a:lnTo>
                  <a:lnTo>
                    <a:pt x="359" y="600"/>
                  </a:lnTo>
                  <a:lnTo>
                    <a:pt x="417" y="581"/>
                  </a:lnTo>
                  <a:lnTo>
                    <a:pt x="475" y="552"/>
                  </a:lnTo>
                  <a:lnTo>
                    <a:pt x="514" y="523"/>
                  </a:lnTo>
                  <a:lnTo>
                    <a:pt x="552" y="474"/>
                  </a:lnTo>
                  <a:lnTo>
                    <a:pt x="582" y="426"/>
                  </a:lnTo>
                  <a:lnTo>
                    <a:pt x="601" y="368"/>
                  </a:lnTo>
                  <a:lnTo>
                    <a:pt x="601" y="310"/>
                  </a:lnTo>
                  <a:lnTo>
                    <a:pt x="601" y="242"/>
                  </a:lnTo>
                  <a:lnTo>
                    <a:pt x="582" y="184"/>
                  </a:lnTo>
                  <a:lnTo>
                    <a:pt x="552" y="136"/>
                  </a:lnTo>
                  <a:lnTo>
                    <a:pt x="514" y="97"/>
                  </a:lnTo>
                  <a:lnTo>
                    <a:pt x="475" y="58"/>
                  </a:lnTo>
                  <a:lnTo>
                    <a:pt x="417" y="29"/>
                  </a:lnTo>
                  <a:lnTo>
                    <a:pt x="359" y="10"/>
                  </a:lnTo>
                  <a:lnTo>
                    <a:pt x="30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8"/>
            <p:cNvSpPr/>
            <p:nvPr/>
          </p:nvSpPr>
          <p:spPr>
            <a:xfrm>
              <a:off x="1297684" y="1392186"/>
              <a:ext cx="48902" cy="48902"/>
            </a:xfrm>
            <a:custGeom>
              <a:rect b="b" l="l" r="r" t="t"/>
              <a:pathLst>
                <a:path extrusionOk="0" h="601" w="601">
                  <a:moveTo>
                    <a:pt x="243" y="0"/>
                  </a:moveTo>
                  <a:lnTo>
                    <a:pt x="185" y="20"/>
                  </a:lnTo>
                  <a:lnTo>
                    <a:pt x="136" y="49"/>
                  </a:lnTo>
                  <a:lnTo>
                    <a:pt x="88" y="88"/>
                  </a:lnTo>
                  <a:lnTo>
                    <a:pt x="49" y="126"/>
                  </a:lnTo>
                  <a:lnTo>
                    <a:pt x="30" y="184"/>
                  </a:lnTo>
                  <a:lnTo>
                    <a:pt x="10" y="233"/>
                  </a:lnTo>
                  <a:lnTo>
                    <a:pt x="1" y="301"/>
                  </a:lnTo>
                  <a:lnTo>
                    <a:pt x="10" y="359"/>
                  </a:lnTo>
                  <a:lnTo>
                    <a:pt x="30" y="417"/>
                  </a:lnTo>
                  <a:lnTo>
                    <a:pt x="49" y="465"/>
                  </a:lnTo>
                  <a:lnTo>
                    <a:pt x="88" y="514"/>
                  </a:lnTo>
                  <a:lnTo>
                    <a:pt x="136" y="552"/>
                  </a:lnTo>
                  <a:lnTo>
                    <a:pt x="185" y="572"/>
                  </a:lnTo>
                  <a:lnTo>
                    <a:pt x="243" y="591"/>
                  </a:lnTo>
                  <a:lnTo>
                    <a:pt x="301" y="601"/>
                  </a:lnTo>
                  <a:lnTo>
                    <a:pt x="359" y="591"/>
                  </a:lnTo>
                  <a:lnTo>
                    <a:pt x="417" y="572"/>
                  </a:lnTo>
                  <a:lnTo>
                    <a:pt x="475" y="552"/>
                  </a:lnTo>
                  <a:lnTo>
                    <a:pt x="514" y="514"/>
                  </a:lnTo>
                  <a:lnTo>
                    <a:pt x="552" y="465"/>
                  </a:lnTo>
                  <a:lnTo>
                    <a:pt x="582" y="417"/>
                  </a:lnTo>
                  <a:lnTo>
                    <a:pt x="601" y="359"/>
                  </a:lnTo>
                  <a:lnTo>
                    <a:pt x="601" y="301"/>
                  </a:lnTo>
                  <a:lnTo>
                    <a:pt x="601" y="233"/>
                  </a:lnTo>
                  <a:lnTo>
                    <a:pt x="582" y="184"/>
                  </a:lnTo>
                  <a:lnTo>
                    <a:pt x="552" y="126"/>
                  </a:lnTo>
                  <a:lnTo>
                    <a:pt x="514" y="88"/>
                  </a:lnTo>
                  <a:lnTo>
                    <a:pt x="475" y="49"/>
                  </a:lnTo>
                  <a:lnTo>
                    <a:pt x="417" y="20"/>
                  </a:lnTo>
                  <a:lnTo>
                    <a:pt x="35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8"/>
            <p:cNvSpPr/>
            <p:nvPr/>
          </p:nvSpPr>
          <p:spPr>
            <a:xfrm>
              <a:off x="1005414" y="-362087"/>
              <a:ext cx="48983" cy="48902"/>
            </a:xfrm>
            <a:custGeom>
              <a:rect b="b" l="l" r="r" t="t"/>
              <a:pathLst>
                <a:path extrusionOk="0" h="601" w="602">
                  <a:moveTo>
                    <a:pt x="243" y="0"/>
                  </a:moveTo>
                  <a:lnTo>
                    <a:pt x="185" y="20"/>
                  </a:lnTo>
                  <a:lnTo>
                    <a:pt x="136" y="49"/>
                  </a:lnTo>
                  <a:lnTo>
                    <a:pt x="88" y="88"/>
                  </a:lnTo>
                  <a:lnTo>
                    <a:pt x="49" y="136"/>
                  </a:lnTo>
                  <a:lnTo>
                    <a:pt x="20" y="184"/>
                  </a:lnTo>
                  <a:lnTo>
                    <a:pt x="11" y="242"/>
                  </a:lnTo>
                  <a:lnTo>
                    <a:pt x="1" y="301"/>
                  </a:lnTo>
                  <a:lnTo>
                    <a:pt x="11" y="359"/>
                  </a:lnTo>
                  <a:lnTo>
                    <a:pt x="20" y="417"/>
                  </a:lnTo>
                  <a:lnTo>
                    <a:pt x="49" y="465"/>
                  </a:lnTo>
                  <a:lnTo>
                    <a:pt x="88" y="513"/>
                  </a:lnTo>
                  <a:lnTo>
                    <a:pt x="136" y="552"/>
                  </a:lnTo>
                  <a:lnTo>
                    <a:pt x="185" y="581"/>
                  </a:lnTo>
                  <a:lnTo>
                    <a:pt x="243" y="591"/>
                  </a:lnTo>
                  <a:lnTo>
                    <a:pt x="301" y="601"/>
                  </a:lnTo>
                  <a:lnTo>
                    <a:pt x="359" y="591"/>
                  </a:lnTo>
                  <a:lnTo>
                    <a:pt x="417" y="581"/>
                  </a:lnTo>
                  <a:lnTo>
                    <a:pt x="466" y="552"/>
                  </a:lnTo>
                  <a:lnTo>
                    <a:pt x="514" y="513"/>
                  </a:lnTo>
                  <a:lnTo>
                    <a:pt x="553" y="465"/>
                  </a:lnTo>
                  <a:lnTo>
                    <a:pt x="582" y="417"/>
                  </a:lnTo>
                  <a:lnTo>
                    <a:pt x="601" y="359"/>
                  </a:lnTo>
                  <a:lnTo>
                    <a:pt x="601" y="301"/>
                  </a:lnTo>
                  <a:lnTo>
                    <a:pt x="601" y="242"/>
                  </a:lnTo>
                  <a:lnTo>
                    <a:pt x="582" y="184"/>
                  </a:lnTo>
                  <a:lnTo>
                    <a:pt x="553" y="136"/>
                  </a:lnTo>
                  <a:lnTo>
                    <a:pt x="514" y="88"/>
                  </a:lnTo>
                  <a:lnTo>
                    <a:pt x="466" y="49"/>
                  </a:lnTo>
                  <a:lnTo>
                    <a:pt x="417" y="20"/>
                  </a:lnTo>
                  <a:lnTo>
                    <a:pt x="35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8"/>
            <p:cNvSpPr/>
            <p:nvPr/>
          </p:nvSpPr>
          <p:spPr>
            <a:xfrm>
              <a:off x="1005414" y="-69817"/>
              <a:ext cx="48983" cy="48902"/>
            </a:xfrm>
            <a:custGeom>
              <a:rect b="b" l="l" r="r" t="t"/>
              <a:pathLst>
                <a:path extrusionOk="0" h="601" w="602">
                  <a:moveTo>
                    <a:pt x="301" y="0"/>
                  </a:moveTo>
                  <a:lnTo>
                    <a:pt x="243" y="10"/>
                  </a:lnTo>
                  <a:lnTo>
                    <a:pt x="185" y="19"/>
                  </a:lnTo>
                  <a:lnTo>
                    <a:pt x="136" y="49"/>
                  </a:lnTo>
                  <a:lnTo>
                    <a:pt x="88" y="87"/>
                  </a:lnTo>
                  <a:lnTo>
                    <a:pt x="49" y="136"/>
                  </a:lnTo>
                  <a:lnTo>
                    <a:pt x="20" y="184"/>
                  </a:lnTo>
                  <a:lnTo>
                    <a:pt x="11" y="242"/>
                  </a:lnTo>
                  <a:lnTo>
                    <a:pt x="1" y="300"/>
                  </a:lnTo>
                  <a:lnTo>
                    <a:pt x="11" y="358"/>
                  </a:lnTo>
                  <a:lnTo>
                    <a:pt x="20" y="416"/>
                  </a:lnTo>
                  <a:lnTo>
                    <a:pt x="49" y="465"/>
                  </a:lnTo>
                  <a:lnTo>
                    <a:pt x="88" y="513"/>
                  </a:lnTo>
                  <a:lnTo>
                    <a:pt x="136" y="552"/>
                  </a:lnTo>
                  <a:lnTo>
                    <a:pt x="185" y="581"/>
                  </a:lnTo>
                  <a:lnTo>
                    <a:pt x="243" y="600"/>
                  </a:lnTo>
                  <a:lnTo>
                    <a:pt x="359" y="600"/>
                  </a:lnTo>
                  <a:lnTo>
                    <a:pt x="417" y="581"/>
                  </a:lnTo>
                  <a:lnTo>
                    <a:pt x="466" y="552"/>
                  </a:lnTo>
                  <a:lnTo>
                    <a:pt x="514" y="513"/>
                  </a:lnTo>
                  <a:lnTo>
                    <a:pt x="553" y="465"/>
                  </a:lnTo>
                  <a:lnTo>
                    <a:pt x="582" y="416"/>
                  </a:lnTo>
                  <a:lnTo>
                    <a:pt x="601" y="358"/>
                  </a:lnTo>
                  <a:lnTo>
                    <a:pt x="601" y="300"/>
                  </a:lnTo>
                  <a:lnTo>
                    <a:pt x="601" y="242"/>
                  </a:lnTo>
                  <a:lnTo>
                    <a:pt x="582" y="184"/>
                  </a:lnTo>
                  <a:lnTo>
                    <a:pt x="553" y="136"/>
                  </a:lnTo>
                  <a:lnTo>
                    <a:pt x="514" y="87"/>
                  </a:lnTo>
                  <a:lnTo>
                    <a:pt x="466" y="49"/>
                  </a:lnTo>
                  <a:lnTo>
                    <a:pt x="417" y="19"/>
                  </a:lnTo>
                  <a:lnTo>
                    <a:pt x="359" y="10"/>
                  </a:lnTo>
                  <a:lnTo>
                    <a:pt x="30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8"/>
            <p:cNvSpPr/>
            <p:nvPr/>
          </p:nvSpPr>
          <p:spPr>
            <a:xfrm>
              <a:off x="1005414" y="222372"/>
              <a:ext cx="48983" cy="48983"/>
            </a:xfrm>
            <a:custGeom>
              <a:rect b="b" l="l" r="r" t="t"/>
              <a:pathLst>
                <a:path extrusionOk="0" h="602" w="602">
                  <a:moveTo>
                    <a:pt x="301" y="1"/>
                  </a:moveTo>
                  <a:lnTo>
                    <a:pt x="243" y="11"/>
                  </a:lnTo>
                  <a:lnTo>
                    <a:pt x="185" y="30"/>
                  </a:lnTo>
                  <a:lnTo>
                    <a:pt x="136" y="49"/>
                  </a:lnTo>
                  <a:lnTo>
                    <a:pt x="88" y="88"/>
                  </a:lnTo>
                  <a:lnTo>
                    <a:pt x="49" y="136"/>
                  </a:lnTo>
                  <a:lnTo>
                    <a:pt x="20" y="185"/>
                  </a:lnTo>
                  <a:lnTo>
                    <a:pt x="11" y="243"/>
                  </a:lnTo>
                  <a:lnTo>
                    <a:pt x="1" y="301"/>
                  </a:lnTo>
                  <a:lnTo>
                    <a:pt x="11" y="359"/>
                  </a:lnTo>
                  <a:lnTo>
                    <a:pt x="20" y="417"/>
                  </a:lnTo>
                  <a:lnTo>
                    <a:pt x="49" y="475"/>
                  </a:lnTo>
                  <a:lnTo>
                    <a:pt x="88" y="514"/>
                  </a:lnTo>
                  <a:lnTo>
                    <a:pt x="136" y="553"/>
                  </a:lnTo>
                  <a:lnTo>
                    <a:pt x="185" y="582"/>
                  </a:lnTo>
                  <a:lnTo>
                    <a:pt x="243" y="601"/>
                  </a:lnTo>
                  <a:lnTo>
                    <a:pt x="359" y="601"/>
                  </a:lnTo>
                  <a:lnTo>
                    <a:pt x="417" y="582"/>
                  </a:lnTo>
                  <a:lnTo>
                    <a:pt x="466" y="553"/>
                  </a:lnTo>
                  <a:lnTo>
                    <a:pt x="514" y="514"/>
                  </a:lnTo>
                  <a:lnTo>
                    <a:pt x="553" y="475"/>
                  </a:lnTo>
                  <a:lnTo>
                    <a:pt x="582" y="417"/>
                  </a:lnTo>
                  <a:lnTo>
                    <a:pt x="601" y="359"/>
                  </a:lnTo>
                  <a:lnTo>
                    <a:pt x="601" y="301"/>
                  </a:lnTo>
                  <a:lnTo>
                    <a:pt x="601" y="243"/>
                  </a:lnTo>
                  <a:lnTo>
                    <a:pt x="582" y="185"/>
                  </a:lnTo>
                  <a:lnTo>
                    <a:pt x="553" y="136"/>
                  </a:lnTo>
                  <a:lnTo>
                    <a:pt x="514" y="88"/>
                  </a:lnTo>
                  <a:lnTo>
                    <a:pt x="466" y="49"/>
                  </a:lnTo>
                  <a:lnTo>
                    <a:pt x="417" y="30"/>
                  </a:lnTo>
                  <a:lnTo>
                    <a:pt x="359" y="11"/>
                  </a:lnTo>
                  <a:lnTo>
                    <a:pt x="30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8"/>
            <p:cNvSpPr/>
            <p:nvPr/>
          </p:nvSpPr>
          <p:spPr>
            <a:xfrm>
              <a:off x="1005414" y="514642"/>
              <a:ext cx="48983" cy="48902"/>
            </a:xfrm>
            <a:custGeom>
              <a:rect b="b" l="l" r="r" t="t"/>
              <a:pathLst>
                <a:path extrusionOk="0" h="601" w="602">
                  <a:moveTo>
                    <a:pt x="301" y="1"/>
                  </a:moveTo>
                  <a:lnTo>
                    <a:pt x="243" y="10"/>
                  </a:lnTo>
                  <a:lnTo>
                    <a:pt x="185" y="30"/>
                  </a:lnTo>
                  <a:lnTo>
                    <a:pt x="136" y="59"/>
                  </a:lnTo>
                  <a:lnTo>
                    <a:pt x="88" y="88"/>
                  </a:lnTo>
                  <a:lnTo>
                    <a:pt x="49" y="136"/>
                  </a:lnTo>
                  <a:lnTo>
                    <a:pt x="20" y="185"/>
                  </a:lnTo>
                  <a:lnTo>
                    <a:pt x="11" y="243"/>
                  </a:lnTo>
                  <a:lnTo>
                    <a:pt x="1" y="301"/>
                  </a:lnTo>
                  <a:lnTo>
                    <a:pt x="11" y="368"/>
                  </a:lnTo>
                  <a:lnTo>
                    <a:pt x="20" y="417"/>
                  </a:lnTo>
                  <a:lnTo>
                    <a:pt x="49" y="475"/>
                  </a:lnTo>
                  <a:lnTo>
                    <a:pt x="88" y="514"/>
                  </a:lnTo>
                  <a:lnTo>
                    <a:pt x="136" y="552"/>
                  </a:lnTo>
                  <a:lnTo>
                    <a:pt x="185" y="581"/>
                  </a:lnTo>
                  <a:lnTo>
                    <a:pt x="243" y="601"/>
                  </a:lnTo>
                  <a:lnTo>
                    <a:pt x="359" y="601"/>
                  </a:lnTo>
                  <a:lnTo>
                    <a:pt x="417" y="581"/>
                  </a:lnTo>
                  <a:lnTo>
                    <a:pt x="466" y="552"/>
                  </a:lnTo>
                  <a:lnTo>
                    <a:pt x="514" y="514"/>
                  </a:lnTo>
                  <a:lnTo>
                    <a:pt x="553" y="475"/>
                  </a:lnTo>
                  <a:lnTo>
                    <a:pt x="582" y="417"/>
                  </a:lnTo>
                  <a:lnTo>
                    <a:pt x="601" y="368"/>
                  </a:lnTo>
                  <a:lnTo>
                    <a:pt x="601" y="301"/>
                  </a:lnTo>
                  <a:lnTo>
                    <a:pt x="601" y="243"/>
                  </a:lnTo>
                  <a:lnTo>
                    <a:pt x="582" y="185"/>
                  </a:lnTo>
                  <a:lnTo>
                    <a:pt x="553" y="136"/>
                  </a:lnTo>
                  <a:lnTo>
                    <a:pt x="514" y="88"/>
                  </a:lnTo>
                  <a:lnTo>
                    <a:pt x="466" y="59"/>
                  </a:lnTo>
                  <a:lnTo>
                    <a:pt x="417" y="30"/>
                  </a:lnTo>
                  <a:lnTo>
                    <a:pt x="359" y="10"/>
                  </a:lnTo>
                  <a:lnTo>
                    <a:pt x="30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8"/>
            <p:cNvSpPr/>
            <p:nvPr/>
          </p:nvSpPr>
          <p:spPr>
            <a:xfrm>
              <a:off x="1005414" y="806913"/>
              <a:ext cx="48983" cy="49716"/>
            </a:xfrm>
            <a:custGeom>
              <a:rect b="b" l="l" r="r" t="t"/>
              <a:pathLst>
                <a:path extrusionOk="0" h="611" w="602">
                  <a:moveTo>
                    <a:pt x="301" y="0"/>
                  </a:moveTo>
                  <a:lnTo>
                    <a:pt x="243" y="10"/>
                  </a:lnTo>
                  <a:lnTo>
                    <a:pt x="185" y="29"/>
                  </a:lnTo>
                  <a:lnTo>
                    <a:pt x="136" y="58"/>
                  </a:lnTo>
                  <a:lnTo>
                    <a:pt x="88" y="87"/>
                  </a:lnTo>
                  <a:lnTo>
                    <a:pt x="49" y="136"/>
                  </a:lnTo>
                  <a:lnTo>
                    <a:pt x="20" y="184"/>
                  </a:lnTo>
                  <a:lnTo>
                    <a:pt x="11" y="242"/>
                  </a:lnTo>
                  <a:lnTo>
                    <a:pt x="1" y="300"/>
                  </a:lnTo>
                  <a:lnTo>
                    <a:pt x="11" y="368"/>
                  </a:lnTo>
                  <a:lnTo>
                    <a:pt x="20" y="426"/>
                  </a:lnTo>
                  <a:lnTo>
                    <a:pt x="49" y="475"/>
                  </a:lnTo>
                  <a:lnTo>
                    <a:pt x="88" y="513"/>
                  </a:lnTo>
                  <a:lnTo>
                    <a:pt x="136" y="552"/>
                  </a:lnTo>
                  <a:lnTo>
                    <a:pt x="185" y="581"/>
                  </a:lnTo>
                  <a:lnTo>
                    <a:pt x="243" y="601"/>
                  </a:lnTo>
                  <a:lnTo>
                    <a:pt x="301" y="610"/>
                  </a:lnTo>
                  <a:lnTo>
                    <a:pt x="359" y="601"/>
                  </a:lnTo>
                  <a:lnTo>
                    <a:pt x="417" y="581"/>
                  </a:lnTo>
                  <a:lnTo>
                    <a:pt x="466" y="552"/>
                  </a:lnTo>
                  <a:lnTo>
                    <a:pt x="514" y="513"/>
                  </a:lnTo>
                  <a:lnTo>
                    <a:pt x="553" y="475"/>
                  </a:lnTo>
                  <a:lnTo>
                    <a:pt x="582" y="426"/>
                  </a:lnTo>
                  <a:lnTo>
                    <a:pt x="601" y="368"/>
                  </a:lnTo>
                  <a:lnTo>
                    <a:pt x="601" y="300"/>
                  </a:lnTo>
                  <a:lnTo>
                    <a:pt x="601" y="242"/>
                  </a:lnTo>
                  <a:lnTo>
                    <a:pt x="582" y="184"/>
                  </a:lnTo>
                  <a:lnTo>
                    <a:pt x="553" y="136"/>
                  </a:lnTo>
                  <a:lnTo>
                    <a:pt x="514" y="87"/>
                  </a:lnTo>
                  <a:lnTo>
                    <a:pt x="466" y="58"/>
                  </a:lnTo>
                  <a:lnTo>
                    <a:pt x="417" y="29"/>
                  </a:lnTo>
                  <a:lnTo>
                    <a:pt x="359" y="10"/>
                  </a:lnTo>
                  <a:lnTo>
                    <a:pt x="30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8"/>
            <p:cNvSpPr/>
            <p:nvPr/>
          </p:nvSpPr>
          <p:spPr>
            <a:xfrm>
              <a:off x="1005414" y="1099183"/>
              <a:ext cx="48983" cy="49634"/>
            </a:xfrm>
            <a:custGeom>
              <a:rect b="b" l="l" r="r" t="t"/>
              <a:pathLst>
                <a:path extrusionOk="0" h="610" w="602">
                  <a:moveTo>
                    <a:pt x="301" y="0"/>
                  </a:moveTo>
                  <a:lnTo>
                    <a:pt x="243" y="10"/>
                  </a:lnTo>
                  <a:lnTo>
                    <a:pt x="185" y="29"/>
                  </a:lnTo>
                  <a:lnTo>
                    <a:pt x="136" y="58"/>
                  </a:lnTo>
                  <a:lnTo>
                    <a:pt x="88" y="97"/>
                  </a:lnTo>
                  <a:lnTo>
                    <a:pt x="49" y="136"/>
                  </a:lnTo>
                  <a:lnTo>
                    <a:pt x="20" y="184"/>
                  </a:lnTo>
                  <a:lnTo>
                    <a:pt x="11" y="242"/>
                  </a:lnTo>
                  <a:lnTo>
                    <a:pt x="1" y="310"/>
                  </a:lnTo>
                  <a:lnTo>
                    <a:pt x="11" y="368"/>
                  </a:lnTo>
                  <a:lnTo>
                    <a:pt x="20" y="426"/>
                  </a:lnTo>
                  <a:lnTo>
                    <a:pt x="49" y="474"/>
                  </a:lnTo>
                  <a:lnTo>
                    <a:pt x="88" y="523"/>
                  </a:lnTo>
                  <a:lnTo>
                    <a:pt x="136" y="552"/>
                  </a:lnTo>
                  <a:lnTo>
                    <a:pt x="185" y="581"/>
                  </a:lnTo>
                  <a:lnTo>
                    <a:pt x="243" y="600"/>
                  </a:lnTo>
                  <a:lnTo>
                    <a:pt x="301" y="610"/>
                  </a:lnTo>
                  <a:lnTo>
                    <a:pt x="359" y="600"/>
                  </a:lnTo>
                  <a:lnTo>
                    <a:pt x="417" y="581"/>
                  </a:lnTo>
                  <a:lnTo>
                    <a:pt x="466" y="552"/>
                  </a:lnTo>
                  <a:lnTo>
                    <a:pt x="514" y="523"/>
                  </a:lnTo>
                  <a:lnTo>
                    <a:pt x="553" y="474"/>
                  </a:lnTo>
                  <a:lnTo>
                    <a:pt x="582" y="426"/>
                  </a:lnTo>
                  <a:lnTo>
                    <a:pt x="601" y="368"/>
                  </a:lnTo>
                  <a:lnTo>
                    <a:pt x="601" y="310"/>
                  </a:lnTo>
                  <a:lnTo>
                    <a:pt x="601" y="242"/>
                  </a:lnTo>
                  <a:lnTo>
                    <a:pt x="582" y="184"/>
                  </a:lnTo>
                  <a:lnTo>
                    <a:pt x="553" y="136"/>
                  </a:lnTo>
                  <a:lnTo>
                    <a:pt x="514" y="97"/>
                  </a:lnTo>
                  <a:lnTo>
                    <a:pt x="466" y="58"/>
                  </a:lnTo>
                  <a:lnTo>
                    <a:pt x="417" y="29"/>
                  </a:lnTo>
                  <a:lnTo>
                    <a:pt x="359" y="10"/>
                  </a:lnTo>
                  <a:lnTo>
                    <a:pt x="30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8"/>
            <p:cNvSpPr/>
            <p:nvPr/>
          </p:nvSpPr>
          <p:spPr>
            <a:xfrm>
              <a:off x="1005414" y="1392186"/>
              <a:ext cx="48983" cy="48902"/>
            </a:xfrm>
            <a:custGeom>
              <a:rect b="b" l="l" r="r" t="t"/>
              <a:pathLst>
                <a:path extrusionOk="0" h="601" w="602">
                  <a:moveTo>
                    <a:pt x="243" y="0"/>
                  </a:moveTo>
                  <a:lnTo>
                    <a:pt x="185" y="20"/>
                  </a:lnTo>
                  <a:lnTo>
                    <a:pt x="136" y="49"/>
                  </a:lnTo>
                  <a:lnTo>
                    <a:pt x="88" y="88"/>
                  </a:lnTo>
                  <a:lnTo>
                    <a:pt x="49" y="126"/>
                  </a:lnTo>
                  <a:lnTo>
                    <a:pt x="20" y="184"/>
                  </a:lnTo>
                  <a:lnTo>
                    <a:pt x="11" y="233"/>
                  </a:lnTo>
                  <a:lnTo>
                    <a:pt x="1" y="301"/>
                  </a:lnTo>
                  <a:lnTo>
                    <a:pt x="11" y="359"/>
                  </a:lnTo>
                  <a:lnTo>
                    <a:pt x="20" y="417"/>
                  </a:lnTo>
                  <a:lnTo>
                    <a:pt x="49" y="465"/>
                  </a:lnTo>
                  <a:lnTo>
                    <a:pt x="88" y="514"/>
                  </a:lnTo>
                  <a:lnTo>
                    <a:pt x="136" y="552"/>
                  </a:lnTo>
                  <a:lnTo>
                    <a:pt x="185" y="572"/>
                  </a:lnTo>
                  <a:lnTo>
                    <a:pt x="243" y="591"/>
                  </a:lnTo>
                  <a:lnTo>
                    <a:pt x="301" y="601"/>
                  </a:lnTo>
                  <a:lnTo>
                    <a:pt x="359" y="591"/>
                  </a:lnTo>
                  <a:lnTo>
                    <a:pt x="417" y="572"/>
                  </a:lnTo>
                  <a:lnTo>
                    <a:pt x="466" y="552"/>
                  </a:lnTo>
                  <a:lnTo>
                    <a:pt x="514" y="514"/>
                  </a:lnTo>
                  <a:lnTo>
                    <a:pt x="553" y="465"/>
                  </a:lnTo>
                  <a:lnTo>
                    <a:pt x="582" y="417"/>
                  </a:lnTo>
                  <a:lnTo>
                    <a:pt x="601" y="359"/>
                  </a:lnTo>
                  <a:lnTo>
                    <a:pt x="601" y="301"/>
                  </a:lnTo>
                  <a:lnTo>
                    <a:pt x="601" y="233"/>
                  </a:lnTo>
                  <a:lnTo>
                    <a:pt x="582" y="184"/>
                  </a:lnTo>
                  <a:lnTo>
                    <a:pt x="553" y="126"/>
                  </a:lnTo>
                  <a:lnTo>
                    <a:pt x="514" y="88"/>
                  </a:lnTo>
                  <a:lnTo>
                    <a:pt x="466" y="49"/>
                  </a:lnTo>
                  <a:lnTo>
                    <a:pt x="417" y="20"/>
                  </a:lnTo>
                  <a:lnTo>
                    <a:pt x="35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8"/>
            <p:cNvSpPr/>
            <p:nvPr/>
          </p:nvSpPr>
          <p:spPr>
            <a:xfrm>
              <a:off x="713225" y="-362087"/>
              <a:ext cx="48902" cy="48902"/>
            </a:xfrm>
            <a:custGeom>
              <a:rect b="b" l="l" r="r" t="t"/>
              <a:pathLst>
                <a:path extrusionOk="0" h="601" w="601">
                  <a:moveTo>
                    <a:pt x="242" y="0"/>
                  </a:moveTo>
                  <a:lnTo>
                    <a:pt x="184" y="20"/>
                  </a:lnTo>
                  <a:lnTo>
                    <a:pt x="136" y="49"/>
                  </a:lnTo>
                  <a:lnTo>
                    <a:pt x="87" y="88"/>
                  </a:lnTo>
                  <a:lnTo>
                    <a:pt x="49" y="136"/>
                  </a:lnTo>
                  <a:lnTo>
                    <a:pt x="20" y="184"/>
                  </a:lnTo>
                  <a:lnTo>
                    <a:pt x="0" y="242"/>
                  </a:lnTo>
                  <a:lnTo>
                    <a:pt x="0" y="301"/>
                  </a:lnTo>
                  <a:lnTo>
                    <a:pt x="0" y="359"/>
                  </a:lnTo>
                  <a:lnTo>
                    <a:pt x="20" y="417"/>
                  </a:lnTo>
                  <a:lnTo>
                    <a:pt x="49" y="465"/>
                  </a:lnTo>
                  <a:lnTo>
                    <a:pt x="87" y="513"/>
                  </a:lnTo>
                  <a:lnTo>
                    <a:pt x="136" y="552"/>
                  </a:lnTo>
                  <a:lnTo>
                    <a:pt x="184" y="581"/>
                  </a:lnTo>
                  <a:lnTo>
                    <a:pt x="242" y="591"/>
                  </a:lnTo>
                  <a:lnTo>
                    <a:pt x="300" y="601"/>
                  </a:lnTo>
                  <a:lnTo>
                    <a:pt x="358" y="591"/>
                  </a:lnTo>
                  <a:lnTo>
                    <a:pt x="417" y="581"/>
                  </a:lnTo>
                  <a:lnTo>
                    <a:pt x="465" y="552"/>
                  </a:lnTo>
                  <a:lnTo>
                    <a:pt x="513" y="513"/>
                  </a:lnTo>
                  <a:lnTo>
                    <a:pt x="552" y="465"/>
                  </a:lnTo>
                  <a:lnTo>
                    <a:pt x="581" y="417"/>
                  </a:lnTo>
                  <a:lnTo>
                    <a:pt x="591" y="359"/>
                  </a:lnTo>
                  <a:lnTo>
                    <a:pt x="600" y="301"/>
                  </a:lnTo>
                  <a:lnTo>
                    <a:pt x="591" y="242"/>
                  </a:lnTo>
                  <a:lnTo>
                    <a:pt x="581" y="184"/>
                  </a:lnTo>
                  <a:lnTo>
                    <a:pt x="552" y="136"/>
                  </a:lnTo>
                  <a:lnTo>
                    <a:pt x="513" y="88"/>
                  </a:lnTo>
                  <a:lnTo>
                    <a:pt x="465" y="49"/>
                  </a:lnTo>
                  <a:lnTo>
                    <a:pt x="417" y="20"/>
                  </a:lnTo>
                  <a:lnTo>
                    <a:pt x="35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8"/>
            <p:cNvSpPr/>
            <p:nvPr/>
          </p:nvSpPr>
          <p:spPr>
            <a:xfrm>
              <a:off x="713225" y="-69817"/>
              <a:ext cx="48902" cy="48902"/>
            </a:xfrm>
            <a:custGeom>
              <a:rect b="b" l="l" r="r" t="t"/>
              <a:pathLst>
                <a:path extrusionOk="0" h="601" w="601">
                  <a:moveTo>
                    <a:pt x="300" y="0"/>
                  </a:moveTo>
                  <a:lnTo>
                    <a:pt x="242" y="10"/>
                  </a:lnTo>
                  <a:lnTo>
                    <a:pt x="184" y="19"/>
                  </a:lnTo>
                  <a:lnTo>
                    <a:pt x="136" y="49"/>
                  </a:lnTo>
                  <a:lnTo>
                    <a:pt x="87" y="87"/>
                  </a:lnTo>
                  <a:lnTo>
                    <a:pt x="49" y="136"/>
                  </a:lnTo>
                  <a:lnTo>
                    <a:pt x="20" y="184"/>
                  </a:lnTo>
                  <a:lnTo>
                    <a:pt x="0" y="242"/>
                  </a:lnTo>
                  <a:lnTo>
                    <a:pt x="0" y="300"/>
                  </a:lnTo>
                  <a:lnTo>
                    <a:pt x="0" y="358"/>
                  </a:lnTo>
                  <a:lnTo>
                    <a:pt x="20" y="416"/>
                  </a:lnTo>
                  <a:lnTo>
                    <a:pt x="49" y="465"/>
                  </a:lnTo>
                  <a:lnTo>
                    <a:pt x="87" y="513"/>
                  </a:lnTo>
                  <a:lnTo>
                    <a:pt x="136" y="552"/>
                  </a:lnTo>
                  <a:lnTo>
                    <a:pt x="184" y="581"/>
                  </a:lnTo>
                  <a:lnTo>
                    <a:pt x="242" y="600"/>
                  </a:lnTo>
                  <a:lnTo>
                    <a:pt x="358" y="600"/>
                  </a:lnTo>
                  <a:lnTo>
                    <a:pt x="417" y="581"/>
                  </a:lnTo>
                  <a:lnTo>
                    <a:pt x="465" y="552"/>
                  </a:lnTo>
                  <a:lnTo>
                    <a:pt x="513" y="513"/>
                  </a:lnTo>
                  <a:lnTo>
                    <a:pt x="552" y="465"/>
                  </a:lnTo>
                  <a:lnTo>
                    <a:pt x="581" y="416"/>
                  </a:lnTo>
                  <a:lnTo>
                    <a:pt x="591" y="358"/>
                  </a:lnTo>
                  <a:lnTo>
                    <a:pt x="600" y="300"/>
                  </a:lnTo>
                  <a:lnTo>
                    <a:pt x="591" y="242"/>
                  </a:lnTo>
                  <a:lnTo>
                    <a:pt x="581" y="184"/>
                  </a:lnTo>
                  <a:lnTo>
                    <a:pt x="552" y="136"/>
                  </a:lnTo>
                  <a:lnTo>
                    <a:pt x="513" y="87"/>
                  </a:lnTo>
                  <a:lnTo>
                    <a:pt x="465" y="49"/>
                  </a:lnTo>
                  <a:lnTo>
                    <a:pt x="417" y="19"/>
                  </a:lnTo>
                  <a:lnTo>
                    <a:pt x="358" y="10"/>
                  </a:lnTo>
                  <a:lnTo>
                    <a:pt x="30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8"/>
            <p:cNvSpPr/>
            <p:nvPr/>
          </p:nvSpPr>
          <p:spPr>
            <a:xfrm>
              <a:off x="713225" y="222372"/>
              <a:ext cx="48902" cy="48983"/>
            </a:xfrm>
            <a:custGeom>
              <a:rect b="b" l="l" r="r" t="t"/>
              <a:pathLst>
                <a:path extrusionOk="0" h="602" w="601">
                  <a:moveTo>
                    <a:pt x="300" y="1"/>
                  </a:moveTo>
                  <a:lnTo>
                    <a:pt x="242" y="11"/>
                  </a:lnTo>
                  <a:lnTo>
                    <a:pt x="184" y="30"/>
                  </a:lnTo>
                  <a:lnTo>
                    <a:pt x="136" y="49"/>
                  </a:lnTo>
                  <a:lnTo>
                    <a:pt x="87" y="88"/>
                  </a:lnTo>
                  <a:lnTo>
                    <a:pt x="49" y="136"/>
                  </a:lnTo>
                  <a:lnTo>
                    <a:pt x="20" y="185"/>
                  </a:lnTo>
                  <a:lnTo>
                    <a:pt x="0" y="243"/>
                  </a:lnTo>
                  <a:lnTo>
                    <a:pt x="0" y="301"/>
                  </a:lnTo>
                  <a:lnTo>
                    <a:pt x="0" y="359"/>
                  </a:lnTo>
                  <a:lnTo>
                    <a:pt x="20" y="417"/>
                  </a:lnTo>
                  <a:lnTo>
                    <a:pt x="49" y="475"/>
                  </a:lnTo>
                  <a:lnTo>
                    <a:pt x="87" y="514"/>
                  </a:lnTo>
                  <a:lnTo>
                    <a:pt x="136" y="553"/>
                  </a:lnTo>
                  <a:lnTo>
                    <a:pt x="184" y="582"/>
                  </a:lnTo>
                  <a:lnTo>
                    <a:pt x="242" y="601"/>
                  </a:lnTo>
                  <a:lnTo>
                    <a:pt x="358" y="601"/>
                  </a:lnTo>
                  <a:lnTo>
                    <a:pt x="417" y="582"/>
                  </a:lnTo>
                  <a:lnTo>
                    <a:pt x="465" y="553"/>
                  </a:lnTo>
                  <a:lnTo>
                    <a:pt x="513" y="514"/>
                  </a:lnTo>
                  <a:lnTo>
                    <a:pt x="552" y="475"/>
                  </a:lnTo>
                  <a:lnTo>
                    <a:pt x="581" y="417"/>
                  </a:lnTo>
                  <a:lnTo>
                    <a:pt x="591" y="359"/>
                  </a:lnTo>
                  <a:lnTo>
                    <a:pt x="600" y="301"/>
                  </a:lnTo>
                  <a:lnTo>
                    <a:pt x="591" y="243"/>
                  </a:lnTo>
                  <a:lnTo>
                    <a:pt x="581" y="185"/>
                  </a:lnTo>
                  <a:lnTo>
                    <a:pt x="552" y="136"/>
                  </a:lnTo>
                  <a:lnTo>
                    <a:pt x="513" y="88"/>
                  </a:lnTo>
                  <a:lnTo>
                    <a:pt x="465" y="49"/>
                  </a:lnTo>
                  <a:lnTo>
                    <a:pt x="417" y="30"/>
                  </a:lnTo>
                  <a:lnTo>
                    <a:pt x="358" y="11"/>
                  </a:lnTo>
                  <a:lnTo>
                    <a:pt x="3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8"/>
            <p:cNvSpPr/>
            <p:nvPr/>
          </p:nvSpPr>
          <p:spPr>
            <a:xfrm>
              <a:off x="713225" y="514642"/>
              <a:ext cx="48902" cy="48902"/>
            </a:xfrm>
            <a:custGeom>
              <a:rect b="b" l="l" r="r" t="t"/>
              <a:pathLst>
                <a:path extrusionOk="0" h="601" w="601">
                  <a:moveTo>
                    <a:pt x="300" y="1"/>
                  </a:moveTo>
                  <a:lnTo>
                    <a:pt x="242" y="10"/>
                  </a:lnTo>
                  <a:lnTo>
                    <a:pt x="184" y="30"/>
                  </a:lnTo>
                  <a:lnTo>
                    <a:pt x="136" y="59"/>
                  </a:lnTo>
                  <a:lnTo>
                    <a:pt x="87" y="88"/>
                  </a:lnTo>
                  <a:lnTo>
                    <a:pt x="49" y="136"/>
                  </a:lnTo>
                  <a:lnTo>
                    <a:pt x="20" y="185"/>
                  </a:lnTo>
                  <a:lnTo>
                    <a:pt x="0" y="243"/>
                  </a:lnTo>
                  <a:lnTo>
                    <a:pt x="0" y="301"/>
                  </a:lnTo>
                  <a:lnTo>
                    <a:pt x="0" y="368"/>
                  </a:lnTo>
                  <a:lnTo>
                    <a:pt x="20" y="417"/>
                  </a:lnTo>
                  <a:lnTo>
                    <a:pt x="49" y="475"/>
                  </a:lnTo>
                  <a:lnTo>
                    <a:pt x="87" y="514"/>
                  </a:lnTo>
                  <a:lnTo>
                    <a:pt x="136" y="552"/>
                  </a:lnTo>
                  <a:lnTo>
                    <a:pt x="184" y="581"/>
                  </a:lnTo>
                  <a:lnTo>
                    <a:pt x="242" y="601"/>
                  </a:lnTo>
                  <a:lnTo>
                    <a:pt x="358" y="601"/>
                  </a:lnTo>
                  <a:lnTo>
                    <a:pt x="417" y="581"/>
                  </a:lnTo>
                  <a:lnTo>
                    <a:pt x="465" y="552"/>
                  </a:lnTo>
                  <a:lnTo>
                    <a:pt x="513" y="514"/>
                  </a:lnTo>
                  <a:lnTo>
                    <a:pt x="552" y="475"/>
                  </a:lnTo>
                  <a:lnTo>
                    <a:pt x="581" y="417"/>
                  </a:lnTo>
                  <a:lnTo>
                    <a:pt x="591" y="368"/>
                  </a:lnTo>
                  <a:lnTo>
                    <a:pt x="600" y="301"/>
                  </a:lnTo>
                  <a:lnTo>
                    <a:pt x="591" y="243"/>
                  </a:lnTo>
                  <a:lnTo>
                    <a:pt x="581" y="185"/>
                  </a:lnTo>
                  <a:lnTo>
                    <a:pt x="552" y="136"/>
                  </a:lnTo>
                  <a:lnTo>
                    <a:pt x="513" y="88"/>
                  </a:lnTo>
                  <a:lnTo>
                    <a:pt x="465" y="59"/>
                  </a:lnTo>
                  <a:lnTo>
                    <a:pt x="417" y="30"/>
                  </a:lnTo>
                  <a:lnTo>
                    <a:pt x="358" y="10"/>
                  </a:lnTo>
                  <a:lnTo>
                    <a:pt x="3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8"/>
            <p:cNvSpPr/>
            <p:nvPr/>
          </p:nvSpPr>
          <p:spPr>
            <a:xfrm>
              <a:off x="713225" y="806913"/>
              <a:ext cx="48902" cy="49716"/>
            </a:xfrm>
            <a:custGeom>
              <a:rect b="b" l="l" r="r" t="t"/>
              <a:pathLst>
                <a:path extrusionOk="0" h="611" w="601">
                  <a:moveTo>
                    <a:pt x="300" y="0"/>
                  </a:moveTo>
                  <a:lnTo>
                    <a:pt x="242" y="10"/>
                  </a:lnTo>
                  <a:lnTo>
                    <a:pt x="184" y="29"/>
                  </a:lnTo>
                  <a:lnTo>
                    <a:pt x="136" y="58"/>
                  </a:lnTo>
                  <a:lnTo>
                    <a:pt x="87" y="87"/>
                  </a:lnTo>
                  <a:lnTo>
                    <a:pt x="49" y="136"/>
                  </a:lnTo>
                  <a:lnTo>
                    <a:pt x="20" y="184"/>
                  </a:lnTo>
                  <a:lnTo>
                    <a:pt x="0" y="242"/>
                  </a:lnTo>
                  <a:lnTo>
                    <a:pt x="0" y="300"/>
                  </a:lnTo>
                  <a:lnTo>
                    <a:pt x="0" y="368"/>
                  </a:lnTo>
                  <a:lnTo>
                    <a:pt x="20" y="426"/>
                  </a:lnTo>
                  <a:lnTo>
                    <a:pt x="49" y="475"/>
                  </a:lnTo>
                  <a:lnTo>
                    <a:pt x="87" y="513"/>
                  </a:lnTo>
                  <a:lnTo>
                    <a:pt x="136" y="552"/>
                  </a:lnTo>
                  <a:lnTo>
                    <a:pt x="184" y="581"/>
                  </a:lnTo>
                  <a:lnTo>
                    <a:pt x="242" y="601"/>
                  </a:lnTo>
                  <a:lnTo>
                    <a:pt x="300" y="610"/>
                  </a:lnTo>
                  <a:lnTo>
                    <a:pt x="358" y="601"/>
                  </a:lnTo>
                  <a:lnTo>
                    <a:pt x="417" y="581"/>
                  </a:lnTo>
                  <a:lnTo>
                    <a:pt x="465" y="552"/>
                  </a:lnTo>
                  <a:lnTo>
                    <a:pt x="513" y="513"/>
                  </a:lnTo>
                  <a:lnTo>
                    <a:pt x="552" y="475"/>
                  </a:lnTo>
                  <a:lnTo>
                    <a:pt x="581" y="426"/>
                  </a:lnTo>
                  <a:lnTo>
                    <a:pt x="591" y="368"/>
                  </a:lnTo>
                  <a:lnTo>
                    <a:pt x="600" y="300"/>
                  </a:lnTo>
                  <a:lnTo>
                    <a:pt x="591" y="242"/>
                  </a:lnTo>
                  <a:lnTo>
                    <a:pt x="581" y="184"/>
                  </a:lnTo>
                  <a:lnTo>
                    <a:pt x="552" y="136"/>
                  </a:lnTo>
                  <a:lnTo>
                    <a:pt x="513" y="87"/>
                  </a:lnTo>
                  <a:lnTo>
                    <a:pt x="465" y="58"/>
                  </a:lnTo>
                  <a:lnTo>
                    <a:pt x="417" y="29"/>
                  </a:lnTo>
                  <a:lnTo>
                    <a:pt x="358" y="10"/>
                  </a:lnTo>
                  <a:lnTo>
                    <a:pt x="30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8"/>
            <p:cNvSpPr/>
            <p:nvPr/>
          </p:nvSpPr>
          <p:spPr>
            <a:xfrm>
              <a:off x="713225" y="1099183"/>
              <a:ext cx="48902" cy="49634"/>
            </a:xfrm>
            <a:custGeom>
              <a:rect b="b" l="l" r="r" t="t"/>
              <a:pathLst>
                <a:path extrusionOk="0" h="610" w="601">
                  <a:moveTo>
                    <a:pt x="300" y="0"/>
                  </a:moveTo>
                  <a:lnTo>
                    <a:pt x="242" y="10"/>
                  </a:lnTo>
                  <a:lnTo>
                    <a:pt x="184" y="29"/>
                  </a:lnTo>
                  <a:lnTo>
                    <a:pt x="136" y="58"/>
                  </a:lnTo>
                  <a:lnTo>
                    <a:pt x="87" y="97"/>
                  </a:lnTo>
                  <a:lnTo>
                    <a:pt x="49" y="136"/>
                  </a:lnTo>
                  <a:lnTo>
                    <a:pt x="20" y="184"/>
                  </a:lnTo>
                  <a:lnTo>
                    <a:pt x="0" y="242"/>
                  </a:lnTo>
                  <a:lnTo>
                    <a:pt x="0" y="310"/>
                  </a:lnTo>
                  <a:lnTo>
                    <a:pt x="0" y="368"/>
                  </a:lnTo>
                  <a:lnTo>
                    <a:pt x="20" y="426"/>
                  </a:lnTo>
                  <a:lnTo>
                    <a:pt x="49" y="474"/>
                  </a:lnTo>
                  <a:lnTo>
                    <a:pt x="87" y="523"/>
                  </a:lnTo>
                  <a:lnTo>
                    <a:pt x="136" y="552"/>
                  </a:lnTo>
                  <a:lnTo>
                    <a:pt x="184" y="581"/>
                  </a:lnTo>
                  <a:lnTo>
                    <a:pt x="242" y="600"/>
                  </a:lnTo>
                  <a:lnTo>
                    <a:pt x="300" y="610"/>
                  </a:lnTo>
                  <a:lnTo>
                    <a:pt x="358" y="600"/>
                  </a:lnTo>
                  <a:lnTo>
                    <a:pt x="417" y="581"/>
                  </a:lnTo>
                  <a:lnTo>
                    <a:pt x="465" y="552"/>
                  </a:lnTo>
                  <a:lnTo>
                    <a:pt x="513" y="523"/>
                  </a:lnTo>
                  <a:lnTo>
                    <a:pt x="552" y="474"/>
                  </a:lnTo>
                  <a:lnTo>
                    <a:pt x="581" y="426"/>
                  </a:lnTo>
                  <a:lnTo>
                    <a:pt x="591" y="368"/>
                  </a:lnTo>
                  <a:lnTo>
                    <a:pt x="600" y="310"/>
                  </a:lnTo>
                  <a:lnTo>
                    <a:pt x="591" y="242"/>
                  </a:lnTo>
                  <a:lnTo>
                    <a:pt x="581" y="184"/>
                  </a:lnTo>
                  <a:lnTo>
                    <a:pt x="552" y="136"/>
                  </a:lnTo>
                  <a:lnTo>
                    <a:pt x="513" y="97"/>
                  </a:lnTo>
                  <a:lnTo>
                    <a:pt x="465" y="58"/>
                  </a:lnTo>
                  <a:lnTo>
                    <a:pt x="417" y="29"/>
                  </a:lnTo>
                  <a:lnTo>
                    <a:pt x="358" y="10"/>
                  </a:lnTo>
                  <a:lnTo>
                    <a:pt x="30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8"/>
            <p:cNvSpPr/>
            <p:nvPr/>
          </p:nvSpPr>
          <p:spPr>
            <a:xfrm>
              <a:off x="713225" y="1392186"/>
              <a:ext cx="48902" cy="48902"/>
            </a:xfrm>
            <a:custGeom>
              <a:rect b="b" l="l" r="r" t="t"/>
              <a:pathLst>
                <a:path extrusionOk="0" h="601" w="601">
                  <a:moveTo>
                    <a:pt x="242" y="0"/>
                  </a:moveTo>
                  <a:lnTo>
                    <a:pt x="184" y="20"/>
                  </a:lnTo>
                  <a:lnTo>
                    <a:pt x="136" y="49"/>
                  </a:lnTo>
                  <a:lnTo>
                    <a:pt x="87" y="88"/>
                  </a:lnTo>
                  <a:lnTo>
                    <a:pt x="49" y="126"/>
                  </a:lnTo>
                  <a:lnTo>
                    <a:pt x="20" y="184"/>
                  </a:lnTo>
                  <a:lnTo>
                    <a:pt x="0" y="233"/>
                  </a:lnTo>
                  <a:lnTo>
                    <a:pt x="0" y="301"/>
                  </a:lnTo>
                  <a:lnTo>
                    <a:pt x="0" y="359"/>
                  </a:lnTo>
                  <a:lnTo>
                    <a:pt x="20" y="417"/>
                  </a:lnTo>
                  <a:lnTo>
                    <a:pt x="49" y="465"/>
                  </a:lnTo>
                  <a:lnTo>
                    <a:pt x="87" y="514"/>
                  </a:lnTo>
                  <a:lnTo>
                    <a:pt x="136" y="552"/>
                  </a:lnTo>
                  <a:lnTo>
                    <a:pt x="184" y="572"/>
                  </a:lnTo>
                  <a:lnTo>
                    <a:pt x="242" y="591"/>
                  </a:lnTo>
                  <a:lnTo>
                    <a:pt x="300" y="601"/>
                  </a:lnTo>
                  <a:lnTo>
                    <a:pt x="358" y="591"/>
                  </a:lnTo>
                  <a:lnTo>
                    <a:pt x="417" y="572"/>
                  </a:lnTo>
                  <a:lnTo>
                    <a:pt x="465" y="552"/>
                  </a:lnTo>
                  <a:lnTo>
                    <a:pt x="513" y="514"/>
                  </a:lnTo>
                  <a:lnTo>
                    <a:pt x="552" y="465"/>
                  </a:lnTo>
                  <a:lnTo>
                    <a:pt x="581" y="417"/>
                  </a:lnTo>
                  <a:lnTo>
                    <a:pt x="591" y="359"/>
                  </a:lnTo>
                  <a:lnTo>
                    <a:pt x="600" y="301"/>
                  </a:lnTo>
                  <a:lnTo>
                    <a:pt x="591" y="233"/>
                  </a:lnTo>
                  <a:lnTo>
                    <a:pt x="581" y="184"/>
                  </a:lnTo>
                  <a:lnTo>
                    <a:pt x="552" y="126"/>
                  </a:lnTo>
                  <a:lnTo>
                    <a:pt x="513" y="88"/>
                  </a:lnTo>
                  <a:lnTo>
                    <a:pt x="465" y="49"/>
                  </a:lnTo>
                  <a:lnTo>
                    <a:pt x="417" y="20"/>
                  </a:lnTo>
                  <a:lnTo>
                    <a:pt x="35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2"/>
        </a:solidFill>
      </p:bgPr>
    </p:bg>
    <p:spTree>
      <p:nvGrpSpPr>
        <p:cNvPr id="379" name="Shape 379"/>
        <p:cNvGrpSpPr/>
        <p:nvPr/>
      </p:nvGrpSpPr>
      <p:grpSpPr>
        <a:xfrm>
          <a:off x="0" y="0"/>
          <a:ext cx="0" cy="0"/>
          <a:chOff x="0" y="0"/>
          <a:chExt cx="0" cy="0"/>
        </a:xfrm>
      </p:grpSpPr>
      <p:sp>
        <p:nvSpPr>
          <p:cNvPr id="380" name="Google Shape;380;p9"/>
          <p:cNvSpPr txBox="1"/>
          <p:nvPr>
            <p:ph idx="1" type="subTitle"/>
          </p:nvPr>
        </p:nvSpPr>
        <p:spPr>
          <a:xfrm>
            <a:off x="5244000" y="2571750"/>
            <a:ext cx="3180000" cy="1323000"/>
          </a:xfrm>
          <a:prstGeom prst="rect">
            <a:avLst/>
          </a:prstGeom>
        </p:spPr>
        <p:txBody>
          <a:bodyPr anchorCtr="0" anchor="ctr" bIns="91425" lIns="91425" spcFirstLastPara="1" rIns="91425" wrap="square" tIns="91425">
            <a:normAutofit/>
          </a:bodyPr>
          <a:lstStyle>
            <a:lvl1pPr lvl="0" rtl="0" algn="r">
              <a:spcBef>
                <a:spcPts val="0"/>
              </a:spcBef>
              <a:spcAft>
                <a:spcPts val="0"/>
              </a:spcAft>
              <a:buNone/>
              <a:defRPr sz="1400"/>
            </a:lvl1pPr>
            <a:lvl2pPr lvl="1" rtl="0" algn="r">
              <a:spcBef>
                <a:spcPts val="0"/>
              </a:spcBef>
              <a:spcAft>
                <a:spcPts val="0"/>
              </a:spcAft>
              <a:buNone/>
              <a:defRPr sz="1400"/>
            </a:lvl2pPr>
            <a:lvl3pPr lvl="2" rtl="0" algn="r">
              <a:spcBef>
                <a:spcPts val="0"/>
              </a:spcBef>
              <a:spcAft>
                <a:spcPts val="0"/>
              </a:spcAft>
              <a:buNone/>
              <a:defRPr sz="1400"/>
            </a:lvl3pPr>
            <a:lvl4pPr lvl="3" rtl="0" algn="r">
              <a:spcBef>
                <a:spcPts val="0"/>
              </a:spcBef>
              <a:spcAft>
                <a:spcPts val="0"/>
              </a:spcAft>
              <a:buNone/>
              <a:defRPr sz="1400"/>
            </a:lvl4pPr>
            <a:lvl5pPr lvl="4" rtl="0" algn="r">
              <a:spcBef>
                <a:spcPts val="0"/>
              </a:spcBef>
              <a:spcAft>
                <a:spcPts val="0"/>
              </a:spcAft>
              <a:buNone/>
              <a:defRPr sz="1400"/>
            </a:lvl5pPr>
            <a:lvl6pPr lvl="5" rtl="0" algn="r">
              <a:spcBef>
                <a:spcPts val="0"/>
              </a:spcBef>
              <a:spcAft>
                <a:spcPts val="0"/>
              </a:spcAft>
              <a:buNone/>
              <a:defRPr sz="1400"/>
            </a:lvl6pPr>
            <a:lvl7pPr lvl="6" rtl="0" algn="r">
              <a:spcBef>
                <a:spcPts val="0"/>
              </a:spcBef>
              <a:spcAft>
                <a:spcPts val="0"/>
              </a:spcAft>
              <a:buNone/>
              <a:defRPr sz="1400"/>
            </a:lvl7pPr>
            <a:lvl8pPr lvl="7" rtl="0" algn="r">
              <a:spcBef>
                <a:spcPts val="0"/>
              </a:spcBef>
              <a:spcAft>
                <a:spcPts val="0"/>
              </a:spcAft>
              <a:buNone/>
              <a:defRPr sz="1400"/>
            </a:lvl8pPr>
            <a:lvl9pPr lvl="8" rtl="0" algn="r">
              <a:spcBef>
                <a:spcPts val="0"/>
              </a:spcBef>
              <a:spcAft>
                <a:spcPts val="0"/>
              </a:spcAft>
              <a:buNone/>
              <a:defRPr sz="1400"/>
            </a:lvl9pPr>
          </a:lstStyle>
          <a:p/>
        </p:txBody>
      </p:sp>
      <p:sp>
        <p:nvSpPr>
          <p:cNvPr id="381" name="Google Shape;381;p9"/>
          <p:cNvSpPr txBox="1"/>
          <p:nvPr>
            <p:ph type="title"/>
          </p:nvPr>
        </p:nvSpPr>
        <p:spPr>
          <a:xfrm>
            <a:off x="713250" y="445025"/>
            <a:ext cx="77175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accent1"/>
              </a:buClr>
              <a:buSzPts val="2800"/>
              <a:buNone/>
              <a:defRPr>
                <a:solidFill>
                  <a:schemeClr val="accent2"/>
                </a:solidFill>
              </a:defRPr>
            </a:lvl1pPr>
            <a:lvl2pPr lvl="1" rtl="0">
              <a:spcBef>
                <a:spcPts val="0"/>
              </a:spcBef>
              <a:spcAft>
                <a:spcPts val="0"/>
              </a:spcAft>
              <a:buClr>
                <a:schemeClr val="accent1"/>
              </a:buClr>
              <a:buSzPts val="2800"/>
              <a:buNone/>
              <a:defRPr>
                <a:solidFill>
                  <a:schemeClr val="accent1"/>
                </a:solidFill>
              </a:defRPr>
            </a:lvl2pPr>
            <a:lvl3pPr lvl="2" rtl="0">
              <a:spcBef>
                <a:spcPts val="0"/>
              </a:spcBef>
              <a:spcAft>
                <a:spcPts val="0"/>
              </a:spcAft>
              <a:buClr>
                <a:schemeClr val="accent1"/>
              </a:buClr>
              <a:buSzPts val="2800"/>
              <a:buNone/>
              <a:defRPr>
                <a:solidFill>
                  <a:schemeClr val="accent1"/>
                </a:solidFill>
              </a:defRPr>
            </a:lvl3pPr>
            <a:lvl4pPr lvl="3" rtl="0">
              <a:spcBef>
                <a:spcPts val="0"/>
              </a:spcBef>
              <a:spcAft>
                <a:spcPts val="0"/>
              </a:spcAft>
              <a:buClr>
                <a:schemeClr val="accent1"/>
              </a:buClr>
              <a:buSzPts val="2800"/>
              <a:buNone/>
              <a:defRPr>
                <a:solidFill>
                  <a:schemeClr val="accent1"/>
                </a:solidFill>
              </a:defRPr>
            </a:lvl4pPr>
            <a:lvl5pPr lvl="4" rtl="0">
              <a:spcBef>
                <a:spcPts val="0"/>
              </a:spcBef>
              <a:spcAft>
                <a:spcPts val="0"/>
              </a:spcAft>
              <a:buClr>
                <a:schemeClr val="accent1"/>
              </a:buClr>
              <a:buSzPts val="2800"/>
              <a:buNone/>
              <a:defRPr>
                <a:solidFill>
                  <a:schemeClr val="accent1"/>
                </a:solidFill>
              </a:defRPr>
            </a:lvl5pPr>
            <a:lvl6pPr lvl="5" rtl="0">
              <a:spcBef>
                <a:spcPts val="0"/>
              </a:spcBef>
              <a:spcAft>
                <a:spcPts val="0"/>
              </a:spcAft>
              <a:buClr>
                <a:schemeClr val="accent1"/>
              </a:buClr>
              <a:buSzPts val="2800"/>
              <a:buNone/>
              <a:defRPr>
                <a:solidFill>
                  <a:schemeClr val="accent1"/>
                </a:solidFill>
              </a:defRPr>
            </a:lvl6pPr>
            <a:lvl7pPr lvl="6" rtl="0">
              <a:spcBef>
                <a:spcPts val="0"/>
              </a:spcBef>
              <a:spcAft>
                <a:spcPts val="0"/>
              </a:spcAft>
              <a:buClr>
                <a:schemeClr val="accent1"/>
              </a:buClr>
              <a:buSzPts val="2800"/>
              <a:buNone/>
              <a:defRPr>
                <a:solidFill>
                  <a:schemeClr val="accent1"/>
                </a:solidFill>
              </a:defRPr>
            </a:lvl7pPr>
            <a:lvl8pPr lvl="7" rtl="0">
              <a:spcBef>
                <a:spcPts val="0"/>
              </a:spcBef>
              <a:spcAft>
                <a:spcPts val="0"/>
              </a:spcAft>
              <a:buClr>
                <a:schemeClr val="accent1"/>
              </a:buClr>
              <a:buSzPts val="2800"/>
              <a:buNone/>
              <a:defRPr>
                <a:solidFill>
                  <a:schemeClr val="accent1"/>
                </a:solidFill>
              </a:defRPr>
            </a:lvl8pPr>
            <a:lvl9pPr lvl="8" rtl="0">
              <a:spcBef>
                <a:spcPts val="0"/>
              </a:spcBef>
              <a:spcAft>
                <a:spcPts val="0"/>
              </a:spcAft>
              <a:buClr>
                <a:schemeClr val="accent1"/>
              </a:buClr>
              <a:buSzPts val="2800"/>
              <a:buNone/>
              <a:defRPr>
                <a:solidFill>
                  <a:schemeClr val="accent1"/>
                </a:solidFill>
              </a:defRPr>
            </a:lvl9pPr>
          </a:lstStyle>
          <a:p/>
        </p:txBody>
      </p:sp>
      <p:grpSp>
        <p:nvGrpSpPr>
          <p:cNvPr id="382" name="Google Shape;382;p9"/>
          <p:cNvGrpSpPr/>
          <p:nvPr/>
        </p:nvGrpSpPr>
        <p:grpSpPr>
          <a:xfrm>
            <a:off x="561339" y="2375643"/>
            <a:ext cx="4163394" cy="4136157"/>
            <a:chOff x="7668350" y="3466975"/>
            <a:chExt cx="1988534" cy="1975525"/>
          </a:xfrm>
        </p:grpSpPr>
        <p:sp>
          <p:nvSpPr>
            <p:cNvPr id="383" name="Google Shape;383;p9"/>
            <p:cNvSpPr/>
            <p:nvPr/>
          </p:nvSpPr>
          <p:spPr>
            <a:xfrm>
              <a:off x="8251511" y="5353166"/>
              <a:ext cx="822222" cy="89334"/>
            </a:xfrm>
            <a:custGeom>
              <a:rect b="b" l="l" r="r" t="t"/>
              <a:pathLst>
                <a:path extrusionOk="0" h="1133" w="10428">
                  <a:moveTo>
                    <a:pt x="1" y="0"/>
                  </a:moveTo>
                  <a:lnTo>
                    <a:pt x="301" y="136"/>
                  </a:lnTo>
                  <a:lnTo>
                    <a:pt x="601" y="252"/>
                  </a:lnTo>
                  <a:lnTo>
                    <a:pt x="911" y="378"/>
                  </a:lnTo>
                  <a:lnTo>
                    <a:pt x="1220" y="484"/>
                  </a:lnTo>
                  <a:lnTo>
                    <a:pt x="1540" y="581"/>
                  </a:lnTo>
                  <a:lnTo>
                    <a:pt x="1859" y="678"/>
                  </a:lnTo>
                  <a:lnTo>
                    <a:pt x="2179" y="765"/>
                  </a:lnTo>
                  <a:lnTo>
                    <a:pt x="2508" y="833"/>
                  </a:lnTo>
                  <a:lnTo>
                    <a:pt x="2837" y="901"/>
                  </a:lnTo>
                  <a:lnTo>
                    <a:pt x="3166" y="968"/>
                  </a:lnTo>
                  <a:lnTo>
                    <a:pt x="3496" y="1017"/>
                  </a:lnTo>
                  <a:lnTo>
                    <a:pt x="3834" y="1056"/>
                  </a:lnTo>
                  <a:lnTo>
                    <a:pt x="4173" y="1085"/>
                  </a:lnTo>
                  <a:lnTo>
                    <a:pt x="4522" y="1114"/>
                  </a:lnTo>
                  <a:lnTo>
                    <a:pt x="4870" y="1123"/>
                  </a:lnTo>
                  <a:lnTo>
                    <a:pt x="5219" y="1133"/>
                  </a:lnTo>
                  <a:lnTo>
                    <a:pt x="5558" y="1123"/>
                  </a:lnTo>
                  <a:lnTo>
                    <a:pt x="5906" y="1114"/>
                  </a:lnTo>
                  <a:lnTo>
                    <a:pt x="6255" y="1085"/>
                  </a:lnTo>
                  <a:lnTo>
                    <a:pt x="6594" y="1056"/>
                  </a:lnTo>
                  <a:lnTo>
                    <a:pt x="6932" y="1017"/>
                  </a:lnTo>
                  <a:lnTo>
                    <a:pt x="7262" y="968"/>
                  </a:lnTo>
                  <a:lnTo>
                    <a:pt x="7600" y="901"/>
                  </a:lnTo>
                  <a:lnTo>
                    <a:pt x="7920" y="833"/>
                  </a:lnTo>
                  <a:lnTo>
                    <a:pt x="8249" y="765"/>
                  </a:lnTo>
                  <a:lnTo>
                    <a:pt x="8568" y="678"/>
                  </a:lnTo>
                  <a:lnTo>
                    <a:pt x="8888" y="581"/>
                  </a:lnTo>
                  <a:lnTo>
                    <a:pt x="9207" y="484"/>
                  </a:lnTo>
                  <a:lnTo>
                    <a:pt x="9517" y="378"/>
                  </a:lnTo>
                  <a:lnTo>
                    <a:pt x="9827" y="252"/>
                  </a:lnTo>
                  <a:lnTo>
                    <a:pt x="10127" y="136"/>
                  </a:lnTo>
                  <a:lnTo>
                    <a:pt x="10427" y="0"/>
                  </a:lnTo>
                  <a:close/>
                </a:path>
              </a:pathLst>
            </a:custGeom>
            <a:solidFill>
              <a:srgbClr val="F08A87">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9"/>
            <p:cNvSpPr/>
            <p:nvPr/>
          </p:nvSpPr>
          <p:spPr>
            <a:xfrm>
              <a:off x="7927130" y="5117254"/>
              <a:ext cx="1470979" cy="210759"/>
            </a:xfrm>
            <a:custGeom>
              <a:rect b="b" l="l" r="r" t="t"/>
              <a:pathLst>
                <a:path extrusionOk="0" h="2673" w="18656">
                  <a:moveTo>
                    <a:pt x="0" y="1"/>
                  </a:moveTo>
                  <a:lnTo>
                    <a:pt x="194" y="204"/>
                  </a:lnTo>
                  <a:lnTo>
                    <a:pt x="378" y="398"/>
                  </a:lnTo>
                  <a:lnTo>
                    <a:pt x="581" y="591"/>
                  </a:lnTo>
                  <a:lnTo>
                    <a:pt x="775" y="775"/>
                  </a:lnTo>
                  <a:lnTo>
                    <a:pt x="978" y="959"/>
                  </a:lnTo>
                  <a:lnTo>
                    <a:pt x="1191" y="1143"/>
                  </a:lnTo>
                  <a:lnTo>
                    <a:pt x="1394" y="1317"/>
                  </a:lnTo>
                  <a:lnTo>
                    <a:pt x="1617" y="1482"/>
                  </a:lnTo>
                  <a:lnTo>
                    <a:pt x="1830" y="1647"/>
                  </a:lnTo>
                  <a:lnTo>
                    <a:pt x="2053" y="1811"/>
                  </a:lnTo>
                  <a:lnTo>
                    <a:pt x="2275" y="1966"/>
                  </a:lnTo>
                  <a:lnTo>
                    <a:pt x="2508" y="2121"/>
                  </a:lnTo>
                  <a:lnTo>
                    <a:pt x="2740" y="2266"/>
                  </a:lnTo>
                  <a:lnTo>
                    <a:pt x="2982" y="2402"/>
                  </a:lnTo>
                  <a:lnTo>
                    <a:pt x="3214" y="2537"/>
                  </a:lnTo>
                  <a:lnTo>
                    <a:pt x="3456" y="2673"/>
                  </a:lnTo>
                  <a:lnTo>
                    <a:pt x="15200" y="2673"/>
                  </a:lnTo>
                  <a:lnTo>
                    <a:pt x="15442" y="2537"/>
                  </a:lnTo>
                  <a:lnTo>
                    <a:pt x="15684" y="2402"/>
                  </a:lnTo>
                  <a:lnTo>
                    <a:pt x="15916" y="2266"/>
                  </a:lnTo>
                  <a:lnTo>
                    <a:pt x="16148" y="2121"/>
                  </a:lnTo>
                  <a:lnTo>
                    <a:pt x="16381" y="1966"/>
                  </a:lnTo>
                  <a:lnTo>
                    <a:pt x="16603" y="1811"/>
                  </a:lnTo>
                  <a:lnTo>
                    <a:pt x="16826" y="1647"/>
                  </a:lnTo>
                  <a:lnTo>
                    <a:pt x="17049" y="1482"/>
                  </a:lnTo>
                  <a:lnTo>
                    <a:pt x="17262" y="1317"/>
                  </a:lnTo>
                  <a:lnTo>
                    <a:pt x="17475" y="1143"/>
                  </a:lnTo>
                  <a:lnTo>
                    <a:pt x="17678" y="959"/>
                  </a:lnTo>
                  <a:lnTo>
                    <a:pt x="17881" y="775"/>
                  </a:lnTo>
                  <a:lnTo>
                    <a:pt x="18075" y="591"/>
                  </a:lnTo>
                  <a:lnTo>
                    <a:pt x="18278" y="398"/>
                  </a:lnTo>
                  <a:lnTo>
                    <a:pt x="18462" y="204"/>
                  </a:lnTo>
                  <a:lnTo>
                    <a:pt x="18656" y="1"/>
                  </a:lnTo>
                  <a:close/>
                </a:path>
              </a:pathLst>
            </a:custGeom>
            <a:solidFill>
              <a:srgbClr val="F08A87">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9"/>
            <p:cNvSpPr/>
            <p:nvPr/>
          </p:nvSpPr>
          <p:spPr>
            <a:xfrm>
              <a:off x="7767541" y="4881421"/>
              <a:ext cx="1790154" cy="190101"/>
            </a:xfrm>
            <a:custGeom>
              <a:rect b="b" l="l" r="r" t="t"/>
              <a:pathLst>
                <a:path extrusionOk="0" h="2411" w="22704">
                  <a:moveTo>
                    <a:pt x="1" y="0"/>
                  </a:moveTo>
                  <a:lnTo>
                    <a:pt x="165" y="320"/>
                  </a:lnTo>
                  <a:lnTo>
                    <a:pt x="330" y="639"/>
                  </a:lnTo>
                  <a:lnTo>
                    <a:pt x="514" y="949"/>
                  </a:lnTo>
                  <a:lnTo>
                    <a:pt x="698" y="1249"/>
                  </a:lnTo>
                  <a:lnTo>
                    <a:pt x="901" y="1549"/>
                  </a:lnTo>
                  <a:lnTo>
                    <a:pt x="1104" y="1840"/>
                  </a:lnTo>
                  <a:lnTo>
                    <a:pt x="1308" y="2130"/>
                  </a:lnTo>
                  <a:lnTo>
                    <a:pt x="1530" y="2411"/>
                  </a:lnTo>
                  <a:lnTo>
                    <a:pt x="21174" y="2411"/>
                  </a:lnTo>
                  <a:lnTo>
                    <a:pt x="21396" y="2130"/>
                  </a:lnTo>
                  <a:lnTo>
                    <a:pt x="21599" y="1840"/>
                  </a:lnTo>
                  <a:lnTo>
                    <a:pt x="21812" y="1549"/>
                  </a:lnTo>
                  <a:lnTo>
                    <a:pt x="22006" y="1249"/>
                  </a:lnTo>
                  <a:lnTo>
                    <a:pt x="22190" y="949"/>
                  </a:lnTo>
                  <a:lnTo>
                    <a:pt x="22374" y="639"/>
                  </a:lnTo>
                  <a:lnTo>
                    <a:pt x="22539" y="320"/>
                  </a:lnTo>
                  <a:lnTo>
                    <a:pt x="22703" y="0"/>
                  </a:lnTo>
                  <a:close/>
                </a:path>
              </a:pathLst>
            </a:custGeom>
            <a:solidFill>
              <a:srgbClr val="F08A87">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9"/>
            <p:cNvSpPr/>
            <p:nvPr/>
          </p:nvSpPr>
          <p:spPr>
            <a:xfrm>
              <a:off x="7688141" y="4645509"/>
              <a:ext cx="1948874" cy="169601"/>
            </a:xfrm>
            <a:custGeom>
              <a:rect b="b" l="l" r="r" t="t"/>
              <a:pathLst>
                <a:path extrusionOk="0" h="2151" w="24717">
                  <a:moveTo>
                    <a:pt x="1" y="1"/>
                  </a:moveTo>
                  <a:lnTo>
                    <a:pt x="59" y="282"/>
                  </a:lnTo>
                  <a:lnTo>
                    <a:pt x="127" y="553"/>
                  </a:lnTo>
                  <a:lnTo>
                    <a:pt x="195" y="824"/>
                  </a:lnTo>
                  <a:lnTo>
                    <a:pt x="272" y="1095"/>
                  </a:lnTo>
                  <a:lnTo>
                    <a:pt x="359" y="1366"/>
                  </a:lnTo>
                  <a:lnTo>
                    <a:pt x="446" y="1627"/>
                  </a:lnTo>
                  <a:lnTo>
                    <a:pt x="543" y="1889"/>
                  </a:lnTo>
                  <a:lnTo>
                    <a:pt x="640" y="2150"/>
                  </a:lnTo>
                  <a:lnTo>
                    <a:pt x="24078" y="2150"/>
                  </a:lnTo>
                  <a:lnTo>
                    <a:pt x="24175" y="1889"/>
                  </a:lnTo>
                  <a:lnTo>
                    <a:pt x="24272" y="1627"/>
                  </a:lnTo>
                  <a:lnTo>
                    <a:pt x="24359" y="1366"/>
                  </a:lnTo>
                  <a:lnTo>
                    <a:pt x="24446" y="1095"/>
                  </a:lnTo>
                  <a:lnTo>
                    <a:pt x="24523" y="824"/>
                  </a:lnTo>
                  <a:lnTo>
                    <a:pt x="24591" y="553"/>
                  </a:lnTo>
                  <a:lnTo>
                    <a:pt x="24659" y="282"/>
                  </a:lnTo>
                  <a:lnTo>
                    <a:pt x="24717" y="1"/>
                  </a:lnTo>
                  <a:close/>
                </a:path>
              </a:pathLst>
            </a:custGeom>
            <a:solidFill>
              <a:srgbClr val="F08A87">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9"/>
            <p:cNvSpPr/>
            <p:nvPr/>
          </p:nvSpPr>
          <p:spPr>
            <a:xfrm>
              <a:off x="7668350" y="4410386"/>
              <a:ext cx="1988534" cy="147445"/>
            </a:xfrm>
            <a:custGeom>
              <a:rect b="b" l="l" r="r" t="t"/>
              <a:pathLst>
                <a:path extrusionOk="0" h="1870" w="25220">
                  <a:moveTo>
                    <a:pt x="10" y="1"/>
                  </a:moveTo>
                  <a:lnTo>
                    <a:pt x="10" y="233"/>
                  </a:lnTo>
                  <a:lnTo>
                    <a:pt x="0" y="475"/>
                  </a:lnTo>
                  <a:lnTo>
                    <a:pt x="10" y="834"/>
                  </a:lnTo>
                  <a:lnTo>
                    <a:pt x="20" y="1182"/>
                  </a:lnTo>
                  <a:lnTo>
                    <a:pt x="49" y="1531"/>
                  </a:lnTo>
                  <a:lnTo>
                    <a:pt x="78" y="1869"/>
                  </a:lnTo>
                  <a:lnTo>
                    <a:pt x="25142" y="1869"/>
                  </a:lnTo>
                  <a:lnTo>
                    <a:pt x="25171" y="1531"/>
                  </a:lnTo>
                  <a:lnTo>
                    <a:pt x="25200" y="1182"/>
                  </a:lnTo>
                  <a:lnTo>
                    <a:pt x="25210" y="834"/>
                  </a:lnTo>
                  <a:lnTo>
                    <a:pt x="25220" y="475"/>
                  </a:lnTo>
                  <a:lnTo>
                    <a:pt x="25220" y="233"/>
                  </a:lnTo>
                  <a:lnTo>
                    <a:pt x="25210" y="1"/>
                  </a:lnTo>
                  <a:close/>
                </a:path>
              </a:pathLst>
            </a:custGeom>
            <a:solidFill>
              <a:srgbClr val="F08A87">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9"/>
            <p:cNvSpPr/>
            <p:nvPr/>
          </p:nvSpPr>
          <p:spPr>
            <a:xfrm>
              <a:off x="7678994" y="4174553"/>
              <a:ext cx="1967245" cy="126787"/>
            </a:xfrm>
            <a:custGeom>
              <a:rect b="b" l="l" r="r" t="t"/>
              <a:pathLst>
                <a:path extrusionOk="0" h="1608" w="24950">
                  <a:moveTo>
                    <a:pt x="359" y="1"/>
                  </a:moveTo>
                  <a:lnTo>
                    <a:pt x="252" y="397"/>
                  </a:lnTo>
                  <a:lnTo>
                    <a:pt x="156" y="794"/>
                  </a:lnTo>
                  <a:lnTo>
                    <a:pt x="69" y="1201"/>
                  </a:lnTo>
                  <a:lnTo>
                    <a:pt x="1" y="1608"/>
                  </a:lnTo>
                  <a:lnTo>
                    <a:pt x="24949" y="1608"/>
                  </a:lnTo>
                  <a:lnTo>
                    <a:pt x="24881" y="1201"/>
                  </a:lnTo>
                  <a:lnTo>
                    <a:pt x="24794" y="794"/>
                  </a:lnTo>
                  <a:lnTo>
                    <a:pt x="24707" y="397"/>
                  </a:lnTo>
                  <a:lnTo>
                    <a:pt x="24601" y="1"/>
                  </a:lnTo>
                  <a:close/>
                </a:path>
              </a:pathLst>
            </a:custGeom>
            <a:solidFill>
              <a:srgbClr val="F08A87">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9"/>
            <p:cNvSpPr/>
            <p:nvPr/>
          </p:nvSpPr>
          <p:spPr>
            <a:xfrm>
              <a:off x="7753821" y="3938720"/>
              <a:ext cx="1817593" cy="106129"/>
            </a:xfrm>
            <a:custGeom>
              <a:rect b="b" l="l" r="r" t="t"/>
              <a:pathLst>
                <a:path extrusionOk="0" h="1346" w="23052">
                  <a:moveTo>
                    <a:pt x="698" y="0"/>
                  </a:moveTo>
                  <a:lnTo>
                    <a:pt x="514" y="329"/>
                  </a:lnTo>
                  <a:lnTo>
                    <a:pt x="330" y="658"/>
                  </a:lnTo>
                  <a:lnTo>
                    <a:pt x="165" y="997"/>
                  </a:lnTo>
                  <a:lnTo>
                    <a:pt x="0" y="1346"/>
                  </a:lnTo>
                  <a:lnTo>
                    <a:pt x="23051" y="1346"/>
                  </a:lnTo>
                  <a:lnTo>
                    <a:pt x="22887" y="997"/>
                  </a:lnTo>
                  <a:lnTo>
                    <a:pt x="22722" y="658"/>
                  </a:lnTo>
                  <a:lnTo>
                    <a:pt x="22538" y="329"/>
                  </a:lnTo>
                  <a:lnTo>
                    <a:pt x="22354" y="0"/>
                  </a:lnTo>
                  <a:close/>
                </a:path>
              </a:pathLst>
            </a:custGeom>
            <a:solidFill>
              <a:srgbClr val="F08A87">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9"/>
            <p:cNvSpPr/>
            <p:nvPr/>
          </p:nvSpPr>
          <p:spPr>
            <a:xfrm>
              <a:off x="7919481" y="3702808"/>
              <a:ext cx="1486275" cy="84840"/>
            </a:xfrm>
            <a:custGeom>
              <a:rect b="b" l="l" r="r" t="t"/>
              <a:pathLst>
                <a:path extrusionOk="0" h="1076" w="18850">
                  <a:moveTo>
                    <a:pt x="1085" y="1"/>
                  </a:moveTo>
                  <a:lnTo>
                    <a:pt x="804" y="262"/>
                  </a:lnTo>
                  <a:lnTo>
                    <a:pt x="523" y="523"/>
                  </a:lnTo>
                  <a:lnTo>
                    <a:pt x="262" y="794"/>
                  </a:lnTo>
                  <a:lnTo>
                    <a:pt x="0" y="1075"/>
                  </a:lnTo>
                  <a:lnTo>
                    <a:pt x="18850" y="1075"/>
                  </a:lnTo>
                  <a:lnTo>
                    <a:pt x="18588" y="794"/>
                  </a:lnTo>
                  <a:lnTo>
                    <a:pt x="18327" y="523"/>
                  </a:lnTo>
                  <a:lnTo>
                    <a:pt x="18046" y="262"/>
                  </a:lnTo>
                  <a:lnTo>
                    <a:pt x="17765" y="1"/>
                  </a:lnTo>
                  <a:close/>
                </a:path>
              </a:pathLst>
            </a:custGeom>
            <a:solidFill>
              <a:srgbClr val="F08A87">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9"/>
            <p:cNvSpPr/>
            <p:nvPr/>
          </p:nvSpPr>
          <p:spPr>
            <a:xfrm>
              <a:off x="8277452" y="3466975"/>
              <a:ext cx="770340" cy="64182"/>
            </a:xfrm>
            <a:custGeom>
              <a:rect b="b" l="l" r="r" t="t"/>
              <a:pathLst>
                <a:path extrusionOk="0" h="814" w="9770">
                  <a:moveTo>
                    <a:pt x="2837" y="0"/>
                  </a:moveTo>
                  <a:lnTo>
                    <a:pt x="2469" y="68"/>
                  </a:lnTo>
                  <a:lnTo>
                    <a:pt x="2102" y="145"/>
                  </a:lnTo>
                  <a:lnTo>
                    <a:pt x="1743" y="232"/>
                  </a:lnTo>
                  <a:lnTo>
                    <a:pt x="1385" y="329"/>
                  </a:lnTo>
                  <a:lnTo>
                    <a:pt x="1037" y="436"/>
                  </a:lnTo>
                  <a:lnTo>
                    <a:pt x="688" y="552"/>
                  </a:lnTo>
                  <a:lnTo>
                    <a:pt x="340" y="678"/>
                  </a:lnTo>
                  <a:lnTo>
                    <a:pt x="1" y="813"/>
                  </a:lnTo>
                  <a:lnTo>
                    <a:pt x="9769" y="813"/>
                  </a:lnTo>
                  <a:lnTo>
                    <a:pt x="9430" y="678"/>
                  </a:lnTo>
                  <a:lnTo>
                    <a:pt x="9082" y="552"/>
                  </a:lnTo>
                  <a:lnTo>
                    <a:pt x="8733" y="436"/>
                  </a:lnTo>
                  <a:lnTo>
                    <a:pt x="8385" y="329"/>
                  </a:lnTo>
                  <a:lnTo>
                    <a:pt x="8026" y="232"/>
                  </a:lnTo>
                  <a:lnTo>
                    <a:pt x="7668" y="145"/>
                  </a:lnTo>
                  <a:lnTo>
                    <a:pt x="7300" y="68"/>
                  </a:lnTo>
                  <a:lnTo>
                    <a:pt x="6933" y="0"/>
                  </a:lnTo>
                  <a:close/>
                </a:path>
              </a:pathLst>
            </a:custGeom>
            <a:solidFill>
              <a:srgbClr val="F08A87">
                <a:alpha val="16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 name="Google Shape;392;p9"/>
          <p:cNvGrpSpPr/>
          <p:nvPr/>
        </p:nvGrpSpPr>
        <p:grpSpPr>
          <a:xfrm>
            <a:off x="7600746" y="-871268"/>
            <a:ext cx="2711245" cy="2707186"/>
            <a:chOff x="4307950" y="1992700"/>
            <a:chExt cx="634625" cy="633675"/>
          </a:xfrm>
        </p:grpSpPr>
        <p:sp>
          <p:nvSpPr>
            <p:cNvPr id="393" name="Google Shape;393;p9"/>
            <p:cNvSpPr/>
            <p:nvPr/>
          </p:nvSpPr>
          <p:spPr>
            <a:xfrm>
              <a:off x="4549025" y="2309525"/>
              <a:ext cx="152500" cy="76275"/>
            </a:xfrm>
            <a:custGeom>
              <a:rect b="b" l="l" r="r" t="t"/>
              <a:pathLst>
                <a:path extrusionOk="0" h="3051" w="6100">
                  <a:moveTo>
                    <a:pt x="0" y="1"/>
                  </a:moveTo>
                  <a:lnTo>
                    <a:pt x="0" y="156"/>
                  </a:lnTo>
                  <a:lnTo>
                    <a:pt x="20" y="310"/>
                  </a:lnTo>
                  <a:lnTo>
                    <a:pt x="39" y="465"/>
                  </a:lnTo>
                  <a:lnTo>
                    <a:pt x="58" y="620"/>
                  </a:lnTo>
                  <a:lnTo>
                    <a:pt x="97" y="765"/>
                  </a:lnTo>
                  <a:lnTo>
                    <a:pt x="136" y="911"/>
                  </a:lnTo>
                  <a:lnTo>
                    <a:pt x="184" y="1046"/>
                  </a:lnTo>
                  <a:lnTo>
                    <a:pt x="242" y="1191"/>
                  </a:lnTo>
                  <a:lnTo>
                    <a:pt x="301" y="1327"/>
                  </a:lnTo>
                  <a:lnTo>
                    <a:pt x="368" y="1453"/>
                  </a:lnTo>
                  <a:lnTo>
                    <a:pt x="446" y="1579"/>
                  </a:lnTo>
                  <a:lnTo>
                    <a:pt x="523" y="1705"/>
                  </a:lnTo>
                  <a:lnTo>
                    <a:pt x="610" y="1830"/>
                  </a:lnTo>
                  <a:lnTo>
                    <a:pt x="697" y="1937"/>
                  </a:lnTo>
                  <a:lnTo>
                    <a:pt x="794" y="2053"/>
                  </a:lnTo>
                  <a:lnTo>
                    <a:pt x="891" y="2160"/>
                  </a:lnTo>
                  <a:lnTo>
                    <a:pt x="998" y="2256"/>
                  </a:lnTo>
                  <a:lnTo>
                    <a:pt x="1114" y="2353"/>
                  </a:lnTo>
                  <a:lnTo>
                    <a:pt x="1220" y="2450"/>
                  </a:lnTo>
                  <a:lnTo>
                    <a:pt x="1346" y="2527"/>
                  </a:lnTo>
                  <a:lnTo>
                    <a:pt x="1472" y="2615"/>
                  </a:lnTo>
                  <a:lnTo>
                    <a:pt x="1598" y="2682"/>
                  </a:lnTo>
                  <a:lnTo>
                    <a:pt x="1724" y="2750"/>
                  </a:lnTo>
                  <a:lnTo>
                    <a:pt x="1859" y="2808"/>
                  </a:lnTo>
                  <a:lnTo>
                    <a:pt x="2004" y="2866"/>
                  </a:lnTo>
                  <a:lnTo>
                    <a:pt x="2140" y="2915"/>
                  </a:lnTo>
                  <a:lnTo>
                    <a:pt x="2285" y="2953"/>
                  </a:lnTo>
                  <a:lnTo>
                    <a:pt x="2430" y="2992"/>
                  </a:lnTo>
                  <a:lnTo>
                    <a:pt x="2585" y="3021"/>
                  </a:lnTo>
                  <a:lnTo>
                    <a:pt x="2740" y="3041"/>
                  </a:lnTo>
                  <a:lnTo>
                    <a:pt x="2895" y="3050"/>
                  </a:lnTo>
                  <a:lnTo>
                    <a:pt x="3205" y="3050"/>
                  </a:lnTo>
                  <a:lnTo>
                    <a:pt x="3360" y="3041"/>
                  </a:lnTo>
                  <a:lnTo>
                    <a:pt x="3515" y="3021"/>
                  </a:lnTo>
                  <a:lnTo>
                    <a:pt x="3670" y="2992"/>
                  </a:lnTo>
                  <a:lnTo>
                    <a:pt x="3815" y="2953"/>
                  </a:lnTo>
                  <a:lnTo>
                    <a:pt x="3960" y="2915"/>
                  </a:lnTo>
                  <a:lnTo>
                    <a:pt x="4096" y="2866"/>
                  </a:lnTo>
                  <a:lnTo>
                    <a:pt x="4241" y="2808"/>
                  </a:lnTo>
                  <a:lnTo>
                    <a:pt x="4376" y="2750"/>
                  </a:lnTo>
                  <a:lnTo>
                    <a:pt x="4502" y="2682"/>
                  </a:lnTo>
                  <a:lnTo>
                    <a:pt x="4628" y="2615"/>
                  </a:lnTo>
                  <a:lnTo>
                    <a:pt x="4754" y="2527"/>
                  </a:lnTo>
                  <a:lnTo>
                    <a:pt x="4880" y="2450"/>
                  </a:lnTo>
                  <a:lnTo>
                    <a:pt x="4986" y="2353"/>
                  </a:lnTo>
                  <a:lnTo>
                    <a:pt x="5102" y="2256"/>
                  </a:lnTo>
                  <a:lnTo>
                    <a:pt x="5209" y="2160"/>
                  </a:lnTo>
                  <a:lnTo>
                    <a:pt x="5306" y="2053"/>
                  </a:lnTo>
                  <a:lnTo>
                    <a:pt x="5403" y="1937"/>
                  </a:lnTo>
                  <a:lnTo>
                    <a:pt x="5490" y="1830"/>
                  </a:lnTo>
                  <a:lnTo>
                    <a:pt x="5577" y="1705"/>
                  </a:lnTo>
                  <a:lnTo>
                    <a:pt x="5654" y="1579"/>
                  </a:lnTo>
                  <a:lnTo>
                    <a:pt x="5732" y="1453"/>
                  </a:lnTo>
                  <a:lnTo>
                    <a:pt x="5799" y="1327"/>
                  </a:lnTo>
                  <a:lnTo>
                    <a:pt x="5858" y="1191"/>
                  </a:lnTo>
                  <a:lnTo>
                    <a:pt x="5916" y="1046"/>
                  </a:lnTo>
                  <a:lnTo>
                    <a:pt x="5964" y="911"/>
                  </a:lnTo>
                  <a:lnTo>
                    <a:pt x="6003" y="765"/>
                  </a:lnTo>
                  <a:lnTo>
                    <a:pt x="6041" y="620"/>
                  </a:lnTo>
                  <a:lnTo>
                    <a:pt x="6061" y="465"/>
                  </a:lnTo>
                  <a:lnTo>
                    <a:pt x="6080" y="310"/>
                  </a:lnTo>
                  <a:lnTo>
                    <a:pt x="6100" y="156"/>
                  </a:lnTo>
                  <a:lnTo>
                    <a:pt x="6100" y="1"/>
                  </a:lnTo>
                  <a:lnTo>
                    <a:pt x="5751" y="1"/>
                  </a:lnTo>
                  <a:lnTo>
                    <a:pt x="5751" y="136"/>
                  </a:lnTo>
                  <a:lnTo>
                    <a:pt x="5741" y="281"/>
                  </a:lnTo>
                  <a:lnTo>
                    <a:pt x="5722" y="417"/>
                  </a:lnTo>
                  <a:lnTo>
                    <a:pt x="5693" y="543"/>
                  </a:lnTo>
                  <a:lnTo>
                    <a:pt x="5664" y="678"/>
                  </a:lnTo>
                  <a:lnTo>
                    <a:pt x="5625" y="804"/>
                  </a:lnTo>
                  <a:lnTo>
                    <a:pt x="5586" y="930"/>
                  </a:lnTo>
                  <a:lnTo>
                    <a:pt x="5538" y="1056"/>
                  </a:lnTo>
                  <a:lnTo>
                    <a:pt x="5480" y="1172"/>
                  </a:lnTo>
                  <a:lnTo>
                    <a:pt x="5422" y="1288"/>
                  </a:lnTo>
                  <a:lnTo>
                    <a:pt x="5364" y="1404"/>
                  </a:lnTo>
                  <a:lnTo>
                    <a:pt x="5286" y="1511"/>
                  </a:lnTo>
                  <a:lnTo>
                    <a:pt x="5219" y="1617"/>
                  </a:lnTo>
                  <a:lnTo>
                    <a:pt x="5131" y="1714"/>
                  </a:lnTo>
                  <a:lnTo>
                    <a:pt x="5044" y="1821"/>
                  </a:lnTo>
                  <a:lnTo>
                    <a:pt x="4957" y="1908"/>
                  </a:lnTo>
                  <a:lnTo>
                    <a:pt x="4870" y="2005"/>
                  </a:lnTo>
                  <a:lnTo>
                    <a:pt x="4764" y="2082"/>
                  </a:lnTo>
                  <a:lnTo>
                    <a:pt x="4667" y="2169"/>
                  </a:lnTo>
                  <a:lnTo>
                    <a:pt x="4560" y="2237"/>
                  </a:lnTo>
                  <a:lnTo>
                    <a:pt x="4454" y="2314"/>
                  </a:lnTo>
                  <a:lnTo>
                    <a:pt x="4338" y="2373"/>
                  </a:lnTo>
                  <a:lnTo>
                    <a:pt x="4221" y="2431"/>
                  </a:lnTo>
                  <a:lnTo>
                    <a:pt x="4105" y="2489"/>
                  </a:lnTo>
                  <a:lnTo>
                    <a:pt x="3979" y="2537"/>
                  </a:lnTo>
                  <a:lnTo>
                    <a:pt x="3854" y="2576"/>
                  </a:lnTo>
                  <a:lnTo>
                    <a:pt x="3728" y="2615"/>
                  </a:lnTo>
                  <a:lnTo>
                    <a:pt x="3592" y="2644"/>
                  </a:lnTo>
                  <a:lnTo>
                    <a:pt x="3457" y="2673"/>
                  </a:lnTo>
                  <a:lnTo>
                    <a:pt x="3331" y="2692"/>
                  </a:lnTo>
                  <a:lnTo>
                    <a:pt x="3186" y="2702"/>
                  </a:lnTo>
                  <a:lnTo>
                    <a:pt x="2914" y="2702"/>
                  </a:lnTo>
                  <a:lnTo>
                    <a:pt x="2769" y="2692"/>
                  </a:lnTo>
                  <a:lnTo>
                    <a:pt x="2643" y="2673"/>
                  </a:lnTo>
                  <a:lnTo>
                    <a:pt x="2508" y="2644"/>
                  </a:lnTo>
                  <a:lnTo>
                    <a:pt x="2372" y="2615"/>
                  </a:lnTo>
                  <a:lnTo>
                    <a:pt x="2246" y="2576"/>
                  </a:lnTo>
                  <a:lnTo>
                    <a:pt x="2121" y="2537"/>
                  </a:lnTo>
                  <a:lnTo>
                    <a:pt x="1995" y="2489"/>
                  </a:lnTo>
                  <a:lnTo>
                    <a:pt x="1879" y="2431"/>
                  </a:lnTo>
                  <a:lnTo>
                    <a:pt x="1762" y="2373"/>
                  </a:lnTo>
                  <a:lnTo>
                    <a:pt x="1646" y="2314"/>
                  </a:lnTo>
                  <a:lnTo>
                    <a:pt x="1540" y="2237"/>
                  </a:lnTo>
                  <a:lnTo>
                    <a:pt x="1433" y="2169"/>
                  </a:lnTo>
                  <a:lnTo>
                    <a:pt x="1336" y="2082"/>
                  </a:lnTo>
                  <a:lnTo>
                    <a:pt x="1230" y="2005"/>
                  </a:lnTo>
                  <a:lnTo>
                    <a:pt x="1143" y="1908"/>
                  </a:lnTo>
                  <a:lnTo>
                    <a:pt x="1056" y="1821"/>
                  </a:lnTo>
                  <a:lnTo>
                    <a:pt x="969" y="1714"/>
                  </a:lnTo>
                  <a:lnTo>
                    <a:pt x="881" y="1617"/>
                  </a:lnTo>
                  <a:lnTo>
                    <a:pt x="814" y="1511"/>
                  </a:lnTo>
                  <a:lnTo>
                    <a:pt x="736" y="1404"/>
                  </a:lnTo>
                  <a:lnTo>
                    <a:pt x="678"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9"/>
            <p:cNvSpPr/>
            <p:nvPr/>
          </p:nvSpPr>
          <p:spPr>
            <a:xfrm>
              <a:off x="4856150" y="2309525"/>
              <a:ext cx="81850" cy="76275"/>
            </a:xfrm>
            <a:custGeom>
              <a:rect b="b" l="l" r="r" t="t"/>
              <a:pathLst>
                <a:path extrusionOk="0" h="3051" w="3274">
                  <a:moveTo>
                    <a:pt x="1" y="1"/>
                  </a:moveTo>
                  <a:lnTo>
                    <a:pt x="1" y="156"/>
                  </a:lnTo>
                  <a:lnTo>
                    <a:pt x="11" y="310"/>
                  </a:lnTo>
                  <a:lnTo>
                    <a:pt x="30" y="465"/>
                  </a:lnTo>
                  <a:lnTo>
                    <a:pt x="59" y="620"/>
                  </a:lnTo>
                  <a:lnTo>
                    <a:pt x="98" y="765"/>
                  </a:lnTo>
                  <a:lnTo>
                    <a:pt x="136" y="911"/>
                  </a:lnTo>
                  <a:lnTo>
                    <a:pt x="185" y="1046"/>
                  </a:lnTo>
                  <a:lnTo>
                    <a:pt x="243" y="1191"/>
                  </a:lnTo>
                  <a:lnTo>
                    <a:pt x="301" y="1327"/>
                  </a:lnTo>
                  <a:lnTo>
                    <a:pt x="369" y="1453"/>
                  </a:lnTo>
                  <a:lnTo>
                    <a:pt x="436" y="1579"/>
                  </a:lnTo>
                  <a:lnTo>
                    <a:pt x="524" y="1705"/>
                  </a:lnTo>
                  <a:lnTo>
                    <a:pt x="601" y="1830"/>
                  </a:lnTo>
                  <a:lnTo>
                    <a:pt x="698" y="1937"/>
                  </a:lnTo>
                  <a:lnTo>
                    <a:pt x="795" y="2053"/>
                  </a:lnTo>
                  <a:lnTo>
                    <a:pt x="892" y="2160"/>
                  </a:lnTo>
                  <a:lnTo>
                    <a:pt x="998" y="2256"/>
                  </a:lnTo>
                  <a:lnTo>
                    <a:pt x="1114" y="2353"/>
                  </a:lnTo>
                  <a:lnTo>
                    <a:pt x="1221" y="2450"/>
                  </a:lnTo>
                  <a:lnTo>
                    <a:pt x="1347" y="2527"/>
                  </a:lnTo>
                  <a:lnTo>
                    <a:pt x="1472" y="2615"/>
                  </a:lnTo>
                  <a:lnTo>
                    <a:pt x="1598" y="2682"/>
                  </a:lnTo>
                  <a:lnTo>
                    <a:pt x="1724" y="2750"/>
                  </a:lnTo>
                  <a:lnTo>
                    <a:pt x="1860" y="2808"/>
                  </a:lnTo>
                  <a:lnTo>
                    <a:pt x="2005" y="2866"/>
                  </a:lnTo>
                  <a:lnTo>
                    <a:pt x="2140" y="2915"/>
                  </a:lnTo>
                  <a:lnTo>
                    <a:pt x="2286" y="2953"/>
                  </a:lnTo>
                  <a:lnTo>
                    <a:pt x="2431" y="2992"/>
                  </a:lnTo>
                  <a:lnTo>
                    <a:pt x="2586" y="3021"/>
                  </a:lnTo>
                  <a:lnTo>
                    <a:pt x="2741" y="3041"/>
                  </a:lnTo>
                  <a:lnTo>
                    <a:pt x="2896" y="3050"/>
                  </a:lnTo>
                  <a:lnTo>
                    <a:pt x="3050" y="3050"/>
                  </a:lnTo>
                  <a:lnTo>
                    <a:pt x="3196" y="3041"/>
                  </a:lnTo>
                  <a:lnTo>
                    <a:pt x="3273" y="2692"/>
                  </a:lnTo>
                  <a:lnTo>
                    <a:pt x="3050" y="2702"/>
                  </a:lnTo>
                  <a:lnTo>
                    <a:pt x="2915" y="2702"/>
                  </a:lnTo>
                  <a:lnTo>
                    <a:pt x="2770" y="2692"/>
                  </a:lnTo>
                  <a:lnTo>
                    <a:pt x="2634" y="2673"/>
                  </a:lnTo>
                  <a:lnTo>
                    <a:pt x="2508" y="2644"/>
                  </a:lnTo>
                  <a:lnTo>
                    <a:pt x="2373" y="2615"/>
                  </a:lnTo>
                  <a:lnTo>
                    <a:pt x="2247" y="2576"/>
                  </a:lnTo>
                  <a:lnTo>
                    <a:pt x="2121" y="2537"/>
                  </a:lnTo>
                  <a:lnTo>
                    <a:pt x="1995" y="2489"/>
                  </a:lnTo>
                  <a:lnTo>
                    <a:pt x="1879" y="2431"/>
                  </a:lnTo>
                  <a:lnTo>
                    <a:pt x="1763" y="2373"/>
                  </a:lnTo>
                  <a:lnTo>
                    <a:pt x="1647" y="2314"/>
                  </a:lnTo>
                  <a:lnTo>
                    <a:pt x="1540" y="2237"/>
                  </a:lnTo>
                  <a:lnTo>
                    <a:pt x="1434" y="2169"/>
                  </a:lnTo>
                  <a:lnTo>
                    <a:pt x="1337" y="2082"/>
                  </a:lnTo>
                  <a:lnTo>
                    <a:pt x="1230" y="2005"/>
                  </a:lnTo>
                  <a:lnTo>
                    <a:pt x="1143" y="1908"/>
                  </a:lnTo>
                  <a:lnTo>
                    <a:pt x="1056" y="1821"/>
                  </a:lnTo>
                  <a:lnTo>
                    <a:pt x="969" y="1714"/>
                  </a:lnTo>
                  <a:lnTo>
                    <a:pt x="882" y="1617"/>
                  </a:lnTo>
                  <a:lnTo>
                    <a:pt x="814" y="1511"/>
                  </a:lnTo>
                  <a:lnTo>
                    <a:pt x="737" y="1404"/>
                  </a:lnTo>
                  <a:lnTo>
                    <a:pt x="679" y="1288"/>
                  </a:lnTo>
                  <a:lnTo>
                    <a:pt x="620" y="1172"/>
                  </a:lnTo>
                  <a:lnTo>
                    <a:pt x="562" y="1056"/>
                  </a:lnTo>
                  <a:lnTo>
                    <a:pt x="514" y="930"/>
                  </a:lnTo>
                  <a:lnTo>
                    <a:pt x="475" y="804"/>
                  </a:lnTo>
                  <a:lnTo>
                    <a:pt x="436" y="678"/>
                  </a:lnTo>
                  <a:lnTo>
                    <a:pt x="407" y="543"/>
                  </a:lnTo>
                  <a:lnTo>
                    <a:pt x="378" y="417"/>
                  </a:lnTo>
                  <a:lnTo>
                    <a:pt x="359" y="281"/>
                  </a:lnTo>
                  <a:lnTo>
                    <a:pt x="349" y="136"/>
                  </a:lnTo>
                  <a:lnTo>
                    <a:pt x="349"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9"/>
            <p:cNvSpPr/>
            <p:nvPr/>
          </p:nvSpPr>
          <p:spPr>
            <a:xfrm>
              <a:off x="4805325" y="2309525"/>
              <a:ext cx="117425" cy="126375"/>
            </a:xfrm>
            <a:custGeom>
              <a:rect b="b" l="l" r="r" t="t"/>
              <a:pathLst>
                <a:path extrusionOk="0" h="5055" w="4697">
                  <a:moveTo>
                    <a:pt x="1" y="1"/>
                  </a:moveTo>
                  <a:lnTo>
                    <a:pt x="10" y="262"/>
                  </a:lnTo>
                  <a:lnTo>
                    <a:pt x="30" y="523"/>
                  </a:lnTo>
                  <a:lnTo>
                    <a:pt x="59" y="775"/>
                  </a:lnTo>
                  <a:lnTo>
                    <a:pt x="107" y="1027"/>
                  </a:lnTo>
                  <a:lnTo>
                    <a:pt x="165" y="1269"/>
                  </a:lnTo>
                  <a:lnTo>
                    <a:pt x="233" y="1511"/>
                  </a:lnTo>
                  <a:lnTo>
                    <a:pt x="311" y="1743"/>
                  </a:lnTo>
                  <a:lnTo>
                    <a:pt x="398" y="1976"/>
                  </a:lnTo>
                  <a:lnTo>
                    <a:pt x="504" y="2208"/>
                  </a:lnTo>
                  <a:lnTo>
                    <a:pt x="620" y="2421"/>
                  </a:lnTo>
                  <a:lnTo>
                    <a:pt x="737" y="2634"/>
                  </a:lnTo>
                  <a:lnTo>
                    <a:pt x="872" y="2837"/>
                  </a:lnTo>
                  <a:lnTo>
                    <a:pt x="1008" y="3041"/>
                  </a:lnTo>
                  <a:lnTo>
                    <a:pt x="1163" y="3234"/>
                  </a:lnTo>
                  <a:lnTo>
                    <a:pt x="1327" y="3418"/>
                  </a:lnTo>
                  <a:lnTo>
                    <a:pt x="1492" y="3592"/>
                  </a:lnTo>
                  <a:lnTo>
                    <a:pt x="1647" y="3738"/>
                  </a:lnTo>
                  <a:lnTo>
                    <a:pt x="1801" y="3883"/>
                  </a:lnTo>
                  <a:lnTo>
                    <a:pt x="1966" y="4018"/>
                  </a:lnTo>
                  <a:lnTo>
                    <a:pt x="2140" y="4144"/>
                  </a:lnTo>
                  <a:lnTo>
                    <a:pt x="2315" y="4260"/>
                  </a:lnTo>
                  <a:lnTo>
                    <a:pt x="2499" y="4377"/>
                  </a:lnTo>
                  <a:lnTo>
                    <a:pt x="2682" y="4483"/>
                  </a:lnTo>
                  <a:lnTo>
                    <a:pt x="2876" y="4580"/>
                  </a:lnTo>
                  <a:lnTo>
                    <a:pt x="3070" y="4667"/>
                  </a:lnTo>
                  <a:lnTo>
                    <a:pt x="3273" y="4744"/>
                  </a:lnTo>
                  <a:lnTo>
                    <a:pt x="3476" y="4822"/>
                  </a:lnTo>
                  <a:lnTo>
                    <a:pt x="3689" y="4890"/>
                  </a:lnTo>
                  <a:lnTo>
                    <a:pt x="3893" y="4938"/>
                  </a:lnTo>
                  <a:lnTo>
                    <a:pt x="4115" y="4987"/>
                  </a:lnTo>
                  <a:lnTo>
                    <a:pt x="4328" y="5025"/>
                  </a:lnTo>
                  <a:lnTo>
                    <a:pt x="4551" y="5054"/>
                  </a:lnTo>
                  <a:lnTo>
                    <a:pt x="4696" y="4715"/>
                  </a:lnTo>
                  <a:lnTo>
                    <a:pt x="4473" y="4696"/>
                  </a:lnTo>
                  <a:lnTo>
                    <a:pt x="4270" y="4657"/>
                  </a:lnTo>
                  <a:lnTo>
                    <a:pt x="4057" y="4619"/>
                  </a:lnTo>
                  <a:lnTo>
                    <a:pt x="3854" y="4570"/>
                  </a:lnTo>
                  <a:lnTo>
                    <a:pt x="3651" y="4512"/>
                  </a:lnTo>
                  <a:lnTo>
                    <a:pt x="3457" y="4444"/>
                  </a:lnTo>
                  <a:lnTo>
                    <a:pt x="3263" y="4367"/>
                  </a:lnTo>
                  <a:lnTo>
                    <a:pt x="3070" y="4280"/>
                  </a:lnTo>
                  <a:lnTo>
                    <a:pt x="2886" y="4193"/>
                  </a:lnTo>
                  <a:lnTo>
                    <a:pt x="2712" y="4096"/>
                  </a:lnTo>
                  <a:lnTo>
                    <a:pt x="2537" y="3989"/>
                  </a:lnTo>
                  <a:lnTo>
                    <a:pt x="2363" y="3873"/>
                  </a:lnTo>
                  <a:lnTo>
                    <a:pt x="2198" y="3747"/>
                  </a:lnTo>
                  <a:lnTo>
                    <a:pt x="2044" y="3621"/>
                  </a:lnTo>
                  <a:lnTo>
                    <a:pt x="1889" y="3486"/>
                  </a:lnTo>
                  <a:lnTo>
                    <a:pt x="1734" y="3350"/>
                  </a:lnTo>
                  <a:lnTo>
                    <a:pt x="1579" y="3186"/>
                  </a:lnTo>
                  <a:lnTo>
                    <a:pt x="1434" y="3012"/>
                  </a:lnTo>
                  <a:lnTo>
                    <a:pt x="1288" y="2828"/>
                  </a:lnTo>
                  <a:lnTo>
                    <a:pt x="1163" y="2644"/>
                  </a:lnTo>
                  <a:lnTo>
                    <a:pt x="1037" y="2450"/>
                  </a:lnTo>
                  <a:lnTo>
                    <a:pt x="920" y="2256"/>
                  </a:lnTo>
                  <a:lnTo>
                    <a:pt x="824" y="2053"/>
                  </a:lnTo>
                  <a:lnTo>
                    <a:pt x="727" y="1840"/>
                  </a:lnTo>
                  <a:lnTo>
                    <a:pt x="640" y="1627"/>
                  </a:lnTo>
                  <a:lnTo>
                    <a:pt x="562" y="1404"/>
                  </a:lnTo>
                  <a:lnTo>
                    <a:pt x="504" y="1182"/>
                  </a:lnTo>
                  <a:lnTo>
                    <a:pt x="446" y="959"/>
                  </a:lnTo>
                  <a:lnTo>
                    <a:pt x="407" y="717"/>
                  </a:lnTo>
                  <a:lnTo>
                    <a:pt x="378" y="485"/>
                  </a:lnTo>
                  <a:lnTo>
                    <a:pt x="359" y="243"/>
                  </a:lnTo>
                  <a:lnTo>
                    <a:pt x="349"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9"/>
            <p:cNvSpPr/>
            <p:nvPr/>
          </p:nvSpPr>
          <p:spPr>
            <a:xfrm>
              <a:off x="4574675" y="2309525"/>
              <a:ext cx="101200" cy="50625"/>
            </a:xfrm>
            <a:custGeom>
              <a:rect b="b" l="l" r="r" t="t"/>
              <a:pathLst>
                <a:path extrusionOk="0" h="2025" w="4048">
                  <a:moveTo>
                    <a:pt x="1" y="1"/>
                  </a:moveTo>
                  <a:lnTo>
                    <a:pt x="10" y="204"/>
                  </a:lnTo>
                  <a:lnTo>
                    <a:pt x="39" y="407"/>
                  </a:lnTo>
                  <a:lnTo>
                    <a:pt x="97" y="601"/>
                  </a:lnTo>
                  <a:lnTo>
                    <a:pt x="165" y="785"/>
                  </a:lnTo>
                  <a:lnTo>
                    <a:pt x="243" y="969"/>
                  </a:lnTo>
                  <a:lnTo>
                    <a:pt x="349" y="1133"/>
                  </a:lnTo>
                  <a:lnTo>
                    <a:pt x="465" y="1288"/>
                  </a:lnTo>
                  <a:lnTo>
                    <a:pt x="591" y="1434"/>
                  </a:lnTo>
                  <a:lnTo>
                    <a:pt x="736" y="1559"/>
                  </a:lnTo>
                  <a:lnTo>
                    <a:pt x="891" y="1676"/>
                  </a:lnTo>
                  <a:lnTo>
                    <a:pt x="1056" y="1782"/>
                  </a:lnTo>
                  <a:lnTo>
                    <a:pt x="1240" y="1859"/>
                  </a:lnTo>
                  <a:lnTo>
                    <a:pt x="1424" y="1937"/>
                  </a:lnTo>
                  <a:lnTo>
                    <a:pt x="1617" y="1985"/>
                  </a:lnTo>
                  <a:lnTo>
                    <a:pt x="1821" y="2014"/>
                  </a:lnTo>
                  <a:lnTo>
                    <a:pt x="2024" y="2024"/>
                  </a:lnTo>
                  <a:lnTo>
                    <a:pt x="2227" y="2014"/>
                  </a:lnTo>
                  <a:lnTo>
                    <a:pt x="2431" y="1985"/>
                  </a:lnTo>
                  <a:lnTo>
                    <a:pt x="2624" y="1937"/>
                  </a:lnTo>
                  <a:lnTo>
                    <a:pt x="2808" y="1859"/>
                  </a:lnTo>
                  <a:lnTo>
                    <a:pt x="2992" y="1782"/>
                  </a:lnTo>
                  <a:lnTo>
                    <a:pt x="3157" y="1676"/>
                  </a:lnTo>
                  <a:lnTo>
                    <a:pt x="3312" y="1559"/>
                  </a:lnTo>
                  <a:lnTo>
                    <a:pt x="3457" y="1434"/>
                  </a:lnTo>
                  <a:lnTo>
                    <a:pt x="3583" y="1288"/>
                  </a:lnTo>
                  <a:lnTo>
                    <a:pt x="3699" y="1133"/>
                  </a:lnTo>
                  <a:lnTo>
                    <a:pt x="3805" y="969"/>
                  </a:lnTo>
                  <a:lnTo>
                    <a:pt x="3883" y="785"/>
                  </a:lnTo>
                  <a:lnTo>
                    <a:pt x="3951" y="601"/>
                  </a:lnTo>
                  <a:lnTo>
                    <a:pt x="4009" y="407"/>
                  </a:lnTo>
                  <a:lnTo>
                    <a:pt x="4038" y="204"/>
                  </a:lnTo>
                  <a:lnTo>
                    <a:pt x="4047" y="1"/>
                  </a:lnTo>
                  <a:lnTo>
                    <a:pt x="3699" y="1"/>
                  </a:lnTo>
                  <a:lnTo>
                    <a:pt x="3689" y="175"/>
                  </a:lnTo>
                  <a:lnTo>
                    <a:pt x="3660" y="340"/>
                  </a:lnTo>
                  <a:lnTo>
                    <a:pt x="3621" y="494"/>
                  </a:lnTo>
                  <a:lnTo>
                    <a:pt x="3563" y="649"/>
                  </a:lnTo>
                  <a:lnTo>
                    <a:pt x="3496" y="795"/>
                  </a:lnTo>
                  <a:lnTo>
                    <a:pt x="3408" y="940"/>
                  </a:lnTo>
                  <a:lnTo>
                    <a:pt x="3312" y="1066"/>
                  </a:lnTo>
                  <a:lnTo>
                    <a:pt x="3205" y="1182"/>
                  </a:lnTo>
                  <a:lnTo>
                    <a:pt x="3089" y="1288"/>
                  </a:lnTo>
                  <a:lnTo>
                    <a:pt x="2963" y="1385"/>
                  </a:lnTo>
                  <a:lnTo>
                    <a:pt x="2818" y="1472"/>
                  </a:lnTo>
                  <a:lnTo>
                    <a:pt x="2673" y="1540"/>
                  </a:lnTo>
                  <a:lnTo>
                    <a:pt x="2518" y="1598"/>
                  </a:lnTo>
                  <a:lnTo>
                    <a:pt x="2363" y="1637"/>
                  </a:lnTo>
                  <a:lnTo>
                    <a:pt x="2198" y="1666"/>
                  </a:lnTo>
                  <a:lnTo>
                    <a:pt x="2024" y="1676"/>
                  </a:lnTo>
                  <a:lnTo>
                    <a:pt x="1850" y="1666"/>
                  </a:lnTo>
                  <a:lnTo>
                    <a:pt x="1685" y="1637"/>
                  </a:lnTo>
                  <a:lnTo>
                    <a:pt x="1530" y="1598"/>
                  </a:lnTo>
                  <a:lnTo>
                    <a:pt x="1375" y="1540"/>
                  </a:lnTo>
                  <a:lnTo>
                    <a:pt x="1230" y="1472"/>
                  </a:lnTo>
                  <a:lnTo>
                    <a:pt x="1085" y="1385"/>
                  </a:lnTo>
                  <a:lnTo>
                    <a:pt x="959" y="1288"/>
                  </a:lnTo>
                  <a:lnTo>
                    <a:pt x="843" y="1182"/>
                  </a:lnTo>
                  <a:lnTo>
                    <a:pt x="736" y="1066"/>
                  </a:lnTo>
                  <a:lnTo>
                    <a:pt x="640" y="940"/>
                  </a:lnTo>
                  <a:lnTo>
                    <a:pt x="552" y="795"/>
                  </a:lnTo>
                  <a:lnTo>
                    <a:pt x="485" y="649"/>
                  </a:lnTo>
                  <a:lnTo>
                    <a:pt x="427" y="494"/>
                  </a:lnTo>
                  <a:lnTo>
                    <a:pt x="388" y="340"/>
                  </a:lnTo>
                  <a:lnTo>
                    <a:pt x="359" y="175"/>
                  </a:lnTo>
                  <a:lnTo>
                    <a:pt x="349"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9"/>
            <p:cNvSpPr/>
            <p:nvPr/>
          </p:nvSpPr>
          <p:spPr>
            <a:xfrm>
              <a:off x="4830025" y="2309525"/>
              <a:ext cx="101175" cy="102175"/>
            </a:xfrm>
            <a:custGeom>
              <a:rect b="b" l="l" r="r" t="t"/>
              <a:pathLst>
                <a:path extrusionOk="0" h="4087" w="4047">
                  <a:moveTo>
                    <a:pt x="0" y="1"/>
                  </a:moveTo>
                  <a:lnTo>
                    <a:pt x="10" y="214"/>
                  </a:lnTo>
                  <a:lnTo>
                    <a:pt x="20" y="417"/>
                  </a:lnTo>
                  <a:lnTo>
                    <a:pt x="49" y="620"/>
                  </a:lnTo>
                  <a:lnTo>
                    <a:pt x="87" y="824"/>
                  </a:lnTo>
                  <a:lnTo>
                    <a:pt x="136" y="1027"/>
                  </a:lnTo>
                  <a:lnTo>
                    <a:pt x="184" y="1221"/>
                  </a:lnTo>
                  <a:lnTo>
                    <a:pt x="252" y="1404"/>
                  </a:lnTo>
                  <a:lnTo>
                    <a:pt x="320" y="1598"/>
                  </a:lnTo>
                  <a:lnTo>
                    <a:pt x="407" y="1772"/>
                  </a:lnTo>
                  <a:lnTo>
                    <a:pt x="494" y="1956"/>
                  </a:lnTo>
                  <a:lnTo>
                    <a:pt x="591" y="2121"/>
                  </a:lnTo>
                  <a:lnTo>
                    <a:pt x="697" y="2285"/>
                  </a:lnTo>
                  <a:lnTo>
                    <a:pt x="813" y="2450"/>
                  </a:lnTo>
                  <a:lnTo>
                    <a:pt x="939" y="2605"/>
                  </a:lnTo>
                  <a:lnTo>
                    <a:pt x="1065" y="2750"/>
                  </a:lnTo>
                  <a:lnTo>
                    <a:pt x="1201" y="2895"/>
                  </a:lnTo>
                  <a:lnTo>
                    <a:pt x="1336" y="3021"/>
                  </a:lnTo>
                  <a:lnTo>
                    <a:pt x="1481" y="3147"/>
                  </a:lnTo>
                  <a:lnTo>
                    <a:pt x="1627" y="3263"/>
                  </a:lnTo>
                  <a:lnTo>
                    <a:pt x="1772" y="3370"/>
                  </a:lnTo>
                  <a:lnTo>
                    <a:pt x="1937" y="3476"/>
                  </a:lnTo>
                  <a:lnTo>
                    <a:pt x="2091" y="3573"/>
                  </a:lnTo>
                  <a:lnTo>
                    <a:pt x="2256" y="3660"/>
                  </a:lnTo>
                  <a:lnTo>
                    <a:pt x="2430" y="3738"/>
                  </a:lnTo>
                  <a:lnTo>
                    <a:pt x="2605" y="3815"/>
                  </a:lnTo>
                  <a:lnTo>
                    <a:pt x="2788" y="3883"/>
                  </a:lnTo>
                  <a:lnTo>
                    <a:pt x="2972" y="3941"/>
                  </a:lnTo>
                  <a:lnTo>
                    <a:pt x="3156" y="3989"/>
                  </a:lnTo>
                  <a:lnTo>
                    <a:pt x="3350" y="4028"/>
                  </a:lnTo>
                  <a:lnTo>
                    <a:pt x="3534" y="4057"/>
                  </a:lnTo>
                  <a:lnTo>
                    <a:pt x="3737" y="4076"/>
                  </a:lnTo>
                  <a:lnTo>
                    <a:pt x="3931" y="4086"/>
                  </a:lnTo>
                  <a:lnTo>
                    <a:pt x="4047" y="3738"/>
                  </a:lnTo>
                  <a:lnTo>
                    <a:pt x="3853" y="3738"/>
                  </a:lnTo>
                  <a:lnTo>
                    <a:pt x="3669" y="3718"/>
                  </a:lnTo>
                  <a:lnTo>
                    <a:pt x="3485" y="3689"/>
                  </a:lnTo>
                  <a:lnTo>
                    <a:pt x="3311" y="3660"/>
                  </a:lnTo>
                  <a:lnTo>
                    <a:pt x="3127" y="3612"/>
                  </a:lnTo>
                  <a:lnTo>
                    <a:pt x="2953" y="3563"/>
                  </a:lnTo>
                  <a:lnTo>
                    <a:pt x="2788" y="3505"/>
                  </a:lnTo>
                  <a:lnTo>
                    <a:pt x="2614" y="3438"/>
                  </a:lnTo>
                  <a:lnTo>
                    <a:pt x="2459" y="3370"/>
                  </a:lnTo>
                  <a:lnTo>
                    <a:pt x="2295" y="3283"/>
                  </a:lnTo>
                  <a:lnTo>
                    <a:pt x="2140" y="3195"/>
                  </a:lnTo>
                  <a:lnTo>
                    <a:pt x="1995" y="3099"/>
                  </a:lnTo>
                  <a:lnTo>
                    <a:pt x="1849" y="2992"/>
                  </a:lnTo>
                  <a:lnTo>
                    <a:pt x="1714" y="2886"/>
                  </a:lnTo>
                  <a:lnTo>
                    <a:pt x="1578" y="2770"/>
                  </a:lnTo>
                  <a:lnTo>
                    <a:pt x="1452" y="2644"/>
                  </a:lnTo>
                  <a:lnTo>
                    <a:pt x="1327" y="2518"/>
                  </a:lnTo>
                  <a:lnTo>
                    <a:pt x="1210" y="2382"/>
                  </a:lnTo>
                  <a:lnTo>
                    <a:pt x="1094" y="2237"/>
                  </a:lnTo>
                  <a:lnTo>
                    <a:pt x="988" y="2092"/>
                  </a:lnTo>
                  <a:lnTo>
                    <a:pt x="891" y="1947"/>
                  </a:lnTo>
                  <a:lnTo>
                    <a:pt x="804" y="1782"/>
                  </a:lnTo>
                  <a:lnTo>
                    <a:pt x="726" y="1627"/>
                  </a:lnTo>
                  <a:lnTo>
                    <a:pt x="649" y="1463"/>
                  </a:lnTo>
                  <a:lnTo>
                    <a:pt x="581" y="1288"/>
                  </a:lnTo>
                  <a:lnTo>
                    <a:pt x="523" y="1114"/>
                  </a:lnTo>
                  <a:lnTo>
                    <a:pt x="475" y="940"/>
                  </a:lnTo>
                  <a:lnTo>
                    <a:pt x="426" y="756"/>
                  </a:lnTo>
                  <a:lnTo>
                    <a:pt x="397" y="572"/>
                  </a:lnTo>
                  <a:lnTo>
                    <a:pt x="368" y="388"/>
                  </a:lnTo>
                  <a:lnTo>
                    <a:pt x="358" y="194"/>
                  </a:lnTo>
                  <a:lnTo>
                    <a:pt x="349"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9"/>
            <p:cNvSpPr/>
            <p:nvPr/>
          </p:nvSpPr>
          <p:spPr>
            <a:xfrm>
              <a:off x="4881825" y="2309525"/>
              <a:ext cx="60750" cy="50625"/>
            </a:xfrm>
            <a:custGeom>
              <a:rect b="b" l="l" r="r" t="t"/>
              <a:pathLst>
                <a:path extrusionOk="0" h="2025" w="2430">
                  <a:moveTo>
                    <a:pt x="0" y="1"/>
                  </a:moveTo>
                  <a:lnTo>
                    <a:pt x="10" y="204"/>
                  </a:lnTo>
                  <a:lnTo>
                    <a:pt x="39" y="407"/>
                  </a:lnTo>
                  <a:lnTo>
                    <a:pt x="87" y="601"/>
                  </a:lnTo>
                  <a:lnTo>
                    <a:pt x="165" y="785"/>
                  </a:lnTo>
                  <a:lnTo>
                    <a:pt x="242" y="969"/>
                  </a:lnTo>
                  <a:lnTo>
                    <a:pt x="349" y="1133"/>
                  </a:lnTo>
                  <a:lnTo>
                    <a:pt x="465" y="1288"/>
                  </a:lnTo>
                  <a:lnTo>
                    <a:pt x="591" y="1434"/>
                  </a:lnTo>
                  <a:lnTo>
                    <a:pt x="736" y="1559"/>
                  </a:lnTo>
                  <a:lnTo>
                    <a:pt x="891" y="1676"/>
                  </a:lnTo>
                  <a:lnTo>
                    <a:pt x="1055" y="1782"/>
                  </a:lnTo>
                  <a:lnTo>
                    <a:pt x="1239" y="1859"/>
                  </a:lnTo>
                  <a:lnTo>
                    <a:pt x="1423" y="1937"/>
                  </a:lnTo>
                  <a:lnTo>
                    <a:pt x="1617" y="1985"/>
                  </a:lnTo>
                  <a:lnTo>
                    <a:pt x="1820" y="2014"/>
                  </a:lnTo>
                  <a:lnTo>
                    <a:pt x="2023" y="2024"/>
                  </a:lnTo>
                  <a:lnTo>
                    <a:pt x="2198" y="2014"/>
                  </a:lnTo>
                  <a:lnTo>
                    <a:pt x="2382" y="1985"/>
                  </a:lnTo>
                  <a:lnTo>
                    <a:pt x="2430" y="1617"/>
                  </a:lnTo>
                  <a:lnTo>
                    <a:pt x="2324" y="1646"/>
                  </a:lnTo>
                  <a:lnTo>
                    <a:pt x="2227" y="1656"/>
                  </a:lnTo>
                  <a:lnTo>
                    <a:pt x="2130" y="1666"/>
                  </a:lnTo>
                  <a:lnTo>
                    <a:pt x="2023" y="1676"/>
                  </a:lnTo>
                  <a:lnTo>
                    <a:pt x="1849" y="1666"/>
                  </a:lnTo>
                  <a:lnTo>
                    <a:pt x="1685" y="1637"/>
                  </a:lnTo>
                  <a:lnTo>
                    <a:pt x="1530" y="1598"/>
                  </a:lnTo>
                  <a:lnTo>
                    <a:pt x="1375" y="1540"/>
                  </a:lnTo>
                  <a:lnTo>
                    <a:pt x="1230" y="1472"/>
                  </a:lnTo>
                  <a:lnTo>
                    <a:pt x="1084" y="1385"/>
                  </a:lnTo>
                  <a:lnTo>
                    <a:pt x="958" y="1288"/>
                  </a:lnTo>
                  <a:lnTo>
                    <a:pt x="842" y="1182"/>
                  </a:lnTo>
                  <a:lnTo>
                    <a:pt x="736" y="1066"/>
                  </a:lnTo>
                  <a:lnTo>
                    <a:pt x="639" y="940"/>
                  </a:lnTo>
                  <a:lnTo>
                    <a:pt x="552" y="795"/>
                  </a:lnTo>
                  <a:lnTo>
                    <a:pt x="484" y="649"/>
                  </a:lnTo>
                  <a:lnTo>
                    <a:pt x="426" y="494"/>
                  </a:lnTo>
                  <a:lnTo>
                    <a:pt x="387" y="340"/>
                  </a:lnTo>
                  <a:lnTo>
                    <a:pt x="358" y="175"/>
                  </a:lnTo>
                  <a:lnTo>
                    <a:pt x="349"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9"/>
            <p:cNvSpPr/>
            <p:nvPr/>
          </p:nvSpPr>
          <p:spPr>
            <a:xfrm>
              <a:off x="4522875" y="2309525"/>
              <a:ext cx="204800" cy="102400"/>
            </a:xfrm>
            <a:custGeom>
              <a:rect b="b" l="l" r="r" t="t"/>
              <a:pathLst>
                <a:path extrusionOk="0" h="4096" w="8192">
                  <a:moveTo>
                    <a:pt x="1" y="1"/>
                  </a:moveTo>
                  <a:lnTo>
                    <a:pt x="11" y="214"/>
                  </a:lnTo>
                  <a:lnTo>
                    <a:pt x="20" y="417"/>
                  </a:lnTo>
                  <a:lnTo>
                    <a:pt x="49" y="620"/>
                  </a:lnTo>
                  <a:lnTo>
                    <a:pt x="88" y="824"/>
                  </a:lnTo>
                  <a:lnTo>
                    <a:pt x="136" y="1027"/>
                  </a:lnTo>
                  <a:lnTo>
                    <a:pt x="185" y="1221"/>
                  </a:lnTo>
                  <a:lnTo>
                    <a:pt x="253" y="1404"/>
                  </a:lnTo>
                  <a:lnTo>
                    <a:pt x="330" y="1598"/>
                  </a:lnTo>
                  <a:lnTo>
                    <a:pt x="407" y="1772"/>
                  </a:lnTo>
                  <a:lnTo>
                    <a:pt x="495" y="1956"/>
                  </a:lnTo>
                  <a:lnTo>
                    <a:pt x="591" y="2121"/>
                  </a:lnTo>
                  <a:lnTo>
                    <a:pt x="698" y="2285"/>
                  </a:lnTo>
                  <a:lnTo>
                    <a:pt x="814" y="2450"/>
                  </a:lnTo>
                  <a:lnTo>
                    <a:pt x="940" y="2605"/>
                  </a:lnTo>
                  <a:lnTo>
                    <a:pt x="1066" y="2750"/>
                  </a:lnTo>
                  <a:lnTo>
                    <a:pt x="1201" y="2895"/>
                  </a:lnTo>
                  <a:lnTo>
                    <a:pt x="1347" y="3031"/>
                  </a:lnTo>
                  <a:lnTo>
                    <a:pt x="1492" y="3157"/>
                  </a:lnTo>
                  <a:lnTo>
                    <a:pt x="1647" y="3283"/>
                  </a:lnTo>
                  <a:lnTo>
                    <a:pt x="1811" y="3399"/>
                  </a:lnTo>
                  <a:lnTo>
                    <a:pt x="1976" y="3505"/>
                  </a:lnTo>
                  <a:lnTo>
                    <a:pt x="2150" y="3602"/>
                  </a:lnTo>
                  <a:lnTo>
                    <a:pt x="2324" y="3689"/>
                  </a:lnTo>
                  <a:lnTo>
                    <a:pt x="2499" y="3776"/>
                  </a:lnTo>
                  <a:lnTo>
                    <a:pt x="2692" y="3844"/>
                  </a:lnTo>
                  <a:lnTo>
                    <a:pt x="2876" y="3912"/>
                  </a:lnTo>
                  <a:lnTo>
                    <a:pt x="3070" y="3960"/>
                  </a:lnTo>
                  <a:lnTo>
                    <a:pt x="3273" y="4009"/>
                  </a:lnTo>
                  <a:lnTo>
                    <a:pt x="3476" y="4047"/>
                  </a:lnTo>
                  <a:lnTo>
                    <a:pt x="3680" y="4076"/>
                  </a:lnTo>
                  <a:lnTo>
                    <a:pt x="3883" y="4086"/>
                  </a:lnTo>
                  <a:lnTo>
                    <a:pt x="4096" y="4096"/>
                  </a:lnTo>
                  <a:lnTo>
                    <a:pt x="4309" y="4086"/>
                  </a:lnTo>
                  <a:lnTo>
                    <a:pt x="4512" y="4076"/>
                  </a:lnTo>
                  <a:lnTo>
                    <a:pt x="4716" y="4047"/>
                  </a:lnTo>
                  <a:lnTo>
                    <a:pt x="4919" y="4009"/>
                  </a:lnTo>
                  <a:lnTo>
                    <a:pt x="5122" y="3960"/>
                  </a:lnTo>
                  <a:lnTo>
                    <a:pt x="5316" y="3912"/>
                  </a:lnTo>
                  <a:lnTo>
                    <a:pt x="5500" y="3844"/>
                  </a:lnTo>
                  <a:lnTo>
                    <a:pt x="5693" y="3776"/>
                  </a:lnTo>
                  <a:lnTo>
                    <a:pt x="5868" y="3689"/>
                  </a:lnTo>
                  <a:lnTo>
                    <a:pt x="6042" y="3602"/>
                  </a:lnTo>
                  <a:lnTo>
                    <a:pt x="6216" y="3505"/>
                  </a:lnTo>
                  <a:lnTo>
                    <a:pt x="6381" y="3399"/>
                  </a:lnTo>
                  <a:lnTo>
                    <a:pt x="6545" y="3283"/>
                  </a:lnTo>
                  <a:lnTo>
                    <a:pt x="6700" y="3157"/>
                  </a:lnTo>
                  <a:lnTo>
                    <a:pt x="6845" y="3031"/>
                  </a:lnTo>
                  <a:lnTo>
                    <a:pt x="6991" y="2895"/>
                  </a:lnTo>
                  <a:lnTo>
                    <a:pt x="7126" y="2750"/>
                  </a:lnTo>
                  <a:lnTo>
                    <a:pt x="7252" y="2605"/>
                  </a:lnTo>
                  <a:lnTo>
                    <a:pt x="7378" y="2450"/>
                  </a:lnTo>
                  <a:lnTo>
                    <a:pt x="7494" y="2285"/>
                  </a:lnTo>
                  <a:lnTo>
                    <a:pt x="7601" y="2121"/>
                  </a:lnTo>
                  <a:lnTo>
                    <a:pt x="7697" y="1956"/>
                  </a:lnTo>
                  <a:lnTo>
                    <a:pt x="7785" y="1772"/>
                  </a:lnTo>
                  <a:lnTo>
                    <a:pt x="7862" y="1598"/>
                  </a:lnTo>
                  <a:lnTo>
                    <a:pt x="7939" y="1404"/>
                  </a:lnTo>
                  <a:lnTo>
                    <a:pt x="8007" y="1221"/>
                  </a:lnTo>
                  <a:lnTo>
                    <a:pt x="8056" y="1027"/>
                  </a:lnTo>
                  <a:lnTo>
                    <a:pt x="8104" y="824"/>
                  </a:lnTo>
                  <a:lnTo>
                    <a:pt x="8143" y="620"/>
                  </a:lnTo>
                  <a:lnTo>
                    <a:pt x="8172" y="417"/>
                  </a:lnTo>
                  <a:lnTo>
                    <a:pt x="8181" y="214"/>
                  </a:lnTo>
                  <a:lnTo>
                    <a:pt x="8191" y="1"/>
                  </a:lnTo>
                  <a:lnTo>
                    <a:pt x="7843" y="1"/>
                  </a:lnTo>
                  <a:lnTo>
                    <a:pt x="7833" y="194"/>
                  </a:lnTo>
                  <a:lnTo>
                    <a:pt x="7823" y="388"/>
                  </a:lnTo>
                  <a:lnTo>
                    <a:pt x="7794" y="572"/>
                  </a:lnTo>
                  <a:lnTo>
                    <a:pt x="7765" y="756"/>
                  </a:lnTo>
                  <a:lnTo>
                    <a:pt x="7717" y="940"/>
                  </a:lnTo>
                  <a:lnTo>
                    <a:pt x="7668" y="1114"/>
                  </a:lnTo>
                  <a:lnTo>
                    <a:pt x="7610" y="1288"/>
                  </a:lnTo>
                  <a:lnTo>
                    <a:pt x="7542" y="1463"/>
                  </a:lnTo>
                  <a:lnTo>
                    <a:pt x="7465" y="1627"/>
                  </a:lnTo>
                  <a:lnTo>
                    <a:pt x="7388" y="1782"/>
                  </a:lnTo>
                  <a:lnTo>
                    <a:pt x="7300" y="1947"/>
                  </a:lnTo>
                  <a:lnTo>
                    <a:pt x="7204" y="2092"/>
                  </a:lnTo>
                  <a:lnTo>
                    <a:pt x="7097" y="2237"/>
                  </a:lnTo>
                  <a:lnTo>
                    <a:pt x="6981" y="2382"/>
                  </a:lnTo>
                  <a:lnTo>
                    <a:pt x="6865" y="2518"/>
                  </a:lnTo>
                  <a:lnTo>
                    <a:pt x="6739" y="2644"/>
                  </a:lnTo>
                  <a:lnTo>
                    <a:pt x="6613" y="2770"/>
                  </a:lnTo>
                  <a:lnTo>
                    <a:pt x="6478" y="2886"/>
                  </a:lnTo>
                  <a:lnTo>
                    <a:pt x="6332" y="3002"/>
                  </a:lnTo>
                  <a:lnTo>
                    <a:pt x="6187" y="3108"/>
                  </a:lnTo>
                  <a:lnTo>
                    <a:pt x="6032" y="3205"/>
                  </a:lnTo>
                  <a:lnTo>
                    <a:pt x="5877" y="3292"/>
                  </a:lnTo>
                  <a:lnTo>
                    <a:pt x="5722" y="3379"/>
                  </a:lnTo>
                  <a:lnTo>
                    <a:pt x="5548" y="3447"/>
                  </a:lnTo>
                  <a:lnTo>
                    <a:pt x="5384" y="3515"/>
                  </a:lnTo>
                  <a:lnTo>
                    <a:pt x="5209" y="3573"/>
                  </a:lnTo>
                  <a:lnTo>
                    <a:pt x="5035" y="3621"/>
                  </a:lnTo>
                  <a:lnTo>
                    <a:pt x="4851" y="3670"/>
                  </a:lnTo>
                  <a:lnTo>
                    <a:pt x="4667" y="3699"/>
                  </a:lnTo>
                  <a:lnTo>
                    <a:pt x="4483" y="3728"/>
                  </a:lnTo>
                  <a:lnTo>
                    <a:pt x="4290" y="3738"/>
                  </a:lnTo>
                  <a:lnTo>
                    <a:pt x="4096" y="3747"/>
                  </a:lnTo>
                  <a:lnTo>
                    <a:pt x="3902" y="3738"/>
                  </a:lnTo>
                  <a:lnTo>
                    <a:pt x="3709" y="3728"/>
                  </a:lnTo>
                  <a:lnTo>
                    <a:pt x="3525" y="3699"/>
                  </a:lnTo>
                  <a:lnTo>
                    <a:pt x="3341" y="3670"/>
                  </a:lnTo>
                  <a:lnTo>
                    <a:pt x="3157" y="3621"/>
                  </a:lnTo>
                  <a:lnTo>
                    <a:pt x="2983" y="3573"/>
                  </a:lnTo>
                  <a:lnTo>
                    <a:pt x="2808" y="3515"/>
                  </a:lnTo>
                  <a:lnTo>
                    <a:pt x="2644" y="3447"/>
                  </a:lnTo>
                  <a:lnTo>
                    <a:pt x="2470" y="3379"/>
                  </a:lnTo>
                  <a:lnTo>
                    <a:pt x="2315" y="3292"/>
                  </a:lnTo>
                  <a:lnTo>
                    <a:pt x="2160" y="3205"/>
                  </a:lnTo>
                  <a:lnTo>
                    <a:pt x="2005" y="3108"/>
                  </a:lnTo>
                  <a:lnTo>
                    <a:pt x="1860" y="3002"/>
                  </a:lnTo>
                  <a:lnTo>
                    <a:pt x="1714" y="2886"/>
                  </a:lnTo>
                  <a:lnTo>
                    <a:pt x="1579" y="2770"/>
                  </a:lnTo>
                  <a:lnTo>
                    <a:pt x="1453" y="2644"/>
                  </a:lnTo>
                  <a:lnTo>
                    <a:pt x="1327" y="2518"/>
                  </a:lnTo>
                  <a:lnTo>
                    <a:pt x="1211" y="2382"/>
                  </a:lnTo>
                  <a:lnTo>
                    <a:pt x="1095" y="2237"/>
                  </a:lnTo>
                  <a:lnTo>
                    <a:pt x="988" y="2092"/>
                  </a:lnTo>
                  <a:lnTo>
                    <a:pt x="892" y="1947"/>
                  </a:lnTo>
                  <a:lnTo>
                    <a:pt x="804" y="1782"/>
                  </a:lnTo>
                  <a:lnTo>
                    <a:pt x="727" y="1627"/>
                  </a:lnTo>
                  <a:lnTo>
                    <a:pt x="649" y="1463"/>
                  </a:lnTo>
                  <a:lnTo>
                    <a:pt x="582" y="1288"/>
                  </a:lnTo>
                  <a:lnTo>
                    <a:pt x="524" y="1114"/>
                  </a:lnTo>
                  <a:lnTo>
                    <a:pt x="475" y="940"/>
                  </a:lnTo>
                  <a:lnTo>
                    <a:pt x="427" y="756"/>
                  </a:lnTo>
                  <a:lnTo>
                    <a:pt x="398" y="572"/>
                  </a:lnTo>
                  <a:lnTo>
                    <a:pt x="369" y="388"/>
                  </a:lnTo>
                  <a:lnTo>
                    <a:pt x="359" y="194"/>
                  </a:lnTo>
                  <a:lnTo>
                    <a:pt x="349"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9"/>
            <p:cNvSpPr/>
            <p:nvPr/>
          </p:nvSpPr>
          <p:spPr>
            <a:xfrm>
              <a:off x="4341350" y="2309525"/>
              <a:ext cx="567825" cy="316850"/>
            </a:xfrm>
            <a:custGeom>
              <a:rect b="b" l="l" r="r" t="t"/>
              <a:pathLst>
                <a:path extrusionOk="0" h="12674" w="22713">
                  <a:moveTo>
                    <a:pt x="5219" y="1482"/>
                  </a:moveTo>
                  <a:lnTo>
                    <a:pt x="5268" y="1695"/>
                  </a:lnTo>
                  <a:lnTo>
                    <a:pt x="5335" y="1898"/>
                  </a:lnTo>
                  <a:lnTo>
                    <a:pt x="5403" y="2111"/>
                  </a:lnTo>
                  <a:lnTo>
                    <a:pt x="5471" y="2305"/>
                  </a:lnTo>
                  <a:lnTo>
                    <a:pt x="5558" y="2508"/>
                  </a:lnTo>
                  <a:lnTo>
                    <a:pt x="5645" y="2702"/>
                  </a:lnTo>
                  <a:lnTo>
                    <a:pt x="5742" y="2895"/>
                  </a:lnTo>
                  <a:lnTo>
                    <a:pt x="5839" y="3079"/>
                  </a:lnTo>
                  <a:lnTo>
                    <a:pt x="5945" y="3263"/>
                  </a:lnTo>
                  <a:lnTo>
                    <a:pt x="6061" y="3447"/>
                  </a:lnTo>
                  <a:lnTo>
                    <a:pt x="6178" y="3621"/>
                  </a:lnTo>
                  <a:lnTo>
                    <a:pt x="6303" y="3796"/>
                  </a:lnTo>
                  <a:lnTo>
                    <a:pt x="6429" y="3960"/>
                  </a:lnTo>
                  <a:lnTo>
                    <a:pt x="6565" y="4125"/>
                  </a:lnTo>
                  <a:lnTo>
                    <a:pt x="6710" y="4280"/>
                  </a:lnTo>
                  <a:lnTo>
                    <a:pt x="6855" y="4435"/>
                  </a:lnTo>
                  <a:lnTo>
                    <a:pt x="6826" y="4561"/>
                  </a:lnTo>
                  <a:lnTo>
                    <a:pt x="6787" y="4677"/>
                  </a:lnTo>
                  <a:lnTo>
                    <a:pt x="6739" y="4793"/>
                  </a:lnTo>
                  <a:lnTo>
                    <a:pt x="6691" y="4899"/>
                  </a:lnTo>
                  <a:lnTo>
                    <a:pt x="6623" y="5006"/>
                  </a:lnTo>
                  <a:lnTo>
                    <a:pt x="6555" y="5112"/>
                  </a:lnTo>
                  <a:lnTo>
                    <a:pt x="6478" y="5199"/>
                  </a:lnTo>
                  <a:lnTo>
                    <a:pt x="6400" y="5296"/>
                  </a:lnTo>
                  <a:lnTo>
                    <a:pt x="6274" y="5403"/>
                  </a:lnTo>
                  <a:lnTo>
                    <a:pt x="6149" y="5500"/>
                  </a:lnTo>
                  <a:lnTo>
                    <a:pt x="6013" y="5577"/>
                  </a:lnTo>
                  <a:lnTo>
                    <a:pt x="5868" y="5655"/>
                  </a:lnTo>
                  <a:lnTo>
                    <a:pt x="5713" y="5703"/>
                  </a:lnTo>
                  <a:lnTo>
                    <a:pt x="5548" y="5751"/>
                  </a:lnTo>
                  <a:lnTo>
                    <a:pt x="5384" y="5771"/>
                  </a:lnTo>
                  <a:lnTo>
                    <a:pt x="5219" y="5780"/>
                  </a:lnTo>
                  <a:lnTo>
                    <a:pt x="5045" y="5771"/>
                  </a:lnTo>
                  <a:lnTo>
                    <a:pt x="4880" y="5751"/>
                  </a:lnTo>
                  <a:lnTo>
                    <a:pt x="4716" y="5703"/>
                  </a:lnTo>
                  <a:lnTo>
                    <a:pt x="4561" y="5655"/>
                  </a:lnTo>
                  <a:lnTo>
                    <a:pt x="4416" y="5577"/>
                  </a:lnTo>
                  <a:lnTo>
                    <a:pt x="4280" y="5500"/>
                  </a:lnTo>
                  <a:lnTo>
                    <a:pt x="4154" y="5403"/>
                  </a:lnTo>
                  <a:lnTo>
                    <a:pt x="4028" y="5296"/>
                  </a:lnTo>
                  <a:lnTo>
                    <a:pt x="3951" y="5199"/>
                  </a:lnTo>
                  <a:lnTo>
                    <a:pt x="3873" y="5112"/>
                  </a:lnTo>
                  <a:lnTo>
                    <a:pt x="3806" y="5006"/>
                  </a:lnTo>
                  <a:lnTo>
                    <a:pt x="3738" y="4899"/>
                  </a:lnTo>
                  <a:lnTo>
                    <a:pt x="3689" y="4793"/>
                  </a:lnTo>
                  <a:lnTo>
                    <a:pt x="3641" y="4677"/>
                  </a:lnTo>
                  <a:lnTo>
                    <a:pt x="3602" y="4561"/>
                  </a:lnTo>
                  <a:lnTo>
                    <a:pt x="3573" y="4435"/>
                  </a:lnTo>
                  <a:lnTo>
                    <a:pt x="3719" y="4280"/>
                  </a:lnTo>
                  <a:lnTo>
                    <a:pt x="3864" y="4125"/>
                  </a:lnTo>
                  <a:lnTo>
                    <a:pt x="3999" y="3960"/>
                  </a:lnTo>
                  <a:lnTo>
                    <a:pt x="4125" y="3796"/>
                  </a:lnTo>
                  <a:lnTo>
                    <a:pt x="4251" y="3621"/>
                  </a:lnTo>
                  <a:lnTo>
                    <a:pt x="4367" y="3447"/>
                  </a:lnTo>
                  <a:lnTo>
                    <a:pt x="4483" y="3263"/>
                  </a:lnTo>
                  <a:lnTo>
                    <a:pt x="4590" y="3079"/>
                  </a:lnTo>
                  <a:lnTo>
                    <a:pt x="4687" y="2895"/>
                  </a:lnTo>
                  <a:lnTo>
                    <a:pt x="4783" y="2702"/>
                  </a:lnTo>
                  <a:lnTo>
                    <a:pt x="4871" y="2508"/>
                  </a:lnTo>
                  <a:lnTo>
                    <a:pt x="4958" y="2305"/>
                  </a:lnTo>
                  <a:lnTo>
                    <a:pt x="5025" y="2111"/>
                  </a:lnTo>
                  <a:lnTo>
                    <a:pt x="5103" y="1898"/>
                  </a:lnTo>
                  <a:lnTo>
                    <a:pt x="5161" y="1695"/>
                  </a:lnTo>
                  <a:lnTo>
                    <a:pt x="5219" y="1482"/>
                  </a:lnTo>
                  <a:close/>
                  <a:moveTo>
                    <a:pt x="17495" y="1482"/>
                  </a:moveTo>
                  <a:lnTo>
                    <a:pt x="17553" y="1695"/>
                  </a:lnTo>
                  <a:lnTo>
                    <a:pt x="17611" y="1898"/>
                  </a:lnTo>
                  <a:lnTo>
                    <a:pt x="17688" y="2111"/>
                  </a:lnTo>
                  <a:lnTo>
                    <a:pt x="17756" y="2305"/>
                  </a:lnTo>
                  <a:lnTo>
                    <a:pt x="17843" y="2508"/>
                  </a:lnTo>
                  <a:lnTo>
                    <a:pt x="17931" y="2702"/>
                  </a:lnTo>
                  <a:lnTo>
                    <a:pt x="18027" y="2895"/>
                  </a:lnTo>
                  <a:lnTo>
                    <a:pt x="18124" y="3079"/>
                  </a:lnTo>
                  <a:lnTo>
                    <a:pt x="18231" y="3263"/>
                  </a:lnTo>
                  <a:lnTo>
                    <a:pt x="18347" y="3447"/>
                  </a:lnTo>
                  <a:lnTo>
                    <a:pt x="18463" y="3621"/>
                  </a:lnTo>
                  <a:lnTo>
                    <a:pt x="18589" y="3796"/>
                  </a:lnTo>
                  <a:lnTo>
                    <a:pt x="18715" y="3960"/>
                  </a:lnTo>
                  <a:lnTo>
                    <a:pt x="18850" y="4125"/>
                  </a:lnTo>
                  <a:lnTo>
                    <a:pt x="18995" y="4280"/>
                  </a:lnTo>
                  <a:lnTo>
                    <a:pt x="19141" y="4435"/>
                  </a:lnTo>
                  <a:lnTo>
                    <a:pt x="19112" y="4561"/>
                  </a:lnTo>
                  <a:lnTo>
                    <a:pt x="19073" y="4677"/>
                  </a:lnTo>
                  <a:lnTo>
                    <a:pt x="19024" y="4793"/>
                  </a:lnTo>
                  <a:lnTo>
                    <a:pt x="18976" y="4899"/>
                  </a:lnTo>
                  <a:lnTo>
                    <a:pt x="18908" y="5006"/>
                  </a:lnTo>
                  <a:lnTo>
                    <a:pt x="18841" y="5112"/>
                  </a:lnTo>
                  <a:lnTo>
                    <a:pt x="18763" y="5199"/>
                  </a:lnTo>
                  <a:lnTo>
                    <a:pt x="18686" y="5296"/>
                  </a:lnTo>
                  <a:lnTo>
                    <a:pt x="18560" y="5403"/>
                  </a:lnTo>
                  <a:lnTo>
                    <a:pt x="18434" y="5500"/>
                  </a:lnTo>
                  <a:lnTo>
                    <a:pt x="18298" y="5577"/>
                  </a:lnTo>
                  <a:lnTo>
                    <a:pt x="18153" y="5655"/>
                  </a:lnTo>
                  <a:lnTo>
                    <a:pt x="17998" y="5703"/>
                  </a:lnTo>
                  <a:lnTo>
                    <a:pt x="17834" y="5751"/>
                  </a:lnTo>
                  <a:lnTo>
                    <a:pt x="17669" y="5771"/>
                  </a:lnTo>
                  <a:lnTo>
                    <a:pt x="17495" y="5780"/>
                  </a:lnTo>
                  <a:lnTo>
                    <a:pt x="17330" y="5771"/>
                  </a:lnTo>
                  <a:lnTo>
                    <a:pt x="17166" y="5751"/>
                  </a:lnTo>
                  <a:lnTo>
                    <a:pt x="17001" y="5703"/>
                  </a:lnTo>
                  <a:lnTo>
                    <a:pt x="16846" y="5655"/>
                  </a:lnTo>
                  <a:lnTo>
                    <a:pt x="16701" y="5577"/>
                  </a:lnTo>
                  <a:lnTo>
                    <a:pt x="16565" y="5500"/>
                  </a:lnTo>
                  <a:lnTo>
                    <a:pt x="16440" y="5403"/>
                  </a:lnTo>
                  <a:lnTo>
                    <a:pt x="16314" y="5296"/>
                  </a:lnTo>
                  <a:lnTo>
                    <a:pt x="16236" y="5199"/>
                  </a:lnTo>
                  <a:lnTo>
                    <a:pt x="16159" y="5112"/>
                  </a:lnTo>
                  <a:lnTo>
                    <a:pt x="16091" y="5006"/>
                  </a:lnTo>
                  <a:lnTo>
                    <a:pt x="16023" y="4899"/>
                  </a:lnTo>
                  <a:lnTo>
                    <a:pt x="15975" y="4793"/>
                  </a:lnTo>
                  <a:lnTo>
                    <a:pt x="15927" y="4677"/>
                  </a:lnTo>
                  <a:lnTo>
                    <a:pt x="15888" y="4561"/>
                  </a:lnTo>
                  <a:lnTo>
                    <a:pt x="15859" y="4435"/>
                  </a:lnTo>
                  <a:lnTo>
                    <a:pt x="16004" y="4280"/>
                  </a:lnTo>
                  <a:lnTo>
                    <a:pt x="16149" y="4125"/>
                  </a:lnTo>
                  <a:lnTo>
                    <a:pt x="16285" y="3960"/>
                  </a:lnTo>
                  <a:lnTo>
                    <a:pt x="16411" y="3796"/>
                  </a:lnTo>
                  <a:lnTo>
                    <a:pt x="16536" y="3621"/>
                  </a:lnTo>
                  <a:lnTo>
                    <a:pt x="16653" y="3447"/>
                  </a:lnTo>
                  <a:lnTo>
                    <a:pt x="16769" y="3263"/>
                  </a:lnTo>
                  <a:lnTo>
                    <a:pt x="16875" y="3079"/>
                  </a:lnTo>
                  <a:lnTo>
                    <a:pt x="16972" y="2895"/>
                  </a:lnTo>
                  <a:lnTo>
                    <a:pt x="17069" y="2702"/>
                  </a:lnTo>
                  <a:lnTo>
                    <a:pt x="17156" y="2508"/>
                  </a:lnTo>
                  <a:lnTo>
                    <a:pt x="17243" y="2305"/>
                  </a:lnTo>
                  <a:lnTo>
                    <a:pt x="17311" y="2111"/>
                  </a:lnTo>
                  <a:lnTo>
                    <a:pt x="17379" y="1898"/>
                  </a:lnTo>
                  <a:lnTo>
                    <a:pt x="17446" y="1695"/>
                  </a:lnTo>
                  <a:lnTo>
                    <a:pt x="17495" y="1482"/>
                  </a:lnTo>
                  <a:close/>
                  <a:moveTo>
                    <a:pt x="7146" y="4706"/>
                  </a:moveTo>
                  <a:lnTo>
                    <a:pt x="7417" y="4938"/>
                  </a:lnTo>
                  <a:lnTo>
                    <a:pt x="7707" y="5161"/>
                  </a:lnTo>
                  <a:lnTo>
                    <a:pt x="7649" y="5277"/>
                  </a:lnTo>
                  <a:lnTo>
                    <a:pt x="7591" y="5393"/>
                  </a:lnTo>
                  <a:lnTo>
                    <a:pt x="7523" y="5509"/>
                  </a:lnTo>
                  <a:lnTo>
                    <a:pt x="7455" y="5616"/>
                  </a:lnTo>
                  <a:lnTo>
                    <a:pt x="7378" y="5722"/>
                  </a:lnTo>
                  <a:lnTo>
                    <a:pt x="7301" y="5829"/>
                  </a:lnTo>
                  <a:lnTo>
                    <a:pt x="7213" y="5926"/>
                  </a:lnTo>
                  <a:lnTo>
                    <a:pt x="7126" y="6022"/>
                  </a:lnTo>
                  <a:lnTo>
                    <a:pt x="7029" y="6110"/>
                  </a:lnTo>
                  <a:lnTo>
                    <a:pt x="6933" y="6197"/>
                  </a:lnTo>
                  <a:lnTo>
                    <a:pt x="6826" y="6274"/>
                  </a:lnTo>
                  <a:lnTo>
                    <a:pt x="6720" y="6352"/>
                  </a:lnTo>
                  <a:lnTo>
                    <a:pt x="6613" y="6419"/>
                  </a:lnTo>
                  <a:lnTo>
                    <a:pt x="6497" y="6487"/>
                  </a:lnTo>
                  <a:lnTo>
                    <a:pt x="6381" y="6545"/>
                  </a:lnTo>
                  <a:lnTo>
                    <a:pt x="6265" y="6594"/>
                  </a:lnTo>
                  <a:lnTo>
                    <a:pt x="6139" y="6642"/>
                  </a:lnTo>
                  <a:lnTo>
                    <a:pt x="6013" y="6690"/>
                  </a:lnTo>
                  <a:lnTo>
                    <a:pt x="5887" y="6729"/>
                  </a:lnTo>
                  <a:lnTo>
                    <a:pt x="5761" y="6758"/>
                  </a:lnTo>
                  <a:lnTo>
                    <a:pt x="5626" y="6778"/>
                  </a:lnTo>
                  <a:lnTo>
                    <a:pt x="5490" y="6797"/>
                  </a:lnTo>
                  <a:lnTo>
                    <a:pt x="5355" y="6807"/>
                  </a:lnTo>
                  <a:lnTo>
                    <a:pt x="5074" y="6807"/>
                  </a:lnTo>
                  <a:lnTo>
                    <a:pt x="4938" y="6797"/>
                  </a:lnTo>
                  <a:lnTo>
                    <a:pt x="4803" y="6778"/>
                  </a:lnTo>
                  <a:lnTo>
                    <a:pt x="4667" y="6758"/>
                  </a:lnTo>
                  <a:lnTo>
                    <a:pt x="4541" y="6729"/>
                  </a:lnTo>
                  <a:lnTo>
                    <a:pt x="4416" y="6690"/>
                  </a:lnTo>
                  <a:lnTo>
                    <a:pt x="4290" y="6642"/>
                  </a:lnTo>
                  <a:lnTo>
                    <a:pt x="4164" y="6594"/>
                  </a:lnTo>
                  <a:lnTo>
                    <a:pt x="4048" y="6545"/>
                  </a:lnTo>
                  <a:lnTo>
                    <a:pt x="3932" y="6487"/>
                  </a:lnTo>
                  <a:lnTo>
                    <a:pt x="3815" y="6419"/>
                  </a:lnTo>
                  <a:lnTo>
                    <a:pt x="3709" y="6352"/>
                  </a:lnTo>
                  <a:lnTo>
                    <a:pt x="3602" y="6274"/>
                  </a:lnTo>
                  <a:lnTo>
                    <a:pt x="3496" y="6197"/>
                  </a:lnTo>
                  <a:lnTo>
                    <a:pt x="3399" y="6110"/>
                  </a:lnTo>
                  <a:lnTo>
                    <a:pt x="3302" y="6022"/>
                  </a:lnTo>
                  <a:lnTo>
                    <a:pt x="3215" y="5926"/>
                  </a:lnTo>
                  <a:lnTo>
                    <a:pt x="3128" y="5829"/>
                  </a:lnTo>
                  <a:lnTo>
                    <a:pt x="3051" y="5722"/>
                  </a:lnTo>
                  <a:lnTo>
                    <a:pt x="2973" y="5616"/>
                  </a:lnTo>
                  <a:lnTo>
                    <a:pt x="2905" y="5509"/>
                  </a:lnTo>
                  <a:lnTo>
                    <a:pt x="2838" y="5393"/>
                  </a:lnTo>
                  <a:lnTo>
                    <a:pt x="2779" y="5277"/>
                  </a:lnTo>
                  <a:lnTo>
                    <a:pt x="2721" y="5161"/>
                  </a:lnTo>
                  <a:lnTo>
                    <a:pt x="3012" y="4938"/>
                  </a:lnTo>
                  <a:lnTo>
                    <a:pt x="3283" y="4706"/>
                  </a:lnTo>
                  <a:lnTo>
                    <a:pt x="3322" y="4832"/>
                  </a:lnTo>
                  <a:lnTo>
                    <a:pt x="3370" y="4938"/>
                  </a:lnTo>
                  <a:lnTo>
                    <a:pt x="3428" y="5054"/>
                  </a:lnTo>
                  <a:lnTo>
                    <a:pt x="3486" y="5161"/>
                  </a:lnTo>
                  <a:lnTo>
                    <a:pt x="3554" y="5258"/>
                  </a:lnTo>
                  <a:lnTo>
                    <a:pt x="3622" y="5354"/>
                  </a:lnTo>
                  <a:lnTo>
                    <a:pt x="3699" y="5451"/>
                  </a:lnTo>
                  <a:lnTo>
                    <a:pt x="3786" y="5538"/>
                  </a:lnTo>
                  <a:lnTo>
                    <a:pt x="3932" y="5674"/>
                  </a:lnTo>
                  <a:lnTo>
                    <a:pt x="4086" y="5790"/>
                  </a:lnTo>
                  <a:lnTo>
                    <a:pt x="4251" y="5887"/>
                  </a:lnTo>
                  <a:lnTo>
                    <a:pt x="4425" y="5974"/>
                  </a:lnTo>
                  <a:lnTo>
                    <a:pt x="4609" y="6042"/>
                  </a:lnTo>
                  <a:lnTo>
                    <a:pt x="4803" y="6090"/>
                  </a:lnTo>
                  <a:lnTo>
                    <a:pt x="5006" y="6119"/>
                  </a:lnTo>
                  <a:lnTo>
                    <a:pt x="5219" y="6129"/>
                  </a:lnTo>
                  <a:lnTo>
                    <a:pt x="5422" y="6119"/>
                  </a:lnTo>
                  <a:lnTo>
                    <a:pt x="5626" y="6090"/>
                  </a:lnTo>
                  <a:lnTo>
                    <a:pt x="5819" y="6042"/>
                  </a:lnTo>
                  <a:lnTo>
                    <a:pt x="6003" y="5974"/>
                  </a:lnTo>
                  <a:lnTo>
                    <a:pt x="6178" y="5887"/>
                  </a:lnTo>
                  <a:lnTo>
                    <a:pt x="6342" y="5790"/>
                  </a:lnTo>
                  <a:lnTo>
                    <a:pt x="6497" y="5674"/>
                  </a:lnTo>
                  <a:lnTo>
                    <a:pt x="6642" y="5538"/>
                  </a:lnTo>
                  <a:lnTo>
                    <a:pt x="6729" y="5451"/>
                  </a:lnTo>
                  <a:lnTo>
                    <a:pt x="6807" y="5354"/>
                  </a:lnTo>
                  <a:lnTo>
                    <a:pt x="6875" y="5258"/>
                  </a:lnTo>
                  <a:lnTo>
                    <a:pt x="6942" y="5161"/>
                  </a:lnTo>
                  <a:lnTo>
                    <a:pt x="7000" y="5054"/>
                  </a:lnTo>
                  <a:lnTo>
                    <a:pt x="7059" y="4938"/>
                  </a:lnTo>
                  <a:lnTo>
                    <a:pt x="7107" y="4832"/>
                  </a:lnTo>
                  <a:lnTo>
                    <a:pt x="7146" y="4706"/>
                  </a:lnTo>
                  <a:close/>
                  <a:moveTo>
                    <a:pt x="19431" y="4706"/>
                  </a:moveTo>
                  <a:lnTo>
                    <a:pt x="19702" y="4938"/>
                  </a:lnTo>
                  <a:lnTo>
                    <a:pt x="19993" y="5161"/>
                  </a:lnTo>
                  <a:lnTo>
                    <a:pt x="19935" y="5277"/>
                  </a:lnTo>
                  <a:lnTo>
                    <a:pt x="19876" y="5393"/>
                  </a:lnTo>
                  <a:lnTo>
                    <a:pt x="19809" y="5509"/>
                  </a:lnTo>
                  <a:lnTo>
                    <a:pt x="19741" y="5616"/>
                  </a:lnTo>
                  <a:lnTo>
                    <a:pt x="19663" y="5722"/>
                  </a:lnTo>
                  <a:lnTo>
                    <a:pt x="19586" y="5829"/>
                  </a:lnTo>
                  <a:lnTo>
                    <a:pt x="19499" y="5926"/>
                  </a:lnTo>
                  <a:lnTo>
                    <a:pt x="19412" y="6022"/>
                  </a:lnTo>
                  <a:lnTo>
                    <a:pt x="19315" y="6110"/>
                  </a:lnTo>
                  <a:lnTo>
                    <a:pt x="19218" y="6197"/>
                  </a:lnTo>
                  <a:lnTo>
                    <a:pt x="19112" y="6274"/>
                  </a:lnTo>
                  <a:lnTo>
                    <a:pt x="19005" y="6352"/>
                  </a:lnTo>
                  <a:lnTo>
                    <a:pt x="18899" y="6419"/>
                  </a:lnTo>
                  <a:lnTo>
                    <a:pt x="18782" y="6487"/>
                  </a:lnTo>
                  <a:lnTo>
                    <a:pt x="18666" y="6545"/>
                  </a:lnTo>
                  <a:lnTo>
                    <a:pt x="18550" y="6594"/>
                  </a:lnTo>
                  <a:lnTo>
                    <a:pt x="18424" y="6642"/>
                  </a:lnTo>
                  <a:lnTo>
                    <a:pt x="18298" y="6690"/>
                  </a:lnTo>
                  <a:lnTo>
                    <a:pt x="18173" y="6729"/>
                  </a:lnTo>
                  <a:lnTo>
                    <a:pt x="18047" y="6758"/>
                  </a:lnTo>
                  <a:lnTo>
                    <a:pt x="17911" y="6778"/>
                  </a:lnTo>
                  <a:lnTo>
                    <a:pt x="17776" y="6797"/>
                  </a:lnTo>
                  <a:lnTo>
                    <a:pt x="17640" y="6807"/>
                  </a:lnTo>
                  <a:lnTo>
                    <a:pt x="17359" y="6807"/>
                  </a:lnTo>
                  <a:lnTo>
                    <a:pt x="17224" y="6797"/>
                  </a:lnTo>
                  <a:lnTo>
                    <a:pt x="17088" y="6778"/>
                  </a:lnTo>
                  <a:lnTo>
                    <a:pt x="16953" y="6758"/>
                  </a:lnTo>
                  <a:lnTo>
                    <a:pt x="16827" y="6729"/>
                  </a:lnTo>
                  <a:lnTo>
                    <a:pt x="16701" y="6690"/>
                  </a:lnTo>
                  <a:lnTo>
                    <a:pt x="16575" y="6642"/>
                  </a:lnTo>
                  <a:lnTo>
                    <a:pt x="16449" y="6594"/>
                  </a:lnTo>
                  <a:lnTo>
                    <a:pt x="16333" y="6545"/>
                  </a:lnTo>
                  <a:lnTo>
                    <a:pt x="16217" y="6487"/>
                  </a:lnTo>
                  <a:lnTo>
                    <a:pt x="16101" y="6419"/>
                  </a:lnTo>
                  <a:lnTo>
                    <a:pt x="15994" y="6352"/>
                  </a:lnTo>
                  <a:lnTo>
                    <a:pt x="15888" y="6274"/>
                  </a:lnTo>
                  <a:lnTo>
                    <a:pt x="15781" y="6197"/>
                  </a:lnTo>
                  <a:lnTo>
                    <a:pt x="15684" y="6110"/>
                  </a:lnTo>
                  <a:lnTo>
                    <a:pt x="15588" y="6022"/>
                  </a:lnTo>
                  <a:lnTo>
                    <a:pt x="15501" y="5926"/>
                  </a:lnTo>
                  <a:lnTo>
                    <a:pt x="15413" y="5829"/>
                  </a:lnTo>
                  <a:lnTo>
                    <a:pt x="15336" y="5722"/>
                  </a:lnTo>
                  <a:lnTo>
                    <a:pt x="15258" y="5616"/>
                  </a:lnTo>
                  <a:lnTo>
                    <a:pt x="15191" y="5509"/>
                  </a:lnTo>
                  <a:lnTo>
                    <a:pt x="15123" y="5393"/>
                  </a:lnTo>
                  <a:lnTo>
                    <a:pt x="15065" y="5277"/>
                  </a:lnTo>
                  <a:lnTo>
                    <a:pt x="15007" y="5161"/>
                  </a:lnTo>
                  <a:lnTo>
                    <a:pt x="15297" y="4938"/>
                  </a:lnTo>
                  <a:lnTo>
                    <a:pt x="15568" y="4706"/>
                  </a:lnTo>
                  <a:lnTo>
                    <a:pt x="15607" y="4832"/>
                  </a:lnTo>
                  <a:lnTo>
                    <a:pt x="15655" y="4938"/>
                  </a:lnTo>
                  <a:lnTo>
                    <a:pt x="15714" y="5054"/>
                  </a:lnTo>
                  <a:lnTo>
                    <a:pt x="15772" y="5161"/>
                  </a:lnTo>
                  <a:lnTo>
                    <a:pt x="15839" y="5258"/>
                  </a:lnTo>
                  <a:lnTo>
                    <a:pt x="15907" y="5354"/>
                  </a:lnTo>
                  <a:lnTo>
                    <a:pt x="15985" y="5451"/>
                  </a:lnTo>
                  <a:lnTo>
                    <a:pt x="16072" y="5538"/>
                  </a:lnTo>
                  <a:lnTo>
                    <a:pt x="16217" y="5674"/>
                  </a:lnTo>
                  <a:lnTo>
                    <a:pt x="16372" y="5790"/>
                  </a:lnTo>
                  <a:lnTo>
                    <a:pt x="16536" y="5887"/>
                  </a:lnTo>
                  <a:lnTo>
                    <a:pt x="16711" y="5974"/>
                  </a:lnTo>
                  <a:lnTo>
                    <a:pt x="16895" y="6042"/>
                  </a:lnTo>
                  <a:lnTo>
                    <a:pt x="17088" y="6090"/>
                  </a:lnTo>
                  <a:lnTo>
                    <a:pt x="17292" y="6119"/>
                  </a:lnTo>
                  <a:lnTo>
                    <a:pt x="17495" y="6129"/>
                  </a:lnTo>
                  <a:lnTo>
                    <a:pt x="17708" y="6119"/>
                  </a:lnTo>
                  <a:lnTo>
                    <a:pt x="17911" y="6090"/>
                  </a:lnTo>
                  <a:lnTo>
                    <a:pt x="18105" y="6042"/>
                  </a:lnTo>
                  <a:lnTo>
                    <a:pt x="18289" y="5974"/>
                  </a:lnTo>
                  <a:lnTo>
                    <a:pt x="18463" y="5887"/>
                  </a:lnTo>
                  <a:lnTo>
                    <a:pt x="18628" y="5790"/>
                  </a:lnTo>
                  <a:lnTo>
                    <a:pt x="18782" y="5674"/>
                  </a:lnTo>
                  <a:lnTo>
                    <a:pt x="18928" y="5538"/>
                  </a:lnTo>
                  <a:lnTo>
                    <a:pt x="19015" y="5451"/>
                  </a:lnTo>
                  <a:lnTo>
                    <a:pt x="19092" y="5354"/>
                  </a:lnTo>
                  <a:lnTo>
                    <a:pt x="19160" y="5258"/>
                  </a:lnTo>
                  <a:lnTo>
                    <a:pt x="19228" y="5161"/>
                  </a:lnTo>
                  <a:lnTo>
                    <a:pt x="19286" y="5054"/>
                  </a:lnTo>
                  <a:lnTo>
                    <a:pt x="19344" y="4938"/>
                  </a:lnTo>
                  <a:lnTo>
                    <a:pt x="19392" y="4832"/>
                  </a:lnTo>
                  <a:lnTo>
                    <a:pt x="19431" y="4706"/>
                  </a:lnTo>
                  <a:close/>
                  <a:moveTo>
                    <a:pt x="7998" y="5354"/>
                  </a:moveTo>
                  <a:lnTo>
                    <a:pt x="8298" y="5529"/>
                  </a:lnTo>
                  <a:lnTo>
                    <a:pt x="8608" y="5693"/>
                  </a:lnTo>
                  <a:lnTo>
                    <a:pt x="8540" y="5838"/>
                  </a:lnTo>
                  <a:lnTo>
                    <a:pt x="8453" y="5984"/>
                  </a:lnTo>
                  <a:lnTo>
                    <a:pt x="8375" y="6119"/>
                  </a:lnTo>
                  <a:lnTo>
                    <a:pt x="8278" y="6255"/>
                  </a:lnTo>
                  <a:lnTo>
                    <a:pt x="8182" y="6390"/>
                  </a:lnTo>
                  <a:lnTo>
                    <a:pt x="8085" y="6516"/>
                  </a:lnTo>
                  <a:lnTo>
                    <a:pt x="7978" y="6642"/>
                  </a:lnTo>
                  <a:lnTo>
                    <a:pt x="7862" y="6758"/>
                  </a:lnTo>
                  <a:lnTo>
                    <a:pt x="7727" y="6884"/>
                  </a:lnTo>
                  <a:lnTo>
                    <a:pt x="7591" y="7000"/>
                  </a:lnTo>
                  <a:lnTo>
                    <a:pt x="7455" y="7107"/>
                  </a:lnTo>
                  <a:lnTo>
                    <a:pt x="7310" y="7213"/>
                  </a:lnTo>
                  <a:lnTo>
                    <a:pt x="7155" y="7310"/>
                  </a:lnTo>
                  <a:lnTo>
                    <a:pt x="7000" y="7397"/>
                  </a:lnTo>
                  <a:lnTo>
                    <a:pt x="6836" y="7484"/>
                  </a:lnTo>
                  <a:lnTo>
                    <a:pt x="6671" y="7562"/>
                  </a:lnTo>
                  <a:lnTo>
                    <a:pt x="6497" y="7629"/>
                  </a:lnTo>
                  <a:lnTo>
                    <a:pt x="6323" y="7688"/>
                  </a:lnTo>
                  <a:lnTo>
                    <a:pt x="6149" y="7736"/>
                  </a:lnTo>
                  <a:lnTo>
                    <a:pt x="5965" y="7775"/>
                  </a:lnTo>
                  <a:lnTo>
                    <a:pt x="5781" y="7813"/>
                  </a:lnTo>
                  <a:lnTo>
                    <a:pt x="5597" y="7833"/>
                  </a:lnTo>
                  <a:lnTo>
                    <a:pt x="5403" y="7852"/>
                  </a:lnTo>
                  <a:lnTo>
                    <a:pt x="5025" y="7852"/>
                  </a:lnTo>
                  <a:lnTo>
                    <a:pt x="4832" y="7833"/>
                  </a:lnTo>
                  <a:lnTo>
                    <a:pt x="4648" y="7813"/>
                  </a:lnTo>
                  <a:lnTo>
                    <a:pt x="4464" y="7775"/>
                  </a:lnTo>
                  <a:lnTo>
                    <a:pt x="4280" y="7736"/>
                  </a:lnTo>
                  <a:lnTo>
                    <a:pt x="4106" y="7688"/>
                  </a:lnTo>
                  <a:lnTo>
                    <a:pt x="3932" y="7629"/>
                  </a:lnTo>
                  <a:lnTo>
                    <a:pt x="3757" y="7562"/>
                  </a:lnTo>
                  <a:lnTo>
                    <a:pt x="3593" y="7484"/>
                  </a:lnTo>
                  <a:lnTo>
                    <a:pt x="3428" y="7397"/>
                  </a:lnTo>
                  <a:lnTo>
                    <a:pt x="3273" y="7310"/>
                  </a:lnTo>
                  <a:lnTo>
                    <a:pt x="3118" y="7213"/>
                  </a:lnTo>
                  <a:lnTo>
                    <a:pt x="2973" y="7107"/>
                  </a:lnTo>
                  <a:lnTo>
                    <a:pt x="2838" y="7000"/>
                  </a:lnTo>
                  <a:lnTo>
                    <a:pt x="2702" y="6884"/>
                  </a:lnTo>
                  <a:lnTo>
                    <a:pt x="2566" y="6758"/>
                  </a:lnTo>
                  <a:lnTo>
                    <a:pt x="2460" y="6642"/>
                  </a:lnTo>
                  <a:lnTo>
                    <a:pt x="2344" y="6516"/>
                  </a:lnTo>
                  <a:lnTo>
                    <a:pt x="2247" y="6390"/>
                  </a:lnTo>
                  <a:lnTo>
                    <a:pt x="2150" y="6255"/>
                  </a:lnTo>
                  <a:lnTo>
                    <a:pt x="2063" y="6119"/>
                  </a:lnTo>
                  <a:lnTo>
                    <a:pt x="1976" y="5984"/>
                  </a:lnTo>
                  <a:lnTo>
                    <a:pt x="1898" y="5838"/>
                  </a:lnTo>
                  <a:lnTo>
                    <a:pt x="1821" y="5693"/>
                  </a:lnTo>
                  <a:lnTo>
                    <a:pt x="2131" y="5529"/>
                  </a:lnTo>
                  <a:lnTo>
                    <a:pt x="2431" y="5354"/>
                  </a:lnTo>
                  <a:lnTo>
                    <a:pt x="2489" y="5480"/>
                  </a:lnTo>
                  <a:lnTo>
                    <a:pt x="2557" y="5606"/>
                  </a:lnTo>
                  <a:lnTo>
                    <a:pt x="2625" y="5722"/>
                  </a:lnTo>
                  <a:lnTo>
                    <a:pt x="2702" y="5838"/>
                  </a:lnTo>
                  <a:lnTo>
                    <a:pt x="2779" y="5955"/>
                  </a:lnTo>
                  <a:lnTo>
                    <a:pt x="2867" y="6061"/>
                  </a:lnTo>
                  <a:lnTo>
                    <a:pt x="2963" y="6168"/>
                  </a:lnTo>
                  <a:lnTo>
                    <a:pt x="3060" y="6264"/>
                  </a:lnTo>
                  <a:lnTo>
                    <a:pt x="3167" y="6371"/>
                  </a:lnTo>
                  <a:lnTo>
                    <a:pt x="3273" y="6468"/>
                  </a:lnTo>
                  <a:lnTo>
                    <a:pt x="3389" y="6555"/>
                  </a:lnTo>
                  <a:lnTo>
                    <a:pt x="3506" y="6642"/>
                  </a:lnTo>
                  <a:lnTo>
                    <a:pt x="3631" y="6719"/>
                  </a:lnTo>
                  <a:lnTo>
                    <a:pt x="3757" y="6797"/>
                  </a:lnTo>
                  <a:lnTo>
                    <a:pt x="3893" y="6865"/>
                  </a:lnTo>
                  <a:lnTo>
                    <a:pt x="4028" y="6923"/>
                  </a:lnTo>
                  <a:lnTo>
                    <a:pt x="4164" y="6971"/>
                  </a:lnTo>
                  <a:lnTo>
                    <a:pt x="4309" y="7020"/>
                  </a:lnTo>
                  <a:lnTo>
                    <a:pt x="4454" y="7068"/>
                  </a:lnTo>
                  <a:lnTo>
                    <a:pt x="4600" y="7097"/>
                  </a:lnTo>
                  <a:lnTo>
                    <a:pt x="4754" y="7126"/>
                  </a:lnTo>
                  <a:lnTo>
                    <a:pt x="4900" y="7145"/>
                  </a:lnTo>
                  <a:lnTo>
                    <a:pt x="5055" y="7155"/>
                  </a:lnTo>
                  <a:lnTo>
                    <a:pt x="5219" y="7165"/>
                  </a:lnTo>
                  <a:lnTo>
                    <a:pt x="5374" y="7155"/>
                  </a:lnTo>
                  <a:lnTo>
                    <a:pt x="5529" y="7145"/>
                  </a:lnTo>
                  <a:lnTo>
                    <a:pt x="5684" y="7126"/>
                  </a:lnTo>
                  <a:lnTo>
                    <a:pt x="5829" y="7097"/>
                  </a:lnTo>
                  <a:lnTo>
                    <a:pt x="5974" y="7068"/>
                  </a:lnTo>
                  <a:lnTo>
                    <a:pt x="6119" y="7020"/>
                  </a:lnTo>
                  <a:lnTo>
                    <a:pt x="6265" y="6971"/>
                  </a:lnTo>
                  <a:lnTo>
                    <a:pt x="6400" y="6923"/>
                  </a:lnTo>
                  <a:lnTo>
                    <a:pt x="6536" y="6865"/>
                  </a:lnTo>
                  <a:lnTo>
                    <a:pt x="6671" y="6797"/>
                  </a:lnTo>
                  <a:lnTo>
                    <a:pt x="6797" y="6719"/>
                  </a:lnTo>
                  <a:lnTo>
                    <a:pt x="6923" y="6642"/>
                  </a:lnTo>
                  <a:lnTo>
                    <a:pt x="7039" y="6555"/>
                  </a:lnTo>
                  <a:lnTo>
                    <a:pt x="7155" y="6468"/>
                  </a:lnTo>
                  <a:lnTo>
                    <a:pt x="7262" y="6371"/>
                  </a:lnTo>
                  <a:lnTo>
                    <a:pt x="7368" y="6264"/>
                  </a:lnTo>
                  <a:lnTo>
                    <a:pt x="7465" y="6168"/>
                  </a:lnTo>
                  <a:lnTo>
                    <a:pt x="7562" y="6061"/>
                  </a:lnTo>
                  <a:lnTo>
                    <a:pt x="7649" y="5955"/>
                  </a:lnTo>
                  <a:lnTo>
                    <a:pt x="7727" y="5838"/>
                  </a:lnTo>
                  <a:lnTo>
                    <a:pt x="7804" y="5722"/>
                  </a:lnTo>
                  <a:lnTo>
                    <a:pt x="7872" y="5606"/>
                  </a:lnTo>
                  <a:lnTo>
                    <a:pt x="7940" y="5480"/>
                  </a:lnTo>
                  <a:lnTo>
                    <a:pt x="7998" y="5354"/>
                  </a:lnTo>
                  <a:close/>
                  <a:moveTo>
                    <a:pt x="20283" y="5354"/>
                  </a:moveTo>
                  <a:lnTo>
                    <a:pt x="20583" y="5529"/>
                  </a:lnTo>
                  <a:lnTo>
                    <a:pt x="20893" y="5693"/>
                  </a:lnTo>
                  <a:lnTo>
                    <a:pt x="20815" y="5838"/>
                  </a:lnTo>
                  <a:lnTo>
                    <a:pt x="20738" y="5984"/>
                  </a:lnTo>
                  <a:lnTo>
                    <a:pt x="20651" y="6119"/>
                  </a:lnTo>
                  <a:lnTo>
                    <a:pt x="20564" y="6255"/>
                  </a:lnTo>
                  <a:lnTo>
                    <a:pt x="20467" y="6390"/>
                  </a:lnTo>
                  <a:lnTo>
                    <a:pt x="20370" y="6516"/>
                  </a:lnTo>
                  <a:lnTo>
                    <a:pt x="20254" y="6642"/>
                  </a:lnTo>
                  <a:lnTo>
                    <a:pt x="20147" y="6758"/>
                  </a:lnTo>
                  <a:lnTo>
                    <a:pt x="20012" y="6884"/>
                  </a:lnTo>
                  <a:lnTo>
                    <a:pt x="19876" y="7000"/>
                  </a:lnTo>
                  <a:lnTo>
                    <a:pt x="19741" y="7107"/>
                  </a:lnTo>
                  <a:lnTo>
                    <a:pt x="19596" y="7213"/>
                  </a:lnTo>
                  <a:lnTo>
                    <a:pt x="19441" y="7310"/>
                  </a:lnTo>
                  <a:lnTo>
                    <a:pt x="19286" y="7397"/>
                  </a:lnTo>
                  <a:lnTo>
                    <a:pt x="19121" y="7484"/>
                  </a:lnTo>
                  <a:lnTo>
                    <a:pt x="18957" y="7562"/>
                  </a:lnTo>
                  <a:lnTo>
                    <a:pt x="18782" y="7629"/>
                  </a:lnTo>
                  <a:lnTo>
                    <a:pt x="18608" y="7688"/>
                  </a:lnTo>
                  <a:lnTo>
                    <a:pt x="18434" y="7736"/>
                  </a:lnTo>
                  <a:lnTo>
                    <a:pt x="18250" y="7775"/>
                  </a:lnTo>
                  <a:lnTo>
                    <a:pt x="18066" y="7813"/>
                  </a:lnTo>
                  <a:lnTo>
                    <a:pt x="17882" y="7833"/>
                  </a:lnTo>
                  <a:lnTo>
                    <a:pt x="17688" y="7852"/>
                  </a:lnTo>
                  <a:lnTo>
                    <a:pt x="17311" y="7852"/>
                  </a:lnTo>
                  <a:lnTo>
                    <a:pt x="17117" y="7833"/>
                  </a:lnTo>
                  <a:lnTo>
                    <a:pt x="16933" y="7813"/>
                  </a:lnTo>
                  <a:lnTo>
                    <a:pt x="16749" y="7775"/>
                  </a:lnTo>
                  <a:lnTo>
                    <a:pt x="16565" y="7736"/>
                  </a:lnTo>
                  <a:lnTo>
                    <a:pt x="16391" y="7688"/>
                  </a:lnTo>
                  <a:lnTo>
                    <a:pt x="16217" y="7629"/>
                  </a:lnTo>
                  <a:lnTo>
                    <a:pt x="16043" y="7562"/>
                  </a:lnTo>
                  <a:lnTo>
                    <a:pt x="15878" y="7484"/>
                  </a:lnTo>
                  <a:lnTo>
                    <a:pt x="15714" y="7397"/>
                  </a:lnTo>
                  <a:lnTo>
                    <a:pt x="15559" y="7310"/>
                  </a:lnTo>
                  <a:lnTo>
                    <a:pt x="15404" y="7213"/>
                  </a:lnTo>
                  <a:lnTo>
                    <a:pt x="15258" y="7107"/>
                  </a:lnTo>
                  <a:lnTo>
                    <a:pt x="15123" y="7000"/>
                  </a:lnTo>
                  <a:lnTo>
                    <a:pt x="14987" y="6884"/>
                  </a:lnTo>
                  <a:lnTo>
                    <a:pt x="14852" y="6758"/>
                  </a:lnTo>
                  <a:lnTo>
                    <a:pt x="14736" y="6642"/>
                  </a:lnTo>
                  <a:lnTo>
                    <a:pt x="14629" y="6516"/>
                  </a:lnTo>
                  <a:lnTo>
                    <a:pt x="14532" y="6390"/>
                  </a:lnTo>
                  <a:lnTo>
                    <a:pt x="14436" y="6255"/>
                  </a:lnTo>
                  <a:lnTo>
                    <a:pt x="14339" y="6119"/>
                  </a:lnTo>
                  <a:lnTo>
                    <a:pt x="14261" y="5984"/>
                  </a:lnTo>
                  <a:lnTo>
                    <a:pt x="14174" y="5838"/>
                  </a:lnTo>
                  <a:lnTo>
                    <a:pt x="14106" y="5693"/>
                  </a:lnTo>
                  <a:lnTo>
                    <a:pt x="14416" y="5529"/>
                  </a:lnTo>
                  <a:lnTo>
                    <a:pt x="14716" y="5354"/>
                  </a:lnTo>
                  <a:lnTo>
                    <a:pt x="14774" y="5480"/>
                  </a:lnTo>
                  <a:lnTo>
                    <a:pt x="14842" y="5606"/>
                  </a:lnTo>
                  <a:lnTo>
                    <a:pt x="14910" y="5722"/>
                  </a:lnTo>
                  <a:lnTo>
                    <a:pt x="14987" y="5838"/>
                  </a:lnTo>
                  <a:lnTo>
                    <a:pt x="15065" y="5955"/>
                  </a:lnTo>
                  <a:lnTo>
                    <a:pt x="15152" y="6061"/>
                  </a:lnTo>
                  <a:lnTo>
                    <a:pt x="15249" y="6168"/>
                  </a:lnTo>
                  <a:lnTo>
                    <a:pt x="15346" y="6264"/>
                  </a:lnTo>
                  <a:lnTo>
                    <a:pt x="15452" y="6371"/>
                  </a:lnTo>
                  <a:lnTo>
                    <a:pt x="15559" y="6468"/>
                  </a:lnTo>
                  <a:lnTo>
                    <a:pt x="15675" y="6555"/>
                  </a:lnTo>
                  <a:lnTo>
                    <a:pt x="15791" y="6642"/>
                  </a:lnTo>
                  <a:lnTo>
                    <a:pt x="15917" y="6719"/>
                  </a:lnTo>
                  <a:lnTo>
                    <a:pt x="16043" y="6797"/>
                  </a:lnTo>
                  <a:lnTo>
                    <a:pt x="16178" y="6865"/>
                  </a:lnTo>
                  <a:lnTo>
                    <a:pt x="16314" y="6923"/>
                  </a:lnTo>
                  <a:lnTo>
                    <a:pt x="16449" y="6971"/>
                  </a:lnTo>
                  <a:lnTo>
                    <a:pt x="16595" y="7020"/>
                  </a:lnTo>
                  <a:lnTo>
                    <a:pt x="16740" y="7068"/>
                  </a:lnTo>
                  <a:lnTo>
                    <a:pt x="16885" y="7097"/>
                  </a:lnTo>
                  <a:lnTo>
                    <a:pt x="17040" y="7126"/>
                  </a:lnTo>
                  <a:lnTo>
                    <a:pt x="17185" y="7145"/>
                  </a:lnTo>
                  <a:lnTo>
                    <a:pt x="17340" y="7155"/>
                  </a:lnTo>
                  <a:lnTo>
                    <a:pt x="17495" y="7165"/>
                  </a:lnTo>
                  <a:lnTo>
                    <a:pt x="17659" y="7155"/>
                  </a:lnTo>
                  <a:lnTo>
                    <a:pt x="17814" y="7145"/>
                  </a:lnTo>
                  <a:lnTo>
                    <a:pt x="17960" y="7126"/>
                  </a:lnTo>
                  <a:lnTo>
                    <a:pt x="18114" y="7097"/>
                  </a:lnTo>
                  <a:lnTo>
                    <a:pt x="18260" y="7068"/>
                  </a:lnTo>
                  <a:lnTo>
                    <a:pt x="18405" y="7020"/>
                  </a:lnTo>
                  <a:lnTo>
                    <a:pt x="18550" y="6971"/>
                  </a:lnTo>
                  <a:lnTo>
                    <a:pt x="18686" y="6923"/>
                  </a:lnTo>
                  <a:lnTo>
                    <a:pt x="18821" y="6865"/>
                  </a:lnTo>
                  <a:lnTo>
                    <a:pt x="18957" y="6797"/>
                  </a:lnTo>
                  <a:lnTo>
                    <a:pt x="19083" y="6719"/>
                  </a:lnTo>
                  <a:lnTo>
                    <a:pt x="19208" y="6642"/>
                  </a:lnTo>
                  <a:lnTo>
                    <a:pt x="19325" y="6555"/>
                  </a:lnTo>
                  <a:lnTo>
                    <a:pt x="19441" y="6468"/>
                  </a:lnTo>
                  <a:lnTo>
                    <a:pt x="19547" y="6371"/>
                  </a:lnTo>
                  <a:lnTo>
                    <a:pt x="19654" y="6264"/>
                  </a:lnTo>
                  <a:lnTo>
                    <a:pt x="19751" y="6168"/>
                  </a:lnTo>
                  <a:lnTo>
                    <a:pt x="19847" y="6061"/>
                  </a:lnTo>
                  <a:lnTo>
                    <a:pt x="19935" y="5955"/>
                  </a:lnTo>
                  <a:lnTo>
                    <a:pt x="20012" y="5838"/>
                  </a:lnTo>
                  <a:lnTo>
                    <a:pt x="20089" y="5722"/>
                  </a:lnTo>
                  <a:lnTo>
                    <a:pt x="20157" y="5606"/>
                  </a:lnTo>
                  <a:lnTo>
                    <a:pt x="20225" y="5480"/>
                  </a:lnTo>
                  <a:lnTo>
                    <a:pt x="20283" y="5354"/>
                  </a:lnTo>
                  <a:close/>
                  <a:moveTo>
                    <a:pt x="8927" y="5838"/>
                  </a:moveTo>
                  <a:lnTo>
                    <a:pt x="9227" y="5945"/>
                  </a:lnTo>
                  <a:lnTo>
                    <a:pt x="9527" y="6051"/>
                  </a:lnTo>
                  <a:lnTo>
                    <a:pt x="9440" y="6245"/>
                  </a:lnTo>
                  <a:lnTo>
                    <a:pt x="9334" y="6439"/>
                  </a:lnTo>
                  <a:lnTo>
                    <a:pt x="9227" y="6623"/>
                  </a:lnTo>
                  <a:lnTo>
                    <a:pt x="9111" y="6797"/>
                  </a:lnTo>
                  <a:lnTo>
                    <a:pt x="8985" y="6971"/>
                  </a:lnTo>
                  <a:lnTo>
                    <a:pt x="8850" y="7136"/>
                  </a:lnTo>
                  <a:lnTo>
                    <a:pt x="8704" y="7300"/>
                  </a:lnTo>
                  <a:lnTo>
                    <a:pt x="8559" y="7455"/>
                  </a:lnTo>
                  <a:lnTo>
                    <a:pt x="8395" y="7610"/>
                  </a:lnTo>
                  <a:lnTo>
                    <a:pt x="8220" y="7765"/>
                  </a:lnTo>
                  <a:lnTo>
                    <a:pt x="8046" y="7901"/>
                  </a:lnTo>
                  <a:lnTo>
                    <a:pt x="7862" y="8036"/>
                  </a:lnTo>
                  <a:lnTo>
                    <a:pt x="7668" y="8152"/>
                  </a:lnTo>
                  <a:lnTo>
                    <a:pt x="7465" y="8268"/>
                  </a:lnTo>
                  <a:lnTo>
                    <a:pt x="7262" y="8375"/>
                  </a:lnTo>
                  <a:lnTo>
                    <a:pt x="7059" y="8472"/>
                  </a:lnTo>
                  <a:lnTo>
                    <a:pt x="6846" y="8549"/>
                  </a:lnTo>
                  <a:lnTo>
                    <a:pt x="6623" y="8627"/>
                  </a:lnTo>
                  <a:lnTo>
                    <a:pt x="6400" y="8694"/>
                  </a:lnTo>
                  <a:lnTo>
                    <a:pt x="6168" y="8743"/>
                  </a:lnTo>
                  <a:lnTo>
                    <a:pt x="5936" y="8782"/>
                  </a:lnTo>
                  <a:lnTo>
                    <a:pt x="5693" y="8820"/>
                  </a:lnTo>
                  <a:lnTo>
                    <a:pt x="5461" y="8830"/>
                  </a:lnTo>
                  <a:lnTo>
                    <a:pt x="5219" y="8840"/>
                  </a:lnTo>
                  <a:lnTo>
                    <a:pt x="4967" y="8830"/>
                  </a:lnTo>
                  <a:lnTo>
                    <a:pt x="4735" y="8820"/>
                  </a:lnTo>
                  <a:lnTo>
                    <a:pt x="4493" y="8782"/>
                  </a:lnTo>
                  <a:lnTo>
                    <a:pt x="4261" y="8743"/>
                  </a:lnTo>
                  <a:lnTo>
                    <a:pt x="4028" y="8694"/>
                  </a:lnTo>
                  <a:lnTo>
                    <a:pt x="3806" y="8627"/>
                  </a:lnTo>
                  <a:lnTo>
                    <a:pt x="3593" y="8549"/>
                  </a:lnTo>
                  <a:lnTo>
                    <a:pt x="3370" y="8472"/>
                  </a:lnTo>
                  <a:lnTo>
                    <a:pt x="3167" y="8375"/>
                  </a:lnTo>
                  <a:lnTo>
                    <a:pt x="2963" y="8268"/>
                  </a:lnTo>
                  <a:lnTo>
                    <a:pt x="2760" y="8152"/>
                  </a:lnTo>
                  <a:lnTo>
                    <a:pt x="2566" y="8036"/>
                  </a:lnTo>
                  <a:lnTo>
                    <a:pt x="2383" y="7901"/>
                  </a:lnTo>
                  <a:lnTo>
                    <a:pt x="2208" y="7765"/>
                  </a:lnTo>
                  <a:lnTo>
                    <a:pt x="2034" y="7610"/>
                  </a:lnTo>
                  <a:lnTo>
                    <a:pt x="1869" y="7455"/>
                  </a:lnTo>
                  <a:lnTo>
                    <a:pt x="1724" y="7300"/>
                  </a:lnTo>
                  <a:lnTo>
                    <a:pt x="1579" y="7136"/>
                  </a:lnTo>
                  <a:lnTo>
                    <a:pt x="1443" y="6971"/>
                  </a:lnTo>
                  <a:lnTo>
                    <a:pt x="1318" y="6797"/>
                  </a:lnTo>
                  <a:lnTo>
                    <a:pt x="1201" y="6623"/>
                  </a:lnTo>
                  <a:lnTo>
                    <a:pt x="1095" y="6439"/>
                  </a:lnTo>
                  <a:lnTo>
                    <a:pt x="988" y="6245"/>
                  </a:lnTo>
                  <a:lnTo>
                    <a:pt x="901" y="6051"/>
                  </a:lnTo>
                  <a:lnTo>
                    <a:pt x="1201" y="5945"/>
                  </a:lnTo>
                  <a:lnTo>
                    <a:pt x="1502" y="5838"/>
                  </a:lnTo>
                  <a:lnTo>
                    <a:pt x="1579" y="5993"/>
                  </a:lnTo>
                  <a:lnTo>
                    <a:pt x="1666" y="6158"/>
                  </a:lnTo>
                  <a:lnTo>
                    <a:pt x="1763" y="6303"/>
                  </a:lnTo>
                  <a:lnTo>
                    <a:pt x="1860" y="6458"/>
                  </a:lnTo>
                  <a:lnTo>
                    <a:pt x="1966" y="6603"/>
                  </a:lnTo>
                  <a:lnTo>
                    <a:pt x="2082" y="6739"/>
                  </a:lnTo>
                  <a:lnTo>
                    <a:pt x="2199" y="6874"/>
                  </a:lnTo>
                  <a:lnTo>
                    <a:pt x="2324" y="7000"/>
                  </a:lnTo>
                  <a:lnTo>
                    <a:pt x="2460" y="7136"/>
                  </a:lnTo>
                  <a:lnTo>
                    <a:pt x="2615" y="7271"/>
                  </a:lnTo>
                  <a:lnTo>
                    <a:pt x="2770" y="7387"/>
                  </a:lnTo>
                  <a:lnTo>
                    <a:pt x="2925" y="7504"/>
                  </a:lnTo>
                  <a:lnTo>
                    <a:pt x="3089" y="7610"/>
                  </a:lnTo>
                  <a:lnTo>
                    <a:pt x="3264" y="7707"/>
                  </a:lnTo>
                  <a:lnTo>
                    <a:pt x="3438" y="7804"/>
                  </a:lnTo>
                  <a:lnTo>
                    <a:pt x="3622" y="7881"/>
                  </a:lnTo>
                  <a:lnTo>
                    <a:pt x="3806" y="7959"/>
                  </a:lnTo>
                  <a:lnTo>
                    <a:pt x="3999" y="8017"/>
                  </a:lnTo>
                  <a:lnTo>
                    <a:pt x="4193" y="8075"/>
                  </a:lnTo>
                  <a:lnTo>
                    <a:pt x="4387" y="8123"/>
                  </a:lnTo>
                  <a:lnTo>
                    <a:pt x="4590" y="8152"/>
                  </a:lnTo>
                  <a:lnTo>
                    <a:pt x="4793" y="8181"/>
                  </a:lnTo>
                  <a:lnTo>
                    <a:pt x="5006" y="8201"/>
                  </a:lnTo>
                  <a:lnTo>
                    <a:pt x="5422" y="8201"/>
                  </a:lnTo>
                  <a:lnTo>
                    <a:pt x="5635" y="8181"/>
                  </a:lnTo>
                  <a:lnTo>
                    <a:pt x="5839" y="8152"/>
                  </a:lnTo>
                  <a:lnTo>
                    <a:pt x="6042" y="8123"/>
                  </a:lnTo>
                  <a:lnTo>
                    <a:pt x="6236" y="8075"/>
                  </a:lnTo>
                  <a:lnTo>
                    <a:pt x="6429" y="8017"/>
                  </a:lnTo>
                  <a:lnTo>
                    <a:pt x="6623" y="7959"/>
                  </a:lnTo>
                  <a:lnTo>
                    <a:pt x="6807" y="7881"/>
                  </a:lnTo>
                  <a:lnTo>
                    <a:pt x="6991" y="7804"/>
                  </a:lnTo>
                  <a:lnTo>
                    <a:pt x="7165" y="7707"/>
                  </a:lnTo>
                  <a:lnTo>
                    <a:pt x="7339" y="7610"/>
                  </a:lnTo>
                  <a:lnTo>
                    <a:pt x="7504" y="7504"/>
                  </a:lnTo>
                  <a:lnTo>
                    <a:pt x="7659" y="7387"/>
                  </a:lnTo>
                  <a:lnTo>
                    <a:pt x="7814" y="7271"/>
                  </a:lnTo>
                  <a:lnTo>
                    <a:pt x="7969" y="7136"/>
                  </a:lnTo>
                  <a:lnTo>
                    <a:pt x="8104" y="7000"/>
                  </a:lnTo>
                  <a:lnTo>
                    <a:pt x="8230" y="6874"/>
                  </a:lnTo>
                  <a:lnTo>
                    <a:pt x="8346" y="6739"/>
                  </a:lnTo>
                  <a:lnTo>
                    <a:pt x="8462" y="6603"/>
                  </a:lnTo>
                  <a:lnTo>
                    <a:pt x="8569" y="6458"/>
                  </a:lnTo>
                  <a:lnTo>
                    <a:pt x="8666" y="6303"/>
                  </a:lnTo>
                  <a:lnTo>
                    <a:pt x="8762" y="6158"/>
                  </a:lnTo>
                  <a:lnTo>
                    <a:pt x="8850" y="5993"/>
                  </a:lnTo>
                  <a:lnTo>
                    <a:pt x="8927" y="5838"/>
                  </a:lnTo>
                  <a:close/>
                  <a:moveTo>
                    <a:pt x="21212" y="5838"/>
                  </a:moveTo>
                  <a:lnTo>
                    <a:pt x="21513" y="5955"/>
                  </a:lnTo>
                  <a:lnTo>
                    <a:pt x="21813" y="6051"/>
                  </a:lnTo>
                  <a:lnTo>
                    <a:pt x="21726" y="6245"/>
                  </a:lnTo>
                  <a:lnTo>
                    <a:pt x="21619" y="6439"/>
                  </a:lnTo>
                  <a:lnTo>
                    <a:pt x="21513" y="6623"/>
                  </a:lnTo>
                  <a:lnTo>
                    <a:pt x="21396" y="6797"/>
                  </a:lnTo>
                  <a:lnTo>
                    <a:pt x="21271" y="6971"/>
                  </a:lnTo>
                  <a:lnTo>
                    <a:pt x="21135" y="7136"/>
                  </a:lnTo>
                  <a:lnTo>
                    <a:pt x="20990" y="7300"/>
                  </a:lnTo>
                  <a:lnTo>
                    <a:pt x="20845" y="7455"/>
                  </a:lnTo>
                  <a:lnTo>
                    <a:pt x="20680" y="7610"/>
                  </a:lnTo>
                  <a:lnTo>
                    <a:pt x="20506" y="7765"/>
                  </a:lnTo>
                  <a:lnTo>
                    <a:pt x="20331" y="7901"/>
                  </a:lnTo>
                  <a:lnTo>
                    <a:pt x="20147" y="8036"/>
                  </a:lnTo>
                  <a:lnTo>
                    <a:pt x="19954" y="8152"/>
                  </a:lnTo>
                  <a:lnTo>
                    <a:pt x="19751" y="8268"/>
                  </a:lnTo>
                  <a:lnTo>
                    <a:pt x="19547" y="8375"/>
                  </a:lnTo>
                  <a:lnTo>
                    <a:pt x="19344" y="8472"/>
                  </a:lnTo>
                  <a:lnTo>
                    <a:pt x="19121" y="8549"/>
                  </a:lnTo>
                  <a:lnTo>
                    <a:pt x="18908" y="8627"/>
                  </a:lnTo>
                  <a:lnTo>
                    <a:pt x="18686" y="8694"/>
                  </a:lnTo>
                  <a:lnTo>
                    <a:pt x="18453" y="8743"/>
                  </a:lnTo>
                  <a:lnTo>
                    <a:pt x="18221" y="8782"/>
                  </a:lnTo>
                  <a:lnTo>
                    <a:pt x="17979" y="8820"/>
                  </a:lnTo>
                  <a:lnTo>
                    <a:pt x="17747" y="8830"/>
                  </a:lnTo>
                  <a:lnTo>
                    <a:pt x="17495" y="8840"/>
                  </a:lnTo>
                  <a:lnTo>
                    <a:pt x="17253" y="8830"/>
                  </a:lnTo>
                  <a:lnTo>
                    <a:pt x="17020" y="8820"/>
                  </a:lnTo>
                  <a:lnTo>
                    <a:pt x="16778" y="8782"/>
                  </a:lnTo>
                  <a:lnTo>
                    <a:pt x="16546" y="8743"/>
                  </a:lnTo>
                  <a:lnTo>
                    <a:pt x="16314" y="8694"/>
                  </a:lnTo>
                  <a:lnTo>
                    <a:pt x="16091" y="8627"/>
                  </a:lnTo>
                  <a:lnTo>
                    <a:pt x="15868" y="8549"/>
                  </a:lnTo>
                  <a:lnTo>
                    <a:pt x="15655" y="8472"/>
                  </a:lnTo>
                  <a:lnTo>
                    <a:pt x="15452" y="8375"/>
                  </a:lnTo>
                  <a:lnTo>
                    <a:pt x="15249" y="8268"/>
                  </a:lnTo>
                  <a:lnTo>
                    <a:pt x="15046" y="8152"/>
                  </a:lnTo>
                  <a:lnTo>
                    <a:pt x="14852" y="8036"/>
                  </a:lnTo>
                  <a:lnTo>
                    <a:pt x="14668" y="7901"/>
                  </a:lnTo>
                  <a:lnTo>
                    <a:pt x="14494" y="7765"/>
                  </a:lnTo>
                  <a:lnTo>
                    <a:pt x="14319" y="7610"/>
                  </a:lnTo>
                  <a:lnTo>
                    <a:pt x="14155" y="7455"/>
                  </a:lnTo>
                  <a:lnTo>
                    <a:pt x="14010" y="7300"/>
                  </a:lnTo>
                  <a:lnTo>
                    <a:pt x="13864" y="7136"/>
                  </a:lnTo>
                  <a:lnTo>
                    <a:pt x="13729" y="6971"/>
                  </a:lnTo>
                  <a:lnTo>
                    <a:pt x="13603" y="6797"/>
                  </a:lnTo>
                  <a:lnTo>
                    <a:pt x="13487" y="6623"/>
                  </a:lnTo>
                  <a:lnTo>
                    <a:pt x="13380" y="6439"/>
                  </a:lnTo>
                  <a:lnTo>
                    <a:pt x="13274" y="6245"/>
                  </a:lnTo>
                  <a:lnTo>
                    <a:pt x="13187" y="6051"/>
                  </a:lnTo>
                  <a:lnTo>
                    <a:pt x="13487" y="5945"/>
                  </a:lnTo>
                  <a:lnTo>
                    <a:pt x="13787" y="5838"/>
                  </a:lnTo>
                  <a:lnTo>
                    <a:pt x="13864" y="5993"/>
                  </a:lnTo>
                  <a:lnTo>
                    <a:pt x="13952" y="6158"/>
                  </a:lnTo>
                  <a:lnTo>
                    <a:pt x="14048" y="6303"/>
                  </a:lnTo>
                  <a:lnTo>
                    <a:pt x="14145" y="6458"/>
                  </a:lnTo>
                  <a:lnTo>
                    <a:pt x="14252" y="6603"/>
                  </a:lnTo>
                  <a:lnTo>
                    <a:pt x="14368" y="6739"/>
                  </a:lnTo>
                  <a:lnTo>
                    <a:pt x="14484" y="6874"/>
                  </a:lnTo>
                  <a:lnTo>
                    <a:pt x="14610" y="7000"/>
                  </a:lnTo>
                  <a:lnTo>
                    <a:pt x="14745" y="7136"/>
                  </a:lnTo>
                  <a:lnTo>
                    <a:pt x="14900" y="7271"/>
                  </a:lnTo>
                  <a:lnTo>
                    <a:pt x="15055" y="7387"/>
                  </a:lnTo>
                  <a:lnTo>
                    <a:pt x="15210" y="7504"/>
                  </a:lnTo>
                  <a:lnTo>
                    <a:pt x="15375" y="7610"/>
                  </a:lnTo>
                  <a:lnTo>
                    <a:pt x="15549" y="7707"/>
                  </a:lnTo>
                  <a:lnTo>
                    <a:pt x="15723" y="7804"/>
                  </a:lnTo>
                  <a:lnTo>
                    <a:pt x="15907" y="7881"/>
                  </a:lnTo>
                  <a:lnTo>
                    <a:pt x="16091" y="7959"/>
                  </a:lnTo>
                  <a:lnTo>
                    <a:pt x="16285" y="8017"/>
                  </a:lnTo>
                  <a:lnTo>
                    <a:pt x="16478" y="8075"/>
                  </a:lnTo>
                  <a:lnTo>
                    <a:pt x="16672" y="8123"/>
                  </a:lnTo>
                  <a:lnTo>
                    <a:pt x="16875" y="8152"/>
                  </a:lnTo>
                  <a:lnTo>
                    <a:pt x="17079" y="8181"/>
                  </a:lnTo>
                  <a:lnTo>
                    <a:pt x="17292" y="8201"/>
                  </a:lnTo>
                  <a:lnTo>
                    <a:pt x="17708" y="8201"/>
                  </a:lnTo>
                  <a:lnTo>
                    <a:pt x="17921" y="8181"/>
                  </a:lnTo>
                  <a:lnTo>
                    <a:pt x="18124" y="8152"/>
                  </a:lnTo>
                  <a:lnTo>
                    <a:pt x="18327" y="8123"/>
                  </a:lnTo>
                  <a:lnTo>
                    <a:pt x="18521" y="8075"/>
                  </a:lnTo>
                  <a:lnTo>
                    <a:pt x="18715" y="8017"/>
                  </a:lnTo>
                  <a:lnTo>
                    <a:pt x="18908" y="7959"/>
                  </a:lnTo>
                  <a:lnTo>
                    <a:pt x="19092" y="7881"/>
                  </a:lnTo>
                  <a:lnTo>
                    <a:pt x="19276" y="7804"/>
                  </a:lnTo>
                  <a:lnTo>
                    <a:pt x="19450" y="7707"/>
                  </a:lnTo>
                  <a:lnTo>
                    <a:pt x="19625" y="7610"/>
                  </a:lnTo>
                  <a:lnTo>
                    <a:pt x="19789" y="7504"/>
                  </a:lnTo>
                  <a:lnTo>
                    <a:pt x="19944" y="7387"/>
                  </a:lnTo>
                  <a:lnTo>
                    <a:pt x="20099" y="7271"/>
                  </a:lnTo>
                  <a:lnTo>
                    <a:pt x="20254" y="7136"/>
                  </a:lnTo>
                  <a:lnTo>
                    <a:pt x="20390" y="7000"/>
                  </a:lnTo>
                  <a:lnTo>
                    <a:pt x="20515" y="6874"/>
                  </a:lnTo>
                  <a:lnTo>
                    <a:pt x="20632" y="6739"/>
                  </a:lnTo>
                  <a:lnTo>
                    <a:pt x="20748" y="6603"/>
                  </a:lnTo>
                  <a:lnTo>
                    <a:pt x="20854" y="6458"/>
                  </a:lnTo>
                  <a:lnTo>
                    <a:pt x="20951" y="6303"/>
                  </a:lnTo>
                  <a:lnTo>
                    <a:pt x="21048" y="6158"/>
                  </a:lnTo>
                  <a:lnTo>
                    <a:pt x="21135" y="5993"/>
                  </a:lnTo>
                  <a:lnTo>
                    <a:pt x="21212" y="5838"/>
                  </a:lnTo>
                  <a:close/>
                  <a:moveTo>
                    <a:pt x="11580" y="6313"/>
                  </a:moveTo>
                  <a:lnTo>
                    <a:pt x="11706" y="6632"/>
                  </a:lnTo>
                  <a:lnTo>
                    <a:pt x="11851" y="6942"/>
                  </a:lnTo>
                  <a:lnTo>
                    <a:pt x="12015" y="7242"/>
                  </a:lnTo>
                  <a:lnTo>
                    <a:pt x="12190" y="7533"/>
                  </a:lnTo>
                  <a:lnTo>
                    <a:pt x="12374" y="7813"/>
                  </a:lnTo>
                  <a:lnTo>
                    <a:pt x="12586" y="8075"/>
                  </a:lnTo>
                  <a:lnTo>
                    <a:pt x="12799" y="8336"/>
                  </a:lnTo>
                  <a:lnTo>
                    <a:pt x="13032" y="8578"/>
                  </a:lnTo>
                  <a:lnTo>
                    <a:pt x="13022" y="8753"/>
                  </a:lnTo>
                  <a:lnTo>
                    <a:pt x="12993" y="8917"/>
                  </a:lnTo>
                  <a:lnTo>
                    <a:pt x="12954" y="9072"/>
                  </a:lnTo>
                  <a:lnTo>
                    <a:pt x="12896" y="9227"/>
                  </a:lnTo>
                  <a:lnTo>
                    <a:pt x="12829" y="9372"/>
                  </a:lnTo>
                  <a:lnTo>
                    <a:pt x="12741" y="9508"/>
                  </a:lnTo>
                  <a:lnTo>
                    <a:pt x="12645" y="9643"/>
                  </a:lnTo>
                  <a:lnTo>
                    <a:pt x="12538" y="9759"/>
                  </a:lnTo>
                  <a:lnTo>
                    <a:pt x="12422" y="9866"/>
                  </a:lnTo>
                  <a:lnTo>
                    <a:pt x="12296" y="9963"/>
                  </a:lnTo>
                  <a:lnTo>
                    <a:pt x="12151" y="10050"/>
                  </a:lnTo>
                  <a:lnTo>
                    <a:pt x="12006" y="10118"/>
                  </a:lnTo>
                  <a:lnTo>
                    <a:pt x="11851" y="10176"/>
                  </a:lnTo>
                  <a:lnTo>
                    <a:pt x="11696" y="10214"/>
                  </a:lnTo>
                  <a:lnTo>
                    <a:pt x="11531" y="10243"/>
                  </a:lnTo>
                  <a:lnTo>
                    <a:pt x="11357" y="10253"/>
                  </a:lnTo>
                  <a:lnTo>
                    <a:pt x="11183" y="10243"/>
                  </a:lnTo>
                  <a:lnTo>
                    <a:pt x="11018" y="10214"/>
                  </a:lnTo>
                  <a:lnTo>
                    <a:pt x="10863" y="10176"/>
                  </a:lnTo>
                  <a:lnTo>
                    <a:pt x="10708" y="10118"/>
                  </a:lnTo>
                  <a:lnTo>
                    <a:pt x="10563" y="10050"/>
                  </a:lnTo>
                  <a:lnTo>
                    <a:pt x="10418" y="9963"/>
                  </a:lnTo>
                  <a:lnTo>
                    <a:pt x="10292" y="9866"/>
                  </a:lnTo>
                  <a:lnTo>
                    <a:pt x="10176" y="9759"/>
                  </a:lnTo>
                  <a:lnTo>
                    <a:pt x="10069" y="9643"/>
                  </a:lnTo>
                  <a:lnTo>
                    <a:pt x="9973" y="9508"/>
                  </a:lnTo>
                  <a:lnTo>
                    <a:pt x="9885" y="9372"/>
                  </a:lnTo>
                  <a:lnTo>
                    <a:pt x="9818" y="9227"/>
                  </a:lnTo>
                  <a:lnTo>
                    <a:pt x="9760" y="9072"/>
                  </a:lnTo>
                  <a:lnTo>
                    <a:pt x="9721" y="8917"/>
                  </a:lnTo>
                  <a:lnTo>
                    <a:pt x="9692" y="8753"/>
                  </a:lnTo>
                  <a:lnTo>
                    <a:pt x="9682" y="8578"/>
                  </a:lnTo>
                  <a:lnTo>
                    <a:pt x="9914" y="8336"/>
                  </a:lnTo>
                  <a:lnTo>
                    <a:pt x="10127" y="8075"/>
                  </a:lnTo>
                  <a:lnTo>
                    <a:pt x="10340" y="7813"/>
                  </a:lnTo>
                  <a:lnTo>
                    <a:pt x="10524" y="7533"/>
                  </a:lnTo>
                  <a:lnTo>
                    <a:pt x="10699" y="7242"/>
                  </a:lnTo>
                  <a:lnTo>
                    <a:pt x="10863" y="6942"/>
                  </a:lnTo>
                  <a:lnTo>
                    <a:pt x="11008" y="6632"/>
                  </a:lnTo>
                  <a:lnTo>
                    <a:pt x="11134" y="6313"/>
                  </a:lnTo>
                  <a:lnTo>
                    <a:pt x="11357" y="6323"/>
                  </a:lnTo>
                  <a:lnTo>
                    <a:pt x="11580" y="6313"/>
                  </a:lnTo>
                  <a:close/>
                  <a:moveTo>
                    <a:pt x="13361" y="8878"/>
                  </a:moveTo>
                  <a:lnTo>
                    <a:pt x="13642" y="9120"/>
                  </a:lnTo>
                  <a:lnTo>
                    <a:pt x="13952" y="9333"/>
                  </a:lnTo>
                  <a:lnTo>
                    <a:pt x="13893" y="9498"/>
                  </a:lnTo>
                  <a:lnTo>
                    <a:pt x="13835" y="9653"/>
                  </a:lnTo>
                  <a:lnTo>
                    <a:pt x="13758" y="9808"/>
                  </a:lnTo>
                  <a:lnTo>
                    <a:pt x="13680" y="9963"/>
                  </a:lnTo>
                  <a:lnTo>
                    <a:pt x="13584" y="10098"/>
                  </a:lnTo>
                  <a:lnTo>
                    <a:pt x="13487" y="10234"/>
                  </a:lnTo>
                  <a:lnTo>
                    <a:pt x="13380" y="10369"/>
                  </a:lnTo>
                  <a:lnTo>
                    <a:pt x="13264" y="10485"/>
                  </a:lnTo>
                  <a:lnTo>
                    <a:pt x="13177" y="10573"/>
                  </a:lnTo>
                  <a:lnTo>
                    <a:pt x="13071" y="10660"/>
                  </a:lnTo>
                  <a:lnTo>
                    <a:pt x="12974" y="10737"/>
                  </a:lnTo>
                  <a:lnTo>
                    <a:pt x="12867" y="10815"/>
                  </a:lnTo>
                  <a:lnTo>
                    <a:pt x="12761" y="10882"/>
                  </a:lnTo>
                  <a:lnTo>
                    <a:pt x="12645" y="10950"/>
                  </a:lnTo>
                  <a:lnTo>
                    <a:pt x="12528" y="11008"/>
                  </a:lnTo>
                  <a:lnTo>
                    <a:pt x="12412" y="11066"/>
                  </a:lnTo>
                  <a:lnTo>
                    <a:pt x="12286" y="11115"/>
                  </a:lnTo>
                  <a:lnTo>
                    <a:pt x="12161" y="11153"/>
                  </a:lnTo>
                  <a:lnTo>
                    <a:pt x="12035" y="11192"/>
                  </a:lnTo>
                  <a:lnTo>
                    <a:pt x="11899" y="11221"/>
                  </a:lnTo>
                  <a:lnTo>
                    <a:pt x="11764" y="11250"/>
                  </a:lnTo>
                  <a:lnTo>
                    <a:pt x="11638" y="11260"/>
                  </a:lnTo>
                  <a:lnTo>
                    <a:pt x="11493" y="11270"/>
                  </a:lnTo>
                  <a:lnTo>
                    <a:pt x="11357" y="11279"/>
                  </a:lnTo>
                  <a:lnTo>
                    <a:pt x="11221" y="11270"/>
                  </a:lnTo>
                  <a:lnTo>
                    <a:pt x="11076" y="11260"/>
                  </a:lnTo>
                  <a:lnTo>
                    <a:pt x="10950" y="11250"/>
                  </a:lnTo>
                  <a:lnTo>
                    <a:pt x="10815" y="11221"/>
                  </a:lnTo>
                  <a:lnTo>
                    <a:pt x="10679" y="11192"/>
                  </a:lnTo>
                  <a:lnTo>
                    <a:pt x="10553" y="11153"/>
                  </a:lnTo>
                  <a:lnTo>
                    <a:pt x="10428" y="11115"/>
                  </a:lnTo>
                  <a:lnTo>
                    <a:pt x="10302" y="11066"/>
                  </a:lnTo>
                  <a:lnTo>
                    <a:pt x="10186" y="11008"/>
                  </a:lnTo>
                  <a:lnTo>
                    <a:pt x="10069" y="10950"/>
                  </a:lnTo>
                  <a:lnTo>
                    <a:pt x="9953" y="10882"/>
                  </a:lnTo>
                  <a:lnTo>
                    <a:pt x="9847" y="10815"/>
                  </a:lnTo>
                  <a:lnTo>
                    <a:pt x="9740" y="10737"/>
                  </a:lnTo>
                  <a:lnTo>
                    <a:pt x="9643" y="10660"/>
                  </a:lnTo>
                  <a:lnTo>
                    <a:pt x="9537" y="10573"/>
                  </a:lnTo>
                  <a:lnTo>
                    <a:pt x="9450" y="10485"/>
                  </a:lnTo>
                  <a:lnTo>
                    <a:pt x="9334" y="10369"/>
                  </a:lnTo>
                  <a:lnTo>
                    <a:pt x="9227" y="10234"/>
                  </a:lnTo>
                  <a:lnTo>
                    <a:pt x="9130" y="10098"/>
                  </a:lnTo>
                  <a:lnTo>
                    <a:pt x="9033" y="9963"/>
                  </a:lnTo>
                  <a:lnTo>
                    <a:pt x="8956" y="9808"/>
                  </a:lnTo>
                  <a:lnTo>
                    <a:pt x="8879" y="9653"/>
                  </a:lnTo>
                  <a:lnTo>
                    <a:pt x="8821" y="9498"/>
                  </a:lnTo>
                  <a:lnTo>
                    <a:pt x="8762" y="9333"/>
                  </a:lnTo>
                  <a:lnTo>
                    <a:pt x="9072" y="9120"/>
                  </a:lnTo>
                  <a:lnTo>
                    <a:pt x="9353" y="8878"/>
                  </a:lnTo>
                  <a:lnTo>
                    <a:pt x="9392" y="9043"/>
                  </a:lnTo>
                  <a:lnTo>
                    <a:pt x="9430" y="9198"/>
                  </a:lnTo>
                  <a:lnTo>
                    <a:pt x="9489" y="9353"/>
                  </a:lnTo>
                  <a:lnTo>
                    <a:pt x="9556" y="9498"/>
                  </a:lnTo>
                  <a:lnTo>
                    <a:pt x="9634" y="9633"/>
                  </a:lnTo>
                  <a:lnTo>
                    <a:pt x="9721" y="9769"/>
                  </a:lnTo>
                  <a:lnTo>
                    <a:pt x="9818" y="9895"/>
                  </a:lnTo>
                  <a:lnTo>
                    <a:pt x="9924" y="10011"/>
                  </a:lnTo>
                  <a:lnTo>
                    <a:pt x="10069" y="10137"/>
                  </a:lnTo>
                  <a:lnTo>
                    <a:pt x="10224" y="10253"/>
                  </a:lnTo>
                  <a:lnTo>
                    <a:pt x="10389" y="10360"/>
                  </a:lnTo>
                  <a:lnTo>
                    <a:pt x="10573" y="10437"/>
                  </a:lnTo>
                  <a:lnTo>
                    <a:pt x="10757" y="10505"/>
                  </a:lnTo>
                  <a:lnTo>
                    <a:pt x="10950" y="10563"/>
                  </a:lnTo>
                  <a:lnTo>
                    <a:pt x="11154" y="10592"/>
                  </a:lnTo>
                  <a:lnTo>
                    <a:pt x="11357" y="10602"/>
                  </a:lnTo>
                  <a:lnTo>
                    <a:pt x="11560" y="10592"/>
                  </a:lnTo>
                  <a:lnTo>
                    <a:pt x="11764" y="10563"/>
                  </a:lnTo>
                  <a:lnTo>
                    <a:pt x="11957" y="10505"/>
                  </a:lnTo>
                  <a:lnTo>
                    <a:pt x="12141" y="10437"/>
                  </a:lnTo>
                  <a:lnTo>
                    <a:pt x="12325" y="10360"/>
                  </a:lnTo>
                  <a:lnTo>
                    <a:pt x="12490" y="10253"/>
                  </a:lnTo>
                  <a:lnTo>
                    <a:pt x="12645" y="10137"/>
                  </a:lnTo>
                  <a:lnTo>
                    <a:pt x="12790" y="10011"/>
                  </a:lnTo>
                  <a:lnTo>
                    <a:pt x="12896" y="9895"/>
                  </a:lnTo>
                  <a:lnTo>
                    <a:pt x="12993" y="9769"/>
                  </a:lnTo>
                  <a:lnTo>
                    <a:pt x="13080" y="9633"/>
                  </a:lnTo>
                  <a:lnTo>
                    <a:pt x="13158" y="9498"/>
                  </a:lnTo>
                  <a:lnTo>
                    <a:pt x="13225" y="9353"/>
                  </a:lnTo>
                  <a:lnTo>
                    <a:pt x="13284" y="9198"/>
                  </a:lnTo>
                  <a:lnTo>
                    <a:pt x="13322" y="9043"/>
                  </a:lnTo>
                  <a:lnTo>
                    <a:pt x="13361" y="8878"/>
                  </a:lnTo>
                  <a:close/>
                  <a:moveTo>
                    <a:pt x="14252" y="9537"/>
                  </a:moveTo>
                  <a:lnTo>
                    <a:pt x="14561" y="9701"/>
                  </a:lnTo>
                  <a:lnTo>
                    <a:pt x="14871" y="9856"/>
                  </a:lnTo>
                  <a:lnTo>
                    <a:pt x="14794" y="10050"/>
                  </a:lnTo>
                  <a:lnTo>
                    <a:pt x="14716" y="10234"/>
                  </a:lnTo>
                  <a:lnTo>
                    <a:pt x="14620" y="10418"/>
                  </a:lnTo>
                  <a:lnTo>
                    <a:pt x="14513" y="10592"/>
                  </a:lnTo>
                  <a:lnTo>
                    <a:pt x="14397" y="10757"/>
                  </a:lnTo>
                  <a:lnTo>
                    <a:pt x="14271" y="10921"/>
                  </a:lnTo>
                  <a:lnTo>
                    <a:pt x="14145" y="11076"/>
                  </a:lnTo>
                  <a:lnTo>
                    <a:pt x="14000" y="11221"/>
                  </a:lnTo>
                  <a:lnTo>
                    <a:pt x="13874" y="11347"/>
                  </a:lnTo>
                  <a:lnTo>
                    <a:pt x="13739" y="11463"/>
                  </a:lnTo>
                  <a:lnTo>
                    <a:pt x="13593" y="11579"/>
                  </a:lnTo>
                  <a:lnTo>
                    <a:pt x="13448" y="11676"/>
                  </a:lnTo>
                  <a:lnTo>
                    <a:pt x="13293" y="11783"/>
                  </a:lnTo>
                  <a:lnTo>
                    <a:pt x="13138" y="11870"/>
                  </a:lnTo>
                  <a:lnTo>
                    <a:pt x="12983" y="11947"/>
                  </a:lnTo>
                  <a:lnTo>
                    <a:pt x="12809" y="12025"/>
                  </a:lnTo>
                  <a:lnTo>
                    <a:pt x="12645" y="12093"/>
                  </a:lnTo>
                  <a:lnTo>
                    <a:pt x="12470" y="12151"/>
                  </a:lnTo>
                  <a:lnTo>
                    <a:pt x="12296" y="12199"/>
                  </a:lnTo>
                  <a:lnTo>
                    <a:pt x="12112" y="12247"/>
                  </a:lnTo>
                  <a:lnTo>
                    <a:pt x="11928" y="12276"/>
                  </a:lnTo>
                  <a:lnTo>
                    <a:pt x="11744" y="12296"/>
                  </a:lnTo>
                  <a:lnTo>
                    <a:pt x="11551" y="12315"/>
                  </a:lnTo>
                  <a:lnTo>
                    <a:pt x="11163" y="12315"/>
                  </a:lnTo>
                  <a:lnTo>
                    <a:pt x="10970" y="12296"/>
                  </a:lnTo>
                  <a:lnTo>
                    <a:pt x="10786" y="12276"/>
                  </a:lnTo>
                  <a:lnTo>
                    <a:pt x="10602" y="12247"/>
                  </a:lnTo>
                  <a:lnTo>
                    <a:pt x="10418" y="12199"/>
                  </a:lnTo>
                  <a:lnTo>
                    <a:pt x="10244" y="12151"/>
                  </a:lnTo>
                  <a:lnTo>
                    <a:pt x="10069" y="12093"/>
                  </a:lnTo>
                  <a:lnTo>
                    <a:pt x="9905" y="12025"/>
                  </a:lnTo>
                  <a:lnTo>
                    <a:pt x="9731" y="11947"/>
                  </a:lnTo>
                  <a:lnTo>
                    <a:pt x="9576" y="11870"/>
                  </a:lnTo>
                  <a:lnTo>
                    <a:pt x="9421" y="11783"/>
                  </a:lnTo>
                  <a:lnTo>
                    <a:pt x="9266" y="11676"/>
                  </a:lnTo>
                  <a:lnTo>
                    <a:pt x="9121" y="11579"/>
                  </a:lnTo>
                  <a:lnTo>
                    <a:pt x="8975" y="11463"/>
                  </a:lnTo>
                  <a:lnTo>
                    <a:pt x="8840" y="11347"/>
                  </a:lnTo>
                  <a:lnTo>
                    <a:pt x="8714" y="11221"/>
                  </a:lnTo>
                  <a:lnTo>
                    <a:pt x="8569" y="11076"/>
                  </a:lnTo>
                  <a:lnTo>
                    <a:pt x="8443" y="10921"/>
                  </a:lnTo>
                  <a:lnTo>
                    <a:pt x="8317" y="10757"/>
                  </a:lnTo>
                  <a:lnTo>
                    <a:pt x="8201" y="10592"/>
                  </a:lnTo>
                  <a:lnTo>
                    <a:pt x="8094" y="10418"/>
                  </a:lnTo>
                  <a:lnTo>
                    <a:pt x="7998" y="10234"/>
                  </a:lnTo>
                  <a:lnTo>
                    <a:pt x="7920" y="10050"/>
                  </a:lnTo>
                  <a:lnTo>
                    <a:pt x="7843" y="9856"/>
                  </a:lnTo>
                  <a:lnTo>
                    <a:pt x="8153" y="9701"/>
                  </a:lnTo>
                  <a:lnTo>
                    <a:pt x="8462" y="9537"/>
                  </a:lnTo>
                  <a:lnTo>
                    <a:pt x="8520" y="9701"/>
                  </a:lnTo>
                  <a:lnTo>
                    <a:pt x="8588" y="9866"/>
                  </a:lnTo>
                  <a:lnTo>
                    <a:pt x="8675" y="10030"/>
                  </a:lnTo>
                  <a:lnTo>
                    <a:pt x="8762" y="10176"/>
                  </a:lnTo>
                  <a:lnTo>
                    <a:pt x="8859" y="10331"/>
                  </a:lnTo>
                  <a:lnTo>
                    <a:pt x="8966" y="10466"/>
                  </a:lnTo>
                  <a:lnTo>
                    <a:pt x="9082" y="10602"/>
                  </a:lnTo>
                  <a:lnTo>
                    <a:pt x="9198" y="10737"/>
                  </a:lnTo>
                  <a:lnTo>
                    <a:pt x="9305" y="10834"/>
                  </a:lnTo>
                  <a:lnTo>
                    <a:pt x="9421" y="10931"/>
                  </a:lnTo>
                  <a:lnTo>
                    <a:pt x="9527" y="11018"/>
                  </a:lnTo>
                  <a:lnTo>
                    <a:pt x="9653" y="11105"/>
                  </a:lnTo>
                  <a:lnTo>
                    <a:pt x="9779" y="11182"/>
                  </a:lnTo>
                  <a:lnTo>
                    <a:pt x="9905" y="11260"/>
                  </a:lnTo>
                  <a:lnTo>
                    <a:pt x="10031" y="11328"/>
                  </a:lnTo>
                  <a:lnTo>
                    <a:pt x="10166" y="11386"/>
                  </a:lnTo>
                  <a:lnTo>
                    <a:pt x="10311" y="11444"/>
                  </a:lnTo>
                  <a:lnTo>
                    <a:pt x="10447" y="11492"/>
                  </a:lnTo>
                  <a:lnTo>
                    <a:pt x="10592" y="11531"/>
                  </a:lnTo>
                  <a:lnTo>
                    <a:pt x="10737" y="11570"/>
                  </a:lnTo>
                  <a:lnTo>
                    <a:pt x="10892" y="11589"/>
                  </a:lnTo>
                  <a:lnTo>
                    <a:pt x="11047" y="11608"/>
                  </a:lnTo>
                  <a:lnTo>
                    <a:pt x="11202" y="11628"/>
                  </a:lnTo>
                  <a:lnTo>
                    <a:pt x="11512" y="11628"/>
                  </a:lnTo>
                  <a:lnTo>
                    <a:pt x="11667" y="11608"/>
                  </a:lnTo>
                  <a:lnTo>
                    <a:pt x="11822" y="11589"/>
                  </a:lnTo>
                  <a:lnTo>
                    <a:pt x="11977" y="11570"/>
                  </a:lnTo>
                  <a:lnTo>
                    <a:pt x="12122" y="11531"/>
                  </a:lnTo>
                  <a:lnTo>
                    <a:pt x="12267" y="11492"/>
                  </a:lnTo>
                  <a:lnTo>
                    <a:pt x="12403" y="11444"/>
                  </a:lnTo>
                  <a:lnTo>
                    <a:pt x="12548" y="11386"/>
                  </a:lnTo>
                  <a:lnTo>
                    <a:pt x="12683" y="11328"/>
                  </a:lnTo>
                  <a:lnTo>
                    <a:pt x="12809" y="11260"/>
                  </a:lnTo>
                  <a:lnTo>
                    <a:pt x="12935" y="11182"/>
                  </a:lnTo>
                  <a:lnTo>
                    <a:pt x="13061" y="11105"/>
                  </a:lnTo>
                  <a:lnTo>
                    <a:pt x="13187" y="11018"/>
                  </a:lnTo>
                  <a:lnTo>
                    <a:pt x="13293" y="10931"/>
                  </a:lnTo>
                  <a:lnTo>
                    <a:pt x="13409" y="10834"/>
                  </a:lnTo>
                  <a:lnTo>
                    <a:pt x="13516" y="10737"/>
                  </a:lnTo>
                  <a:lnTo>
                    <a:pt x="13632" y="10602"/>
                  </a:lnTo>
                  <a:lnTo>
                    <a:pt x="13748" y="10466"/>
                  </a:lnTo>
                  <a:lnTo>
                    <a:pt x="13855" y="10331"/>
                  </a:lnTo>
                  <a:lnTo>
                    <a:pt x="13952" y="10176"/>
                  </a:lnTo>
                  <a:lnTo>
                    <a:pt x="14039" y="10030"/>
                  </a:lnTo>
                  <a:lnTo>
                    <a:pt x="14126" y="9866"/>
                  </a:lnTo>
                  <a:lnTo>
                    <a:pt x="14194" y="9701"/>
                  </a:lnTo>
                  <a:lnTo>
                    <a:pt x="14252" y="9537"/>
                  </a:lnTo>
                  <a:close/>
                  <a:moveTo>
                    <a:pt x="5035" y="1"/>
                  </a:moveTo>
                  <a:lnTo>
                    <a:pt x="5035" y="310"/>
                  </a:lnTo>
                  <a:lnTo>
                    <a:pt x="5006" y="611"/>
                  </a:lnTo>
                  <a:lnTo>
                    <a:pt x="4967" y="911"/>
                  </a:lnTo>
                  <a:lnTo>
                    <a:pt x="4919" y="1201"/>
                  </a:lnTo>
                  <a:lnTo>
                    <a:pt x="4851" y="1492"/>
                  </a:lnTo>
                  <a:lnTo>
                    <a:pt x="4774" y="1772"/>
                  </a:lnTo>
                  <a:lnTo>
                    <a:pt x="4677" y="2053"/>
                  </a:lnTo>
                  <a:lnTo>
                    <a:pt x="4570" y="2324"/>
                  </a:lnTo>
                  <a:lnTo>
                    <a:pt x="4454" y="2586"/>
                  </a:lnTo>
                  <a:lnTo>
                    <a:pt x="4319" y="2847"/>
                  </a:lnTo>
                  <a:lnTo>
                    <a:pt x="4174" y="3099"/>
                  </a:lnTo>
                  <a:lnTo>
                    <a:pt x="4019" y="3341"/>
                  </a:lnTo>
                  <a:lnTo>
                    <a:pt x="3854" y="3573"/>
                  </a:lnTo>
                  <a:lnTo>
                    <a:pt x="3680" y="3796"/>
                  </a:lnTo>
                  <a:lnTo>
                    <a:pt x="3486" y="4018"/>
                  </a:lnTo>
                  <a:lnTo>
                    <a:pt x="3293" y="4222"/>
                  </a:lnTo>
                  <a:lnTo>
                    <a:pt x="3157" y="4357"/>
                  </a:lnTo>
                  <a:lnTo>
                    <a:pt x="3012" y="4483"/>
                  </a:lnTo>
                  <a:lnTo>
                    <a:pt x="2867" y="4609"/>
                  </a:lnTo>
                  <a:lnTo>
                    <a:pt x="2712" y="4735"/>
                  </a:lnTo>
                  <a:lnTo>
                    <a:pt x="2557" y="4841"/>
                  </a:lnTo>
                  <a:lnTo>
                    <a:pt x="2402" y="4957"/>
                  </a:lnTo>
                  <a:lnTo>
                    <a:pt x="2237" y="5064"/>
                  </a:lnTo>
                  <a:lnTo>
                    <a:pt x="2073" y="5161"/>
                  </a:lnTo>
                  <a:lnTo>
                    <a:pt x="1898" y="5258"/>
                  </a:lnTo>
                  <a:lnTo>
                    <a:pt x="1724" y="5345"/>
                  </a:lnTo>
                  <a:lnTo>
                    <a:pt x="1550" y="5432"/>
                  </a:lnTo>
                  <a:lnTo>
                    <a:pt x="1376" y="5509"/>
                  </a:lnTo>
                  <a:lnTo>
                    <a:pt x="1192" y="5587"/>
                  </a:lnTo>
                  <a:lnTo>
                    <a:pt x="1008" y="5645"/>
                  </a:lnTo>
                  <a:lnTo>
                    <a:pt x="814" y="5713"/>
                  </a:lnTo>
                  <a:lnTo>
                    <a:pt x="621" y="5761"/>
                  </a:lnTo>
                  <a:lnTo>
                    <a:pt x="427" y="5809"/>
                  </a:lnTo>
                  <a:lnTo>
                    <a:pt x="214" y="5858"/>
                  </a:lnTo>
                  <a:lnTo>
                    <a:pt x="1" y="5897"/>
                  </a:lnTo>
                  <a:lnTo>
                    <a:pt x="175" y="6216"/>
                  </a:lnTo>
                  <a:lnTo>
                    <a:pt x="369" y="6187"/>
                  </a:lnTo>
                  <a:lnTo>
                    <a:pt x="553" y="6139"/>
                  </a:lnTo>
                  <a:lnTo>
                    <a:pt x="659" y="6361"/>
                  </a:lnTo>
                  <a:lnTo>
                    <a:pt x="766" y="6574"/>
                  </a:lnTo>
                  <a:lnTo>
                    <a:pt x="892" y="6778"/>
                  </a:lnTo>
                  <a:lnTo>
                    <a:pt x="1017" y="6971"/>
                  </a:lnTo>
                  <a:lnTo>
                    <a:pt x="1153" y="7165"/>
                  </a:lnTo>
                  <a:lnTo>
                    <a:pt x="1308" y="7349"/>
                  </a:lnTo>
                  <a:lnTo>
                    <a:pt x="1463" y="7533"/>
                  </a:lnTo>
                  <a:lnTo>
                    <a:pt x="1618" y="7707"/>
                  </a:lnTo>
                  <a:lnTo>
                    <a:pt x="1802" y="7872"/>
                  </a:lnTo>
                  <a:lnTo>
                    <a:pt x="1986" y="8026"/>
                  </a:lnTo>
                  <a:lnTo>
                    <a:pt x="2179" y="8181"/>
                  </a:lnTo>
                  <a:lnTo>
                    <a:pt x="2373" y="8327"/>
                  </a:lnTo>
                  <a:lnTo>
                    <a:pt x="2576" y="8452"/>
                  </a:lnTo>
                  <a:lnTo>
                    <a:pt x="2789" y="8578"/>
                  </a:lnTo>
                  <a:lnTo>
                    <a:pt x="3012" y="8694"/>
                  </a:lnTo>
                  <a:lnTo>
                    <a:pt x="3234" y="8791"/>
                  </a:lnTo>
                  <a:lnTo>
                    <a:pt x="3467" y="8878"/>
                  </a:lnTo>
                  <a:lnTo>
                    <a:pt x="3699" y="8965"/>
                  </a:lnTo>
                  <a:lnTo>
                    <a:pt x="3941" y="9033"/>
                  </a:lnTo>
                  <a:lnTo>
                    <a:pt x="4193" y="9091"/>
                  </a:lnTo>
                  <a:lnTo>
                    <a:pt x="4445" y="9130"/>
                  </a:lnTo>
                  <a:lnTo>
                    <a:pt x="4696" y="9169"/>
                  </a:lnTo>
                  <a:lnTo>
                    <a:pt x="4958" y="9188"/>
                  </a:lnTo>
                  <a:lnTo>
                    <a:pt x="5480" y="9188"/>
                  </a:lnTo>
                  <a:lnTo>
                    <a:pt x="5732" y="9169"/>
                  </a:lnTo>
                  <a:lnTo>
                    <a:pt x="5984" y="9130"/>
                  </a:lnTo>
                  <a:lnTo>
                    <a:pt x="6236" y="9091"/>
                  </a:lnTo>
                  <a:lnTo>
                    <a:pt x="6487" y="9033"/>
                  </a:lnTo>
                  <a:lnTo>
                    <a:pt x="6729" y="8965"/>
                  </a:lnTo>
                  <a:lnTo>
                    <a:pt x="6962" y="8878"/>
                  </a:lnTo>
                  <a:lnTo>
                    <a:pt x="7194" y="8791"/>
                  </a:lnTo>
                  <a:lnTo>
                    <a:pt x="7417" y="8694"/>
                  </a:lnTo>
                  <a:lnTo>
                    <a:pt x="7639" y="8578"/>
                  </a:lnTo>
                  <a:lnTo>
                    <a:pt x="7852" y="8452"/>
                  </a:lnTo>
                  <a:lnTo>
                    <a:pt x="8056" y="8327"/>
                  </a:lnTo>
                  <a:lnTo>
                    <a:pt x="8259" y="8181"/>
                  </a:lnTo>
                  <a:lnTo>
                    <a:pt x="8443" y="8026"/>
                  </a:lnTo>
                  <a:lnTo>
                    <a:pt x="8627" y="7872"/>
                  </a:lnTo>
                  <a:lnTo>
                    <a:pt x="8811" y="7707"/>
                  </a:lnTo>
                  <a:lnTo>
                    <a:pt x="8966" y="7533"/>
                  </a:lnTo>
                  <a:lnTo>
                    <a:pt x="9121" y="7349"/>
                  </a:lnTo>
                  <a:lnTo>
                    <a:pt x="9276" y="7165"/>
                  </a:lnTo>
                  <a:lnTo>
                    <a:pt x="9411" y="6971"/>
                  </a:lnTo>
                  <a:lnTo>
                    <a:pt x="9537" y="6778"/>
                  </a:lnTo>
                  <a:lnTo>
                    <a:pt x="9663" y="6574"/>
                  </a:lnTo>
                  <a:lnTo>
                    <a:pt x="9769" y="6361"/>
                  </a:lnTo>
                  <a:lnTo>
                    <a:pt x="9876" y="6139"/>
                  </a:lnTo>
                  <a:lnTo>
                    <a:pt x="10089" y="6197"/>
                  </a:lnTo>
                  <a:lnTo>
                    <a:pt x="10311" y="6235"/>
                  </a:lnTo>
                  <a:lnTo>
                    <a:pt x="10544" y="6264"/>
                  </a:lnTo>
                  <a:lnTo>
                    <a:pt x="10766" y="6293"/>
                  </a:lnTo>
                  <a:lnTo>
                    <a:pt x="10650" y="6574"/>
                  </a:lnTo>
                  <a:lnTo>
                    <a:pt x="10515" y="6855"/>
                  </a:lnTo>
                  <a:lnTo>
                    <a:pt x="10369" y="7126"/>
                  </a:lnTo>
                  <a:lnTo>
                    <a:pt x="10205" y="7387"/>
                  </a:lnTo>
                  <a:lnTo>
                    <a:pt x="10031" y="7639"/>
                  </a:lnTo>
                  <a:lnTo>
                    <a:pt x="9847" y="7881"/>
                  </a:lnTo>
                  <a:lnTo>
                    <a:pt x="9643" y="8114"/>
                  </a:lnTo>
                  <a:lnTo>
                    <a:pt x="9430" y="8327"/>
                  </a:lnTo>
                  <a:lnTo>
                    <a:pt x="9227" y="8530"/>
                  </a:lnTo>
                  <a:lnTo>
                    <a:pt x="9014" y="8714"/>
                  </a:lnTo>
                  <a:lnTo>
                    <a:pt x="8782" y="8888"/>
                  </a:lnTo>
                  <a:lnTo>
                    <a:pt x="8549" y="9062"/>
                  </a:lnTo>
                  <a:lnTo>
                    <a:pt x="8307" y="9217"/>
                  </a:lnTo>
                  <a:lnTo>
                    <a:pt x="8056" y="9362"/>
                  </a:lnTo>
                  <a:lnTo>
                    <a:pt x="7804" y="9488"/>
                  </a:lnTo>
                  <a:lnTo>
                    <a:pt x="7533" y="9604"/>
                  </a:lnTo>
                  <a:lnTo>
                    <a:pt x="7262" y="9711"/>
                  </a:lnTo>
                  <a:lnTo>
                    <a:pt x="6991" y="9808"/>
                  </a:lnTo>
                  <a:lnTo>
                    <a:pt x="6710" y="9885"/>
                  </a:lnTo>
                  <a:lnTo>
                    <a:pt x="6420" y="9953"/>
                  </a:lnTo>
                  <a:lnTo>
                    <a:pt x="6119" y="10011"/>
                  </a:lnTo>
                  <a:lnTo>
                    <a:pt x="5829" y="10050"/>
                  </a:lnTo>
                  <a:lnTo>
                    <a:pt x="5519" y="10069"/>
                  </a:lnTo>
                  <a:lnTo>
                    <a:pt x="5219" y="10079"/>
                  </a:lnTo>
                  <a:lnTo>
                    <a:pt x="4909" y="10069"/>
                  </a:lnTo>
                  <a:lnTo>
                    <a:pt x="4619" y="10050"/>
                  </a:lnTo>
                  <a:lnTo>
                    <a:pt x="4319" y="10011"/>
                  </a:lnTo>
                  <a:lnTo>
                    <a:pt x="4038" y="9963"/>
                  </a:lnTo>
                  <a:lnTo>
                    <a:pt x="3748" y="9895"/>
                  </a:lnTo>
                  <a:lnTo>
                    <a:pt x="3467" y="9817"/>
                  </a:lnTo>
                  <a:lnTo>
                    <a:pt x="3196" y="9730"/>
                  </a:lnTo>
                  <a:lnTo>
                    <a:pt x="2934" y="9624"/>
                  </a:lnTo>
                  <a:lnTo>
                    <a:pt x="2934" y="9624"/>
                  </a:lnTo>
                  <a:lnTo>
                    <a:pt x="3302" y="9943"/>
                  </a:lnTo>
                  <a:lnTo>
                    <a:pt x="3689" y="10243"/>
                  </a:lnTo>
                  <a:lnTo>
                    <a:pt x="4057" y="10321"/>
                  </a:lnTo>
                  <a:lnTo>
                    <a:pt x="4241" y="10350"/>
                  </a:lnTo>
                  <a:lnTo>
                    <a:pt x="4435" y="10379"/>
                  </a:lnTo>
                  <a:lnTo>
                    <a:pt x="4629" y="10398"/>
                  </a:lnTo>
                  <a:lnTo>
                    <a:pt x="4822" y="10418"/>
                  </a:lnTo>
                  <a:lnTo>
                    <a:pt x="5016" y="10427"/>
                  </a:lnTo>
                  <a:lnTo>
                    <a:pt x="5316" y="10427"/>
                  </a:lnTo>
                  <a:lnTo>
                    <a:pt x="5403" y="10708"/>
                  </a:lnTo>
                  <a:lnTo>
                    <a:pt x="5510" y="10979"/>
                  </a:lnTo>
                  <a:lnTo>
                    <a:pt x="5626" y="11250"/>
                  </a:lnTo>
                  <a:lnTo>
                    <a:pt x="5761" y="11502"/>
                  </a:lnTo>
                  <a:lnTo>
                    <a:pt x="6032" y="11638"/>
                  </a:lnTo>
                  <a:lnTo>
                    <a:pt x="6313" y="11763"/>
                  </a:lnTo>
                  <a:lnTo>
                    <a:pt x="6119" y="11444"/>
                  </a:lnTo>
                  <a:lnTo>
                    <a:pt x="6032" y="11279"/>
                  </a:lnTo>
                  <a:lnTo>
                    <a:pt x="5955" y="11105"/>
                  </a:lnTo>
                  <a:lnTo>
                    <a:pt x="5877" y="10940"/>
                  </a:lnTo>
                  <a:lnTo>
                    <a:pt x="5800" y="10766"/>
                  </a:lnTo>
                  <a:lnTo>
                    <a:pt x="5742" y="10592"/>
                  </a:lnTo>
                  <a:lnTo>
                    <a:pt x="5674" y="10408"/>
                  </a:lnTo>
                  <a:lnTo>
                    <a:pt x="5906" y="10389"/>
                  </a:lnTo>
                  <a:lnTo>
                    <a:pt x="6129" y="10360"/>
                  </a:lnTo>
                  <a:lnTo>
                    <a:pt x="6352" y="10331"/>
                  </a:lnTo>
                  <a:lnTo>
                    <a:pt x="6574" y="10282"/>
                  </a:lnTo>
                  <a:lnTo>
                    <a:pt x="6671" y="10544"/>
                  </a:lnTo>
                  <a:lnTo>
                    <a:pt x="6787" y="10805"/>
                  </a:lnTo>
                  <a:lnTo>
                    <a:pt x="6923" y="11057"/>
                  </a:lnTo>
                  <a:lnTo>
                    <a:pt x="7068" y="11299"/>
                  </a:lnTo>
                  <a:lnTo>
                    <a:pt x="7223" y="11531"/>
                  </a:lnTo>
                  <a:lnTo>
                    <a:pt x="7388" y="11754"/>
                  </a:lnTo>
                  <a:lnTo>
                    <a:pt x="7572" y="11967"/>
                  </a:lnTo>
                  <a:lnTo>
                    <a:pt x="7765" y="12170"/>
                  </a:lnTo>
                  <a:lnTo>
                    <a:pt x="7930" y="12325"/>
                  </a:lnTo>
                  <a:lnTo>
                    <a:pt x="8346" y="12431"/>
                  </a:lnTo>
                  <a:lnTo>
                    <a:pt x="8762" y="12528"/>
                  </a:lnTo>
                  <a:lnTo>
                    <a:pt x="8762" y="12528"/>
                  </a:lnTo>
                  <a:lnTo>
                    <a:pt x="8559" y="12393"/>
                  </a:lnTo>
                  <a:lnTo>
                    <a:pt x="8365" y="12247"/>
                  </a:lnTo>
                  <a:lnTo>
                    <a:pt x="8191" y="12093"/>
                  </a:lnTo>
                  <a:lnTo>
                    <a:pt x="8007" y="11918"/>
                  </a:lnTo>
                  <a:lnTo>
                    <a:pt x="7833" y="11734"/>
                  </a:lnTo>
                  <a:lnTo>
                    <a:pt x="7668" y="11541"/>
                  </a:lnTo>
                  <a:lnTo>
                    <a:pt x="7514" y="11337"/>
                  </a:lnTo>
                  <a:lnTo>
                    <a:pt x="7368" y="11124"/>
                  </a:lnTo>
                  <a:lnTo>
                    <a:pt x="7233" y="10902"/>
                  </a:lnTo>
                  <a:lnTo>
                    <a:pt x="7117" y="10679"/>
                  </a:lnTo>
                  <a:lnTo>
                    <a:pt x="7010" y="10437"/>
                  </a:lnTo>
                  <a:lnTo>
                    <a:pt x="6913" y="10195"/>
                  </a:lnTo>
                  <a:lnTo>
                    <a:pt x="7213" y="10108"/>
                  </a:lnTo>
                  <a:lnTo>
                    <a:pt x="7514" y="9992"/>
                  </a:lnTo>
                  <a:lnTo>
                    <a:pt x="7601" y="10205"/>
                  </a:lnTo>
                  <a:lnTo>
                    <a:pt x="7697" y="10408"/>
                  </a:lnTo>
                  <a:lnTo>
                    <a:pt x="7794" y="10602"/>
                  </a:lnTo>
                  <a:lnTo>
                    <a:pt x="7910" y="10786"/>
                  </a:lnTo>
                  <a:lnTo>
                    <a:pt x="8036" y="10970"/>
                  </a:lnTo>
                  <a:lnTo>
                    <a:pt x="8172" y="11144"/>
                  </a:lnTo>
                  <a:lnTo>
                    <a:pt x="8307" y="11308"/>
                  </a:lnTo>
                  <a:lnTo>
                    <a:pt x="8462" y="11473"/>
                  </a:lnTo>
                  <a:lnTo>
                    <a:pt x="8608" y="11608"/>
                  </a:lnTo>
                  <a:lnTo>
                    <a:pt x="8753" y="11734"/>
                  </a:lnTo>
                  <a:lnTo>
                    <a:pt x="8908" y="11860"/>
                  </a:lnTo>
                  <a:lnTo>
                    <a:pt x="9072" y="11967"/>
                  </a:lnTo>
                  <a:lnTo>
                    <a:pt x="9237" y="12073"/>
                  </a:lnTo>
                  <a:lnTo>
                    <a:pt x="9411" y="12180"/>
                  </a:lnTo>
                  <a:lnTo>
                    <a:pt x="9585" y="12267"/>
                  </a:lnTo>
                  <a:lnTo>
                    <a:pt x="9760" y="12344"/>
                  </a:lnTo>
                  <a:lnTo>
                    <a:pt x="9953" y="12422"/>
                  </a:lnTo>
                  <a:lnTo>
                    <a:pt x="10137" y="12489"/>
                  </a:lnTo>
                  <a:lnTo>
                    <a:pt x="10331" y="12538"/>
                  </a:lnTo>
                  <a:lnTo>
                    <a:pt x="10534" y="12586"/>
                  </a:lnTo>
                  <a:lnTo>
                    <a:pt x="10737" y="12625"/>
                  </a:lnTo>
                  <a:lnTo>
                    <a:pt x="10941" y="12644"/>
                  </a:lnTo>
                  <a:lnTo>
                    <a:pt x="11144" y="12664"/>
                  </a:lnTo>
                  <a:lnTo>
                    <a:pt x="11357" y="12673"/>
                  </a:lnTo>
                  <a:lnTo>
                    <a:pt x="11570" y="12664"/>
                  </a:lnTo>
                  <a:lnTo>
                    <a:pt x="11773" y="12644"/>
                  </a:lnTo>
                  <a:lnTo>
                    <a:pt x="11977" y="12625"/>
                  </a:lnTo>
                  <a:lnTo>
                    <a:pt x="12180" y="12586"/>
                  </a:lnTo>
                  <a:lnTo>
                    <a:pt x="12383" y="12538"/>
                  </a:lnTo>
                  <a:lnTo>
                    <a:pt x="12577" y="12489"/>
                  </a:lnTo>
                  <a:lnTo>
                    <a:pt x="12761" y="12422"/>
                  </a:lnTo>
                  <a:lnTo>
                    <a:pt x="12954" y="12344"/>
                  </a:lnTo>
                  <a:lnTo>
                    <a:pt x="13129" y="12267"/>
                  </a:lnTo>
                  <a:lnTo>
                    <a:pt x="13303" y="12180"/>
                  </a:lnTo>
                  <a:lnTo>
                    <a:pt x="13477" y="12073"/>
                  </a:lnTo>
                  <a:lnTo>
                    <a:pt x="13642" y="11967"/>
                  </a:lnTo>
                  <a:lnTo>
                    <a:pt x="13806" y="11860"/>
                  </a:lnTo>
                  <a:lnTo>
                    <a:pt x="13961" y="11734"/>
                  </a:lnTo>
                  <a:lnTo>
                    <a:pt x="14106" y="11608"/>
                  </a:lnTo>
                  <a:lnTo>
                    <a:pt x="14252" y="11473"/>
                  </a:lnTo>
                  <a:lnTo>
                    <a:pt x="14407" y="11308"/>
                  </a:lnTo>
                  <a:lnTo>
                    <a:pt x="14542" y="11144"/>
                  </a:lnTo>
                  <a:lnTo>
                    <a:pt x="14678" y="10970"/>
                  </a:lnTo>
                  <a:lnTo>
                    <a:pt x="14803" y="10786"/>
                  </a:lnTo>
                  <a:lnTo>
                    <a:pt x="14920" y="10602"/>
                  </a:lnTo>
                  <a:lnTo>
                    <a:pt x="15016" y="10408"/>
                  </a:lnTo>
                  <a:lnTo>
                    <a:pt x="15113" y="10205"/>
                  </a:lnTo>
                  <a:lnTo>
                    <a:pt x="15200" y="9992"/>
                  </a:lnTo>
                  <a:lnTo>
                    <a:pt x="15501" y="10108"/>
                  </a:lnTo>
                  <a:lnTo>
                    <a:pt x="15801" y="10195"/>
                  </a:lnTo>
                  <a:lnTo>
                    <a:pt x="15704" y="10437"/>
                  </a:lnTo>
                  <a:lnTo>
                    <a:pt x="15597" y="10679"/>
                  </a:lnTo>
                  <a:lnTo>
                    <a:pt x="15481" y="10902"/>
                  </a:lnTo>
                  <a:lnTo>
                    <a:pt x="15346" y="11124"/>
                  </a:lnTo>
                  <a:lnTo>
                    <a:pt x="15200" y="11337"/>
                  </a:lnTo>
                  <a:lnTo>
                    <a:pt x="15046" y="11541"/>
                  </a:lnTo>
                  <a:lnTo>
                    <a:pt x="14881" y="11734"/>
                  </a:lnTo>
                  <a:lnTo>
                    <a:pt x="14697" y="11918"/>
                  </a:lnTo>
                  <a:lnTo>
                    <a:pt x="14523" y="12093"/>
                  </a:lnTo>
                  <a:lnTo>
                    <a:pt x="14339" y="12247"/>
                  </a:lnTo>
                  <a:lnTo>
                    <a:pt x="14155" y="12393"/>
                  </a:lnTo>
                  <a:lnTo>
                    <a:pt x="13952" y="12528"/>
                  </a:lnTo>
                  <a:lnTo>
                    <a:pt x="14368" y="12431"/>
                  </a:lnTo>
                  <a:lnTo>
                    <a:pt x="14784" y="12325"/>
                  </a:lnTo>
                  <a:lnTo>
                    <a:pt x="14949" y="12170"/>
                  </a:lnTo>
                  <a:lnTo>
                    <a:pt x="15142" y="11967"/>
                  </a:lnTo>
                  <a:lnTo>
                    <a:pt x="15326" y="11754"/>
                  </a:lnTo>
                  <a:lnTo>
                    <a:pt x="15491" y="11531"/>
                  </a:lnTo>
                  <a:lnTo>
                    <a:pt x="15646" y="11299"/>
                  </a:lnTo>
                  <a:lnTo>
                    <a:pt x="15791" y="11057"/>
                  </a:lnTo>
                  <a:lnTo>
                    <a:pt x="15927" y="10805"/>
                  </a:lnTo>
                  <a:lnTo>
                    <a:pt x="16043" y="10544"/>
                  </a:lnTo>
                  <a:lnTo>
                    <a:pt x="16149" y="10282"/>
                  </a:lnTo>
                  <a:lnTo>
                    <a:pt x="16362" y="10331"/>
                  </a:lnTo>
                  <a:lnTo>
                    <a:pt x="16585" y="10360"/>
                  </a:lnTo>
                  <a:lnTo>
                    <a:pt x="16807" y="10389"/>
                  </a:lnTo>
                  <a:lnTo>
                    <a:pt x="17040" y="10408"/>
                  </a:lnTo>
                  <a:lnTo>
                    <a:pt x="16972" y="10592"/>
                  </a:lnTo>
                  <a:lnTo>
                    <a:pt x="16914" y="10766"/>
                  </a:lnTo>
                  <a:lnTo>
                    <a:pt x="16837" y="10940"/>
                  </a:lnTo>
                  <a:lnTo>
                    <a:pt x="16759" y="11105"/>
                  </a:lnTo>
                  <a:lnTo>
                    <a:pt x="16682" y="11279"/>
                  </a:lnTo>
                  <a:lnTo>
                    <a:pt x="16595" y="11444"/>
                  </a:lnTo>
                  <a:lnTo>
                    <a:pt x="16401" y="11763"/>
                  </a:lnTo>
                  <a:lnTo>
                    <a:pt x="16682" y="11638"/>
                  </a:lnTo>
                  <a:lnTo>
                    <a:pt x="16953" y="11502"/>
                  </a:lnTo>
                  <a:lnTo>
                    <a:pt x="17088" y="11250"/>
                  </a:lnTo>
                  <a:lnTo>
                    <a:pt x="17204" y="10979"/>
                  </a:lnTo>
                  <a:lnTo>
                    <a:pt x="17311" y="10708"/>
                  </a:lnTo>
                  <a:lnTo>
                    <a:pt x="17398" y="10427"/>
                  </a:lnTo>
                  <a:lnTo>
                    <a:pt x="17601" y="10427"/>
                  </a:lnTo>
                  <a:lnTo>
                    <a:pt x="17708" y="10737"/>
                  </a:lnTo>
                  <a:lnTo>
                    <a:pt x="17824" y="11037"/>
                  </a:lnTo>
                  <a:lnTo>
                    <a:pt x="18124" y="10853"/>
                  </a:lnTo>
                  <a:lnTo>
                    <a:pt x="18037" y="10631"/>
                  </a:lnTo>
                  <a:lnTo>
                    <a:pt x="17960" y="10408"/>
                  </a:lnTo>
                  <a:lnTo>
                    <a:pt x="18192" y="10389"/>
                  </a:lnTo>
                  <a:lnTo>
                    <a:pt x="18415" y="10360"/>
                  </a:lnTo>
                  <a:lnTo>
                    <a:pt x="18637" y="10331"/>
                  </a:lnTo>
                  <a:lnTo>
                    <a:pt x="18850" y="10282"/>
                  </a:lnTo>
                  <a:lnTo>
                    <a:pt x="18879" y="10350"/>
                  </a:lnTo>
                  <a:lnTo>
                    <a:pt x="19112" y="10176"/>
                  </a:lnTo>
                  <a:lnTo>
                    <a:pt x="19344" y="9992"/>
                  </a:lnTo>
                  <a:lnTo>
                    <a:pt x="19567" y="9808"/>
                  </a:lnTo>
                  <a:lnTo>
                    <a:pt x="19780" y="9624"/>
                  </a:lnTo>
                  <a:lnTo>
                    <a:pt x="19518" y="9730"/>
                  </a:lnTo>
                  <a:lnTo>
                    <a:pt x="19247" y="9817"/>
                  </a:lnTo>
                  <a:lnTo>
                    <a:pt x="18966" y="9895"/>
                  </a:lnTo>
                  <a:lnTo>
                    <a:pt x="18676" y="9963"/>
                  </a:lnTo>
                  <a:lnTo>
                    <a:pt x="18395" y="10011"/>
                  </a:lnTo>
                  <a:lnTo>
                    <a:pt x="18095" y="10050"/>
                  </a:lnTo>
                  <a:lnTo>
                    <a:pt x="17805" y="10069"/>
                  </a:lnTo>
                  <a:lnTo>
                    <a:pt x="17495" y="10079"/>
                  </a:lnTo>
                  <a:lnTo>
                    <a:pt x="17195" y="10069"/>
                  </a:lnTo>
                  <a:lnTo>
                    <a:pt x="16885" y="10050"/>
                  </a:lnTo>
                  <a:lnTo>
                    <a:pt x="16595" y="10011"/>
                  </a:lnTo>
                  <a:lnTo>
                    <a:pt x="16294" y="9953"/>
                  </a:lnTo>
                  <a:lnTo>
                    <a:pt x="16004" y="9885"/>
                  </a:lnTo>
                  <a:lnTo>
                    <a:pt x="15723" y="9808"/>
                  </a:lnTo>
                  <a:lnTo>
                    <a:pt x="15452" y="9711"/>
                  </a:lnTo>
                  <a:lnTo>
                    <a:pt x="15181" y="9604"/>
                  </a:lnTo>
                  <a:lnTo>
                    <a:pt x="14910" y="9488"/>
                  </a:lnTo>
                  <a:lnTo>
                    <a:pt x="14658" y="9362"/>
                  </a:lnTo>
                  <a:lnTo>
                    <a:pt x="14407" y="9217"/>
                  </a:lnTo>
                  <a:lnTo>
                    <a:pt x="14165" y="9062"/>
                  </a:lnTo>
                  <a:lnTo>
                    <a:pt x="13932" y="8888"/>
                  </a:lnTo>
                  <a:lnTo>
                    <a:pt x="13700" y="8714"/>
                  </a:lnTo>
                  <a:lnTo>
                    <a:pt x="13487" y="8530"/>
                  </a:lnTo>
                  <a:lnTo>
                    <a:pt x="13284" y="8327"/>
                  </a:lnTo>
                  <a:lnTo>
                    <a:pt x="13071" y="8114"/>
                  </a:lnTo>
                  <a:lnTo>
                    <a:pt x="12867" y="7881"/>
                  </a:lnTo>
                  <a:lnTo>
                    <a:pt x="12683" y="7639"/>
                  </a:lnTo>
                  <a:lnTo>
                    <a:pt x="12509" y="7387"/>
                  </a:lnTo>
                  <a:lnTo>
                    <a:pt x="12344" y="7126"/>
                  </a:lnTo>
                  <a:lnTo>
                    <a:pt x="12199" y="6855"/>
                  </a:lnTo>
                  <a:lnTo>
                    <a:pt x="12064" y="6574"/>
                  </a:lnTo>
                  <a:lnTo>
                    <a:pt x="11948" y="6293"/>
                  </a:lnTo>
                  <a:lnTo>
                    <a:pt x="12170" y="6264"/>
                  </a:lnTo>
                  <a:lnTo>
                    <a:pt x="12403" y="6235"/>
                  </a:lnTo>
                  <a:lnTo>
                    <a:pt x="12625" y="6197"/>
                  </a:lnTo>
                  <a:lnTo>
                    <a:pt x="12838" y="6139"/>
                  </a:lnTo>
                  <a:lnTo>
                    <a:pt x="12945" y="6361"/>
                  </a:lnTo>
                  <a:lnTo>
                    <a:pt x="13051" y="6574"/>
                  </a:lnTo>
                  <a:lnTo>
                    <a:pt x="13177" y="6778"/>
                  </a:lnTo>
                  <a:lnTo>
                    <a:pt x="13303" y="6971"/>
                  </a:lnTo>
                  <a:lnTo>
                    <a:pt x="13438" y="7165"/>
                  </a:lnTo>
                  <a:lnTo>
                    <a:pt x="13593" y="7349"/>
                  </a:lnTo>
                  <a:lnTo>
                    <a:pt x="13748" y="7533"/>
                  </a:lnTo>
                  <a:lnTo>
                    <a:pt x="13903" y="7707"/>
                  </a:lnTo>
                  <a:lnTo>
                    <a:pt x="14087" y="7872"/>
                  </a:lnTo>
                  <a:lnTo>
                    <a:pt x="14271" y="8026"/>
                  </a:lnTo>
                  <a:lnTo>
                    <a:pt x="14455" y="8181"/>
                  </a:lnTo>
                  <a:lnTo>
                    <a:pt x="14658" y="8327"/>
                  </a:lnTo>
                  <a:lnTo>
                    <a:pt x="14862" y="8452"/>
                  </a:lnTo>
                  <a:lnTo>
                    <a:pt x="15075" y="8578"/>
                  </a:lnTo>
                  <a:lnTo>
                    <a:pt x="15297" y="8694"/>
                  </a:lnTo>
                  <a:lnTo>
                    <a:pt x="15520" y="8791"/>
                  </a:lnTo>
                  <a:lnTo>
                    <a:pt x="15752" y="8878"/>
                  </a:lnTo>
                  <a:lnTo>
                    <a:pt x="15985" y="8965"/>
                  </a:lnTo>
                  <a:lnTo>
                    <a:pt x="16227" y="9033"/>
                  </a:lnTo>
                  <a:lnTo>
                    <a:pt x="16478" y="9091"/>
                  </a:lnTo>
                  <a:lnTo>
                    <a:pt x="16730" y="9130"/>
                  </a:lnTo>
                  <a:lnTo>
                    <a:pt x="16982" y="9169"/>
                  </a:lnTo>
                  <a:lnTo>
                    <a:pt x="17233" y="9188"/>
                  </a:lnTo>
                  <a:lnTo>
                    <a:pt x="17756" y="9188"/>
                  </a:lnTo>
                  <a:lnTo>
                    <a:pt x="18018" y="9169"/>
                  </a:lnTo>
                  <a:lnTo>
                    <a:pt x="18269" y="9130"/>
                  </a:lnTo>
                  <a:lnTo>
                    <a:pt x="18521" y="9091"/>
                  </a:lnTo>
                  <a:lnTo>
                    <a:pt x="18773" y="9033"/>
                  </a:lnTo>
                  <a:lnTo>
                    <a:pt x="19015" y="8965"/>
                  </a:lnTo>
                  <a:lnTo>
                    <a:pt x="19247" y="8878"/>
                  </a:lnTo>
                  <a:lnTo>
                    <a:pt x="19479" y="8791"/>
                  </a:lnTo>
                  <a:lnTo>
                    <a:pt x="19702" y="8694"/>
                  </a:lnTo>
                  <a:lnTo>
                    <a:pt x="19925" y="8578"/>
                  </a:lnTo>
                  <a:lnTo>
                    <a:pt x="20138" y="8452"/>
                  </a:lnTo>
                  <a:lnTo>
                    <a:pt x="20341" y="8327"/>
                  </a:lnTo>
                  <a:lnTo>
                    <a:pt x="20535" y="8181"/>
                  </a:lnTo>
                  <a:lnTo>
                    <a:pt x="20728" y="8026"/>
                  </a:lnTo>
                  <a:lnTo>
                    <a:pt x="20912" y="7872"/>
                  </a:lnTo>
                  <a:lnTo>
                    <a:pt x="21096" y="7707"/>
                  </a:lnTo>
                  <a:lnTo>
                    <a:pt x="21251" y="7533"/>
                  </a:lnTo>
                  <a:lnTo>
                    <a:pt x="21406" y="7349"/>
                  </a:lnTo>
                  <a:lnTo>
                    <a:pt x="21561" y="7165"/>
                  </a:lnTo>
                  <a:lnTo>
                    <a:pt x="21696" y="6971"/>
                  </a:lnTo>
                  <a:lnTo>
                    <a:pt x="21822" y="6778"/>
                  </a:lnTo>
                  <a:lnTo>
                    <a:pt x="21948" y="6574"/>
                  </a:lnTo>
                  <a:lnTo>
                    <a:pt x="22055" y="6361"/>
                  </a:lnTo>
                  <a:lnTo>
                    <a:pt x="22161" y="6139"/>
                  </a:lnTo>
                  <a:lnTo>
                    <a:pt x="22345" y="6187"/>
                  </a:lnTo>
                  <a:lnTo>
                    <a:pt x="22539" y="6216"/>
                  </a:lnTo>
                  <a:lnTo>
                    <a:pt x="22713" y="5897"/>
                  </a:lnTo>
                  <a:lnTo>
                    <a:pt x="22471" y="5858"/>
                  </a:lnTo>
                  <a:lnTo>
                    <a:pt x="22239" y="5800"/>
                  </a:lnTo>
                  <a:lnTo>
                    <a:pt x="22006" y="5742"/>
                  </a:lnTo>
                  <a:lnTo>
                    <a:pt x="21784" y="5674"/>
                  </a:lnTo>
                  <a:lnTo>
                    <a:pt x="21561" y="5596"/>
                  </a:lnTo>
                  <a:lnTo>
                    <a:pt x="21338" y="5509"/>
                  </a:lnTo>
                  <a:lnTo>
                    <a:pt x="21125" y="5412"/>
                  </a:lnTo>
                  <a:lnTo>
                    <a:pt x="20912" y="5306"/>
                  </a:lnTo>
                  <a:lnTo>
                    <a:pt x="20709" y="5199"/>
                  </a:lnTo>
                  <a:lnTo>
                    <a:pt x="20506" y="5083"/>
                  </a:lnTo>
                  <a:lnTo>
                    <a:pt x="20312" y="4957"/>
                  </a:lnTo>
                  <a:lnTo>
                    <a:pt x="20128" y="4822"/>
                  </a:lnTo>
                  <a:lnTo>
                    <a:pt x="19944" y="4686"/>
                  </a:lnTo>
                  <a:lnTo>
                    <a:pt x="19760" y="4531"/>
                  </a:lnTo>
                  <a:lnTo>
                    <a:pt x="19586" y="4377"/>
                  </a:lnTo>
                  <a:lnTo>
                    <a:pt x="19421" y="4222"/>
                  </a:lnTo>
                  <a:lnTo>
                    <a:pt x="19228" y="4018"/>
                  </a:lnTo>
                  <a:lnTo>
                    <a:pt x="19034" y="3796"/>
                  </a:lnTo>
                  <a:lnTo>
                    <a:pt x="18860" y="3573"/>
                  </a:lnTo>
                  <a:lnTo>
                    <a:pt x="18695" y="3341"/>
                  </a:lnTo>
                  <a:lnTo>
                    <a:pt x="18540" y="3099"/>
                  </a:lnTo>
                  <a:lnTo>
                    <a:pt x="18395" y="2847"/>
                  </a:lnTo>
                  <a:lnTo>
                    <a:pt x="18260" y="2586"/>
                  </a:lnTo>
                  <a:lnTo>
                    <a:pt x="18143" y="2324"/>
                  </a:lnTo>
                  <a:lnTo>
                    <a:pt x="18037" y="2053"/>
                  </a:lnTo>
                  <a:lnTo>
                    <a:pt x="17940" y="1772"/>
                  </a:lnTo>
                  <a:lnTo>
                    <a:pt x="17863" y="1492"/>
                  </a:lnTo>
                  <a:lnTo>
                    <a:pt x="17795" y="1201"/>
                  </a:lnTo>
                  <a:lnTo>
                    <a:pt x="17747" y="911"/>
                  </a:lnTo>
                  <a:lnTo>
                    <a:pt x="17708" y="611"/>
                  </a:lnTo>
                  <a:lnTo>
                    <a:pt x="17679" y="310"/>
                  </a:lnTo>
                  <a:lnTo>
                    <a:pt x="17679" y="1"/>
                  </a:lnTo>
                  <a:lnTo>
                    <a:pt x="17321" y="1"/>
                  </a:lnTo>
                  <a:lnTo>
                    <a:pt x="17321" y="310"/>
                  </a:lnTo>
                  <a:lnTo>
                    <a:pt x="17292" y="611"/>
                  </a:lnTo>
                  <a:lnTo>
                    <a:pt x="17253" y="911"/>
                  </a:lnTo>
                  <a:lnTo>
                    <a:pt x="17204" y="1201"/>
                  </a:lnTo>
                  <a:lnTo>
                    <a:pt x="17137" y="1492"/>
                  </a:lnTo>
                  <a:lnTo>
                    <a:pt x="17059" y="1772"/>
                  </a:lnTo>
                  <a:lnTo>
                    <a:pt x="16962" y="2053"/>
                  </a:lnTo>
                  <a:lnTo>
                    <a:pt x="16856" y="2324"/>
                  </a:lnTo>
                  <a:lnTo>
                    <a:pt x="16740" y="2586"/>
                  </a:lnTo>
                  <a:lnTo>
                    <a:pt x="16604" y="2847"/>
                  </a:lnTo>
                  <a:lnTo>
                    <a:pt x="16459" y="3099"/>
                  </a:lnTo>
                  <a:lnTo>
                    <a:pt x="16304" y="3341"/>
                  </a:lnTo>
                  <a:lnTo>
                    <a:pt x="16139" y="3573"/>
                  </a:lnTo>
                  <a:lnTo>
                    <a:pt x="15965" y="3796"/>
                  </a:lnTo>
                  <a:lnTo>
                    <a:pt x="15772" y="4018"/>
                  </a:lnTo>
                  <a:lnTo>
                    <a:pt x="15578" y="4222"/>
                  </a:lnTo>
                  <a:lnTo>
                    <a:pt x="15365" y="4415"/>
                  </a:lnTo>
                  <a:lnTo>
                    <a:pt x="15152" y="4609"/>
                  </a:lnTo>
                  <a:lnTo>
                    <a:pt x="14929" y="4783"/>
                  </a:lnTo>
                  <a:lnTo>
                    <a:pt x="14697" y="4948"/>
                  </a:lnTo>
                  <a:lnTo>
                    <a:pt x="14455" y="5103"/>
                  </a:lnTo>
                  <a:lnTo>
                    <a:pt x="14203" y="5248"/>
                  </a:lnTo>
                  <a:lnTo>
                    <a:pt x="13942" y="5383"/>
                  </a:lnTo>
                  <a:lnTo>
                    <a:pt x="13680" y="5500"/>
                  </a:lnTo>
                  <a:lnTo>
                    <a:pt x="13409" y="5606"/>
                  </a:lnTo>
                  <a:lnTo>
                    <a:pt x="13129" y="5703"/>
                  </a:lnTo>
                  <a:lnTo>
                    <a:pt x="12848" y="5780"/>
                  </a:lnTo>
                  <a:lnTo>
                    <a:pt x="12557" y="5848"/>
                  </a:lnTo>
                  <a:lnTo>
                    <a:pt x="12267" y="5897"/>
                  </a:lnTo>
                  <a:lnTo>
                    <a:pt x="11967" y="5935"/>
                  </a:lnTo>
                  <a:lnTo>
                    <a:pt x="11667" y="5964"/>
                  </a:lnTo>
                  <a:lnTo>
                    <a:pt x="11047" y="5964"/>
                  </a:lnTo>
                  <a:lnTo>
                    <a:pt x="10747" y="5935"/>
                  </a:lnTo>
                  <a:lnTo>
                    <a:pt x="10447" y="5897"/>
                  </a:lnTo>
                  <a:lnTo>
                    <a:pt x="10157" y="5848"/>
                  </a:lnTo>
                  <a:lnTo>
                    <a:pt x="9866" y="5780"/>
                  </a:lnTo>
                  <a:lnTo>
                    <a:pt x="9585" y="5703"/>
                  </a:lnTo>
                  <a:lnTo>
                    <a:pt x="9305" y="5606"/>
                  </a:lnTo>
                  <a:lnTo>
                    <a:pt x="9033" y="5500"/>
                  </a:lnTo>
                  <a:lnTo>
                    <a:pt x="8772" y="5383"/>
                  </a:lnTo>
                  <a:lnTo>
                    <a:pt x="8511" y="5248"/>
                  </a:lnTo>
                  <a:lnTo>
                    <a:pt x="8259" y="5103"/>
                  </a:lnTo>
                  <a:lnTo>
                    <a:pt x="8017" y="4948"/>
                  </a:lnTo>
                  <a:lnTo>
                    <a:pt x="7785" y="4783"/>
                  </a:lnTo>
                  <a:lnTo>
                    <a:pt x="7562" y="4609"/>
                  </a:lnTo>
                  <a:lnTo>
                    <a:pt x="7349" y="4415"/>
                  </a:lnTo>
                  <a:lnTo>
                    <a:pt x="7136" y="4222"/>
                  </a:lnTo>
                  <a:lnTo>
                    <a:pt x="6942" y="4018"/>
                  </a:lnTo>
                  <a:lnTo>
                    <a:pt x="6749" y="3796"/>
                  </a:lnTo>
                  <a:lnTo>
                    <a:pt x="6574" y="3573"/>
                  </a:lnTo>
                  <a:lnTo>
                    <a:pt x="6410" y="3341"/>
                  </a:lnTo>
                  <a:lnTo>
                    <a:pt x="6255" y="3099"/>
                  </a:lnTo>
                  <a:lnTo>
                    <a:pt x="6110" y="2847"/>
                  </a:lnTo>
                  <a:lnTo>
                    <a:pt x="5974" y="2586"/>
                  </a:lnTo>
                  <a:lnTo>
                    <a:pt x="5858" y="2324"/>
                  </a:lnTo>
                  <a:lnTo>
                    <a:pt x="5752" y="2053"/>
                  </a:lnTo>
                  <a:lnTo>
                    <a:pt x="5655" y="1772"/>
                  </a:lnTo>
                  <a:lnTo>
                    <a:pt x="5577" y="1492"/>
                  </a:lnTo>
                  <a:lnTo>
                    <a:pt x="5510" y="1201"/>
                  </a:lnTo>
                  <a:lnTo>
                    <a:pt x="5461" y="911"/>
                  </a:lnTo>
                  <a:lnTo>
                    <a:pt x="5422" y="611"/>
                  </a:lnTo>
                  <a:lnTo>
                    <a:pt x="5393" y="310"/>
                  </a:lnTo>
                  <a:lnTo>
                    <a:pt x="5393"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9"/>
            <p:cNvSpPr/>
            <p:nvPr/>
          </p:nvSpPr>
          <p:spPr>
            <a:xfrm>
              <a:off x="4312550" y="2309525"/>
              <a:ext cx="81850" cy="76275"/>
            </a:xfrm>
            <a:custGeom>
              <a:rect b="b" l="l" r="r" t="t"/>
              <a:pathLst>
                <a:path extrusionOk="0" h="3051" w="3274">
                  <a:moveTo>
                    <a:pt x="2925" y="1"/>
                  </a:moveTo>
                  <a:lnTo>
                    <a:pt x="2925" y="136"/>
                  </a:lnTo>
                  <a:lnTo>
                    <a:pt x="2915" y="281"/>
                  </a:lnTo>
                  <a:lnTo>
                    <a:pt x="2896" y="417"/>
                  </a:lnTo>
                  <a:lnTo>
                    <a:pt x="2867" y="543"/>
                  </a:lnTo>
                  <a:lnTo>
                    <a:pt x="2837" y="678"/>
                  </a:lnTo>
                  <a:lnTo>
                    <a:pt x="2799" y="804"/>
                  </a:lnTo>
                  <a:lnTo>
                    <a:pt x="2760" y="930"/>
                  </a:lnTo>
                  <a:lnTo>
                    <a:pt x="2712" y="1056"/>
                  </a:lnTo>
                  <a:lnTo>
                    <a:pt x="2654" y="1172"/>
                  </a:lnTo>
                  <a:lnTo>
                    <a:pt x="2595" y="1288"/>
                  </a:lnTo>
                  <a:lnTo>
                    <a:pt x="2537" y="1404"/>
                  </a:lnTo>
                  <a:lnTo>
                    <a:pt x="2460" y="1511"/>
                  </a:lnTo>
                  <a:lnTo>
                    <a:pt x="2392" y="1617"/>
                  </a:lnTo>
                  <a:lnTo>
                    <a:pt x="2305" y="1714"/>
                  </a:lnTo>
                  <a:lnTo>
                    <a:pt x="2218" y="1821"/>
                  </a:lnTo>
                  <a:lnTo>
                    <a:pt x="2131" y="1908"/>
                  </a:lnTo>
                  <a:lnTo>
                    <a:pt x="2044" y="2005"/>
                  </a:lnTo>
                  <a:lnTo>
                    <a:pt x="1937" y="2082"/>
                  </a:lnTo>
                  <a:lnTo>
                    <a:pt x="1840" y="2169"/>
                  </a:lnTo>
                  <a:lnTo>
                    <a:pt x="1734" y="2237"/>
                  </a:lnTo>
                  <a:lnTo>
                    <a:pt x="1627" y="2314"/>
                  </a:lnTo>
                  <a:lnTo>
                    <a:pt x="1511" y="2373"/>
                  </a:lnTo>
                  <a:lnTo>
                    <a:pt x="1395" y="2431"/>
                  </a:lnTo>
                  <a:lnTo>
                    <a:pt x="1279" y="2489"/>
                  </a:lnTo>
                  <a:lnTo>
                    <a:pt x="1153" y="2537"/>
                  </a:lnTo>
                  <a:lnTo>
                    <a:pt x="1027" y="2576"/>
                  </a:lnTo>
                  <a:lnTo>
                    <a:pt x="901" y="2615"/>
                  </a:lnTo>
                  <a:lnTo>
                    <a:pt x="766" y="2644"/>
                  </a:lnTo>
                  <a:lnTo>
                    <a:pt x="640" y="2673"/>
                  </a:lnTo>
                  <a:lnTo>
                    <a:pt x="504" y="2692"/>
                  </a:lnTo>
                  <a:lnTo>
                    <a:pt x="359" y="2702"/>
                  </a:lnTo>
                  <a:lnTo>
                    <a:pt x="224" y="2702"/>
                  </a:lnTo>
                  <a:lnTo>
                    <a:pt x="1" y="2692"/>
                  </a:lnTo>
                  <a:lnTo>
                    <a:pt x="78" y="3041"/>
                  </a:lnTo>
                  <a:lnTo>
                    <a:pt x="224" y="3050"/>
                  </a:lnTo>
                  <a:lnTo>
                    <a:pt x="378" y="3050"/>
                  </a:lnTo>
                  <a:lnTo>
                    <a:pt x="533" y="3041"/>
                  </a:lnTo>
                  <a:lnTo>
                    <a:pt x="688" y="3021"/>
                  </a:lnTo>
                  <a:lnTo>
                    <a:pt x="843" y="2992"/>
                  </a:lnTo>
                  <a:lnTo>
                    <a:pt x="988" y="2953"/>
                  </a:lnTo>
                  <a:lnTo>
                    <a:pt x="1134" y="2915"/>
                  </a:lnTo>
                  <a:lnTo>
                    <a:pt x="1269" y="2866"/>
                  </a:lnTo>
                  <a:lnTo>
                    <a:pt x="1414" y="2808"/>
                  </a:lnTo>
                  <a:lnTo>
                    <a:pt x="1550" y="2750"/>
                  </a:lnTo>
                  <a:lnTo>
                    <a:pt x="1676" y="2682"/>
                  </a:lnTo>
                  <a:lnTo>
                    <a:pt x="1802" y="2615"/>
                  </a:lnTo>
                  <a:lnTo>
                    <a:pt x="1927" y="2527"/>
                  </a:lnTo>
                  <a:lnTo>
                    <a:pt x="2053" y="2450"/>
                  </a:lnTo>
                  <a:lnTo>
                    <a:pt x="2160" y="2353"/>
                  </a:lnTo>
                  <a:lnTo>
                    <a:pt x="2276" y="2256"/>
                  </a:lnTo>
                  <a:lnTo>
                    <a:pt x="2382" y="2160"/>
                  </a:lnTo>
                  <a:lnTo>
                    <a:pt x="2479" y="2053"/>
                  </a:lnTo>
                  <a:lnTo>
                    <a:pt x="2576" y="1937"/>
                  </a:lnTo>
                  <a:lnTo>
                    <a:pt x="2673" y="1830"/>
                  </a:lnTo>
                  <a:lnTo>
                    <a:pt x="2750" y="1705"/>
                  </a:lnTo>
                  <a:lnTo>
                    <a:pt x="2837" y="1579"/>
                  </a:lnTo>
                  <a:lnTo>
                    <a:pt x="2905" y="1453"/>
                  </a:lnTo>
                  <a:lnTo>
                    <a:pt x="2973" y="1327"/>
                  </a:lnTo>
                  <a:lnTo>
                    <a:pt x="3031" y="1191"/>
                  </a:lnTo>
                  <a:lnTo>
                    <a:pt x="3089" y="1046"/>
                  </a:lnTo>
                  <a:lnTo>
                    <a:pt x="3138" y="911"/>
                  </a:lnTo>
                  <a:lnTo>
                    <a:pt x="3176" y="765"/>
                  </a:lnTo>
                  <a:lnTo>
                    <a:pt x="3215" y="620"/>
                  </a:lnTo>
                  <a:lnTo>
                    <a:pt x="3244" y="465"/>
                  </a:lnTo>
                  <a:lnTo>
                    <a:pt x="3263" y="310"/>
                  </a:lnTo>
                  <a:lnTo>
                    <a:pt x="3273" y="156"/>
                  </a:lnTo>
                  <a:lnTo>
                    <a:pt x="3273"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9"/>
            <p:cNvSpPr/>
            <p:nvPr/>
          </p:nvSpPr>
          <p:spPr>
            <a:xfrm>
              <a:off x="4498200" y="2309525"/>
              <a:ext cx="254150" cy="127100"/>
            </a:xfrm>
            <a:custGeom>
              <a:rect b="b" l="l" r="r" t="t"/>
              <a:pathLst>
                <a:path extrusionOk="0" h="5084" w="10166">
                  <a:moveTo>
                    <a:pt x="0" y="1"/>
                  </a:moveTo>
                  <a:lnTo>
                    <a:pt x="10" y="262"/>
                  </a:lnTo>
                  <a:lnTo>
                    <a:pt x="29" y="523"/>
                  </a:lnTo>
                  <a:lnTo>
                    <a:pt x="58" y="775"/>
                  </a:lnTo>
                  <a:lnTo>
                    <a:pt x="107" y="1027"/>
                  </a:lnTo>
                  <a:lnTo>
                    <a:pt x="165" y="1269"/>
                  </a:lnTo>
                  <a:lnTo>
                    <a:pt x="233" y="1511"/>
                  </a:lnTo>
                  <a:lnTo>
                    <a:pt x="310" y="1743"/>
                  </a:lnTo>
                  <a:lnTo>
                    <a:pt x="397" y="1976"/>
                  </a:lnTo>
                  <a:lnTo>
                    <a:pt x="504" y="2208"/>
                  </a:lnTo>
                  <a:lnTo>
                    <a:pt x="620" y="2421"/>
                  </a:lnTo>
                  <a:lnTo>
                    <a:pt x="736" y="2634"/>
                  </a:lnTo>
                  <a:lnTo>
                    <a:pt x="872" y="2837"/>
                  </a:lnTo>
                  <a:lnTo>
                    <a:pt x="1007" y="3041"/>
                  </a:lnTo>
                  <a:lnTo>
                    <a:pt x="1162" y="3234"/>
                  </a:lnTo>
                  <a:lnTo>
                    <a:pt x="1327" y="3418"/>
                  </a:lnTo>
                  <a:lnTo>
                    <a:pt x="1491" y="3592"/>
                  </a:lnTo>
                  <a:lnTo>
                    <a:pt x="1666" y="3767"/>
                  </a:lnTo>
                  <a:lnTo>
                    <a:pt x="1849" y="3922"/>
                  </a:lnTo>
                  <a:lnTo>
                    <a:pt x="2043" y="4076"/>
                  </a:lnTo>
                  <a:lnTo>
                    <a:pt x="2246" y="4212"/>
                  </a:lnTo>
                  <a:lnTo>
                    <a:pt x="2450" y="4348"/>
                  </a:lnTo>
                  <a:lnTo>
                    <a:pt x="2663" y="4464"/>
                  </a:lnTo>
                  <a:lnTo>
                    <a:pt x="2876" y="4580"/>
                  </a:lnTo>
                  <a:lnTo>
                    <a:pt x="3108" y="4686"/>
                  </a:lnTo>
                  <a:lnTo>
                    <a:pt x="3340" y="4774"/>
                  </a:lnTo>
                  <a:lnTo>
                    <a:pt x="3573" y="4851"/>
                  </a:lnTo>
                  <a:lnTo>
                    <a:pt x="3815" y="4919"/>
                  </a:lnTo>
                  <a:lnTo>
                    <a:pt x="4057" y="4977"/>
                  </a:lnTo>
                  <a:lnTo>
                    <a:pt x="4308" y="5025"/>
                  </a:lnTo>
                  <a:lnTo>
                    <a:pt x="4560" y="5054"/>
                  </a:lnTo>
                  <a:lnTo>
                    <a:pt x="4822" y="5074"/>
                  </a:lnTo>
                  <a:lnTo>
                    <a:pt x="5083" y="5083"/>
                  </a:lnTo>
                  <a:lnTo>
                    <a:pt x="5344" y="5074"/>
                  </a:lnTo>
                  <a:lnTo>
                    <a:pt x="5606" y="5054"/>
                  </a:lnTo>
                  <a:lnTo>
                    <a:pt x="5857" y="5025"/>
                  </a:lnTo>
                  <a:lnTo>
                    <a:pt x="6109" y="4977"/>
                  </a:lnTo>
                  <a:lnTo>
                    <a:pt x="6351" y="4919"/>
                  </a:lnTo>
                  <a:lnTo>
                    <a:pt x="6593" y="4851"/>
                  </a:lnTo>
                  <a:lnTo>
                    <a:pt x="6826" y="4774"/>
                  </a:lnTo>
                  <a:lnTo>
                    <a:pt x="7058" y="4686"/>
                  </a:lnTo>
                  <a:lnTo>
                    <a:pt x="7290" y="4580"/>
                  </a:lnTo>
                  <a:lnTo>
                    <a:pt x="7503" y="4464"/>
                  </a:lnTo>
                  <a:lnTo>
                    <a:pt x="7716" y="4348"/>
                  </a:lnTo>
                  <a:lnTo>
                    <a:pt x="7920" y="4212"/>
                  </a:lnTo>
                  <a:lnTo>
                    <a:pt x="8123" y="4076"/>
                  </a:lnTo>
                  <a:lnTo>
                    <a:pt x="8316" y="3922"/>
                  </a:lnTo>
                  <a:lnTo>
                    <a:pt x="8500" y="3767"/>
                  </a:lnTo>
                  <a:lnTo>
                    <a:pt x="8675" y="3592"/>
                  </a:lnTo>
                  <a:lnTo>
                    <a:pt x="8839" y="3418"/>
                  </a:lnTo>
                  <a:lnTo>
                    <a:pt x="9004" y="3234"/>
                  </a:lnTo>
                  <a:lnTo>
                    <a:pt x="9149" y="3041"/>
                  </a:lnTo>
                  <a:lnTo>
                    <a:pt x="9294" y="2837"/>
                  </a:lnTo>
                  <a:lnTo>
                    <a:pt x="9430" y="2634"/>
                  </a:lnTo>
                  <a:lnTo>
                    <a:pt x="9546" y="2421"/>
                  </a:lnTo>
                  <a:lnTo>
                    <a:pt x="9662" y="2208"/>
                  </a:lnTo>
                  <a:lnTo>
                    <a:pt x="9769" y="1976"/>
                  </a:lnTo>
                  <a:lnTo>
                    <a:pt x="9856" y="1743"/>
                  </a:lnTo>
                  <a:lnTo>
                    <a:pt x="9933" y="1511"/>
                  </a:lnTo>
                  <a:lnTo>
                    <a:pt x="10001" y="1269"/>
                  </a:lnTo>
                  <a:lnTo>
                    <a:pt x="10059" y="1027"/>
                  </a:lnTo>
                  <a:lnTo>
                    <a:pt x="10108" y="775"/>
                  </a:lnTo>
                  <a:lnTo>
                    <a:pt x="10137" y="523"/>
                  </a:lnTo>
                  <a:lnTo>
                    <a:pt x="10156" y="262"/>
                  </a:lnTo>
                  <a:lnTo>
                    <a:pt x="10166" y="1"/>
                  </a:lnTo>
                  <a:lnTo>
                    <a:pt x="9817" y="1"/>
                  </a:lnTo>
                  <a:lnTo>
                    <a:pt x="9807" y="243"/>
                  </a:lnTo>
                  <a:lnTo>
                    <a:pt x="9788" y="485"/>
                  </a:lnTo>
                  <a:lnTo>
                    <a:pt x="9759" y="717"/>
                  </a:lnTo>
                  <a:lnTo>
                    <a:pt x="9720" y="959"/>
                  </a:lnTo>
                  <a:lnTo>
                    <a:pt x="9662" y="1182"/>
                  </a:lnTo>
                  <a:lnTo>
                    <a:pt x="9604" y="1404"/>
                  </a:lnTo>
                  <a:lnTo>
                    <a:pt x="9527" y="1627"/>
                  </a:lnTo>
                  <a:lnTo>
                    <a:pt x="9440" y="1840"/>
                  </a:lnTo>
                  <a:lnTo>
                    <a:pt x="9343" y="2053"/>
                  </a:lnTo>
                  <a:lnTo>
                    <a:pt x="9246" y="2256"/>
                  </a:lnTo>
                  <a:lnTo>
                    <a:pt x="9130" y="2450"/>
                  </a:lnTo>
                  <a:lnTo>
                    <a:pt x="9004" y="2644"/>
                  </a:lnTo>
                  <a:lnTo>
                    <a:pt x="8878" y="2828"/>
                  </a:lnTo>
                  <a:lnTo>
                    <a:pt x="8733" y="3012"/>
                  </a:lnTo>
                  <a:lnTo>
                    <a:pt x="8588" y="3186"/>
                  </a:lnTo>
                  <a:lnTo>
                    <a:pt x="8423" y="3350"/>
                  </a:lnTo>
                  <a:lnTo>
                    <a:pt x="8268" y="3505"/>
                  </a:lnTo>
                  <a:lnTo>
                    <a:pt x="8094" y="3651"/>
                  </a:lnTo>
                  <a:lnTo>
                    <a:pt x="7910" y="3796"/>
                  </a:lnTo>
                  <a:lnTo>
                    <a:pt x="7726" y="3922"/>
                  </a:lnTo>
                  <a:lnTo>
                    <a:pt x="7532" y="4047"/>
                  </a:lnTo>
                  <a:lnTo>
                    <a:pt x="7339" y="4164"/>
                  </a:lnTo>
                  <a:lnTo>
                    <a:pt x="7135" y="4260"/>
                  </a:lnTo>
                  <a:lnTo>
                    <a:pt x="6922" y="4357"/>
                  </a:lnTo>
                  <a:lnTo>
                    <a:pt x="6709" y="4444"/>
                  </a:lnTo>
                  <a:lnTo>
                    <a:pt x="6487" y="4522"/>
                  </a:lnTo>
                  <a:lnTo>
                    <a:pt x="6264" y="4580"/>
                  </a:lnTo>
                  <a:lnTo>
                    <a:pt x="6032" y="4638"/>
                  </a:lnTo>
                  <a:lnTo>
                    <a:pt x="5799" y="4677"/>
                  </a:lnTo>
                  <a:lnTo>
                    <a:pt x="5567" y="4706"/>
                  </a:lnTo>
                  <a:lnTo>
                    <a:pt x="5325" y="4725"/>
                  </a:lnTo>
                  <a:lnTo>
                    <a:pt x="5083" y="4735"/>
                  </a:lnTo>
                  <a:lnTo>
                    <a:pt x="4841" y="4725"/>
                  </a:lnTo>
                  <a:lnTo>
                    <a:pt x="4599" y="4706"/>
                  </a:lnTo>
                  <a:lnTo>
                    <a:pt x="4367" y="4677"/>
                  </a:lnTo>
                  <a:lnTo>
                    <a:pt x="4134" y="4638"/>
                  </a:lnTo>
                  <a:lnTo>
                    <a:pt x="3902" y="4580"/>
                  </a:lnTo>
                  <a:lnTo>
                    <a:pt x="3679" y="4522"/>
                  </a:lnTo>
                  <a:lnTo>
                    <a:pt x="3457" y="4444"/>
                  </a:lnTo>
                  <a:lnTo>
                    <a:pt x="3244" y="4357"/>
                  </a:lnTo>
                  <a:lnTo>
                    <a:pt x="3031" y="4260"/>
                  </a:lnTo>
                  <a:lnTo>
                    <a:pt x="2827" y="4164"/>
                  </a:lnTo>
                  <a:lnTo>
                    <a:pt x="2634" y="4047"/>
                  </a:lnTo>
                  <a:lnTo>
                    <a:pt x="2440" y="3922"/>
                  </a:lnTo>
                  <a:lnTo>
                    <a:pt x="2256" y="3796"/>
                  </a:lnTo>
                  <a:lnTo>
                    <a:pt x="2072" y="3651"/>
                  </a:lnTo>
                  <a:lnTo>
                    <a:pt x="1898" y="3505"/>
                  </a:lnTo>
                  <a:lnTo>
                    <a:pt x="1733" y="3350"/>
                  </a:lnTo>
                  <a:lnTo>
                    <a:pt x="1578" y="3186"/>
                  </a:lnTo>
                  <a:lnTo>
                    <a:pt x="1433" y="3012"/>
                  </a:lnTo>
                  <a:lnTo>
                    <a:pt x="1288" y="2828"/>
                  </a:lnTo>
                  <a:lnTo>
                    <a:pt x="1162" y="2644"/>
                  </a:lnTo>
                  <a:lnTo>
                    <a:pt x="1036" y="2450"/>
                  </a:lnTo>
                  <a:lnTo>
                    <a:pt x="920" y="2256"/>
                  </a:lnTo>
                  <a:lnTo>
                    <a:pt x="823" y="2053"/>
                  </a:lnTo>
                  <a:lnTo>
                    <a:pt x="726" y="1840"/>
                  </a:lnTo>
                  <a:lnTo>
                    <a:pt x="639" y="1627"/>
                  </a:lnTo>
                  <a:lnTo>
                    <a:pt x="562" y="1404"/>
                  </a:lnTo>
                  <a:lnTo>
                    <a:pt x="504" y="1182"/>
                  </a:lnTo>
                  <a:lnTo>
                    <a:pt x="446" y="959"/>
                  </a:lnTo>
                  <a:lnTo>
                    <a:pt x="407" y="717"/>
                  </a:lnTo>
                  <a:lnTo>
                    <a:pt x="378" y="485"/>
                  </a:lnTo>
                  <a:lnTo>
                    <a:pt x="359" y="243"/>
                  </a:lnTo>
                  <a:lnTo>
                    <a:pt x="349"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9"/>
            <p:cNvSpPr/>
            <p:nvPr/>
          </p:nvSpPr>
          <p:spPr>
            <a:xfrm>
              <a:off x="4307950" y="2309525"/>
              <a:ext cx="60775" cy="50625"/>
            </a:xfrm>
            <a:custGeom>
              <a:rect b="b" l="l" r="r" t="t"/>
              <a:pathLst>
                <a:path extrusionOk="0" h="2025" w="2431">
                  <a:moveTo>
                    <a:pt x="2082" y="1"/>
                  </a:moveTo>
                  <a:lnTo>
                    <a:pt x="2073" y="175"/>
                  </a:lnTo>
                  <a:lnTo>
                    <a:pt x="2044" y="340"/>
                  </a:lnTo>
                  <a:lnTo>
                    <a:pt x="2005" y="494"/>
                  </a:lnTo>
                  <a:lnTo>
                    <a:pt x="1947" y="649"/>
                  </a:lnTo>
                  <a:lnTo>
                    <a:pt x="1879" y="795"/>
                  </a:lnTo>
                  <a:lnTo>
                    <a:pt x="1792" y="940"/>
                  </a:lnTo>
                  <a:lnTo>
                    <a:pt x="1695" y="1066"/>
                  </a:lnTo>
                  <a:lnTo>
                    <a:pt x="1589" y="1182"/>
                  </a:lnTo>
                  <a:lnTo>
                    <a:pt x="1472" y="1288"/>
                  </a:lnTo>
                  <a:lnTo>
                    <a:pt x="1347" y="1385"/>
                  </a:lnTo>
                  <a:lnTo>
                    <a:pt x="1201" y="1472"/>
                  </a:lnTo>
                  <a:lnTo>
                    <a:pt x="1056" y="1540"/>
                  </a:lnTo>
                  <a:lnTo>
                    <a:pt x="901" y="1598"/>
                  </a:lnTo>
                  <a:lnTo>
                    <a:pt x="746" y="1637"/>
                  </a:lnTo>
                  <a:lnTo>
                    <a:pt x="582" y="1666"/>
                  </a:lnTo>
                  <a:lnTo>
                    <a:pt x="408" y="1676"/>
                  </a:lnTo>
                  <a:lnTo>
                    <a:pt x="301" y="1666"/>
                  </a:lnTo>
                  <a:lnTo>
                    <a:pt x="204" y="1656"/>
                  </a:lnTo>
                  <a:lnTo>
                    <a:pt x="107" y="1646"/>
                  </a:lnTo>
                  <a:lnTo>
                    <a:pt x="1" y="1617"/>
                  </a:lnTo>
                  <a:lnTo>
                    <a:pt x="49" y="1985"/>
                  </a:lnTo>
                  <a:lnTo>
                    <a:pt x="233" y="2014"/>
                  </a:lnTo>
                  <a:lnTo>
                    <a:pt x="408" y="2024"/>
                  </a:lnTo>
                  <a:lnTo>
                    <a:pt x="611" y="2014"/>
                  </a:lnTo>
                  <a:lnTo>
                    <a:pt x="814" y="1985"/>
                  </a:lnTo>
                  <a:lnTo>
                    <a:pt x="1008" y="1937"/>
                  </a:lnTo>
                  <a:lnTo>
                    <a:pt x="1192" y="1859"/>
                  </a:lnTo>
                  <a:lnTo>
                    <a:pt x="1376" y="1782"/>
                  </a:lnTo>
                  <a:lnTo>
                    <a:pt x="1540" y="1676"/>
                  </a:lnTo>
                  <a:lnTo>
                    <a:pt x="1695" y="1559"/>
                  </a:lnTo>
                  <a:lnTo>
                    <a:pt x="1840" y="1434"/>
                  </a:lnTo>
                  <a:lnTo>
                    <a:pt x="1966" y="1288"/>
                  </a:lnTo>
                  <a:lnTo>
                    <a:pt x="2082" y="1133"/>
                  </a:lnTo>
                  <a:lnTo>
                    <a:pt x="2189" y="969"/>
                  </a:lnTo>
                  <a:lnTo>
                    <a:pt x="2266" y="785"/>
                  </a:lnTo>
                  <a:lnTo>
                    <a:pt x="2344" y="601"/>
                  </a:lnTo>
                  <a:lnTo>
                    <a:pt x="2392" y="407"/>
                  </a:lnTo>
                  <a:lnTo>
                    <a:pt x="2421" y="204"/>
                  </a:lnTo>
                  <a:lnTo>
                    <a:pt x="2431"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9"/>
            <p:cNvSpPr/>
            <p:nvPr/>
          </p:nvSpPr>
          <p:spPr>
            <a:xfrm>
              <a:off x="4319325" y="2309525"/>
              <a:ext cx="101200" cy="102175"/>
            </a:xfrm>
            <a:custGeom>
              <a:rect b="b" l="l" r="r" t="t"/>
              <a:pathLst>
                <a:path extrusionOk="0" h="4087" w="4048">
                  <a:moveTo>
                    <a:pt x="3699" y="1"/>
                  </a:moveTo>
                  <a:lnTo>
                    <a:pt x="3689" y="194"/>
                  </a:lnTo>
                  <a:lnTo>
                    <a:pt x="3680" y="388"/>
                  </a:lnTo>
                  <a:lnTo>
                    <a:pt x="3651" y="572"/>
                  </a:lnTo>
                  <a:lnTo>
                    <a:pt x="3622" y="756"/>
                  </a:lnTo>
                  <a:lnTo>
                    <a:pt x="3573" y="940"/>
                  </a:lnTo>
                  <a:lnTo>
                    <a:pt x="3525" y="1114"/>
                  </a:lnTo>
                  <a:lnTo>
                    <a:pt x="3467" y="1288"/>
                  </a:lnTo>
                  <a:lnTo>
                    <a:pt x="3399" y="1463"/>
                  </a:lnTo>
                  <a:lnTo>
                    <a:pt x="3322" y="1627"/>
                  </a:lnTo>
                  <a:lnTo>
                    <a:pt x="3244" y="1782"/>
                  </a:lnTo>
                  <a:lnTo>
                    <a:pt x="3157" y="1947"/>
                  </a:lnTo>
                  <a:lnTo>
                    <a:pt x="3060" y="2092"/>
                  </a:lnTo>
                  <a:lnTo>
                    <a:pt x="2954" y="2237"/>
                  </a:lnTo>
                  <a:lnTo>
                    <a:pt x="2838" y="2382"/>
                  </a:lnTo>
                  <a:lnTo>
                    <a:pt x="2721" y="2518"/>
                  </a:lnTo>
                  <a:lnTo>
                    <a:pt x="2596" y="2644"/>
                  </a:lnTo>
                  <a:lnTo>
                    <a:pt x="2470" y="2770"/>
                  </a:lnTo>
                  <a:lnTo>
                    <a:pt x="2334" y="2886"/>
                  </a:lnTo>
                  <a:lnTo>
                    <a:pt x="2199" y="2992"/>
                  </a:lnTo>
                  <a:lnTo>
                    <a:pt x="2053" y="3099"/>
                  </a:lnTo>
                  <a:lnTo>
                    <a:pt x="1908" y="3195"/>
                  </a:lnTo>
                  <a:lnTo>
                    <a:pt x="1753" y="3283"/>
                  </a:lnTo>
                  <a:lnTo>
                    <a:pt x="1589" y="3370"/>
                  </a:lnTo>
                  <a:lnTo>
                    <a:pt x="1434" y="3438"/>
                  </a:lnTo>
                  <a:lnTo>
                    <a:pt x="1260" y="3505"/>
                  </a:lnTo>
                  <a:lnTo>
                    <a:pt x="1095" y="3563"/>
                  </a:lnTo>
                  <a:lnTo>
                    <a:pt x="921" y="3612"/>
                  </a:lnTo>
                  <a:lnTo>
                    <a:pt x="737" y="3660"/>
                  </a:lnTo>
                  <a:lnTo>
                    <a:pt x="562" y="3689"/>
                  </a:lnTo>
                  <a:lnTo>
                    <a:pt x="379" y="3718"/>
                  </a:lnTo>
                  <a:lnTo>
                    <a:pt x="195" y="3738"/>
                  </a:lnTo>
                  <a:lnTo>
                    <a:pt x="1" y="3738"/>
                  </a:lnTo>
                  <a:lnTo>
                    <a:pt x="117" y="4086"/>
                  </a:lnTo>
                  <a:lnTo>
                    <a:pt x="311" y="4076"/>
                  </a:lnTo>
                  <a:lnTo>
                    <a:pt x="514" y="4057"/>
                  </a:lnTo>
                  <a:lnTo>
                    <a:pt x="698" y="4028"/>
                  </a:lnTo>
                  <a:lnTo>
                    <a:pt x="892" y="3989"/>
                  </a:lnTo>
                  <a:lnTo>
                    <a:pt x="1076" y="3941"/>
                  </a:lnTo>
                  <a:lnTo>
                    <a:pt x="1260" y="3883"/>
                  </a:lnTo>
                  <a:lnTo>
                    <a:pt x="1443" y="3815"/>
                  </a:lnTo>
                  <a:lnTo>
                    <a:pt x="1618" y="3738"/>
                  </a:lnTo>
                  <a:lnTo>
                    <a:pt x="1792" y="3660"/>
                  </a:lnTo>
                  <a:lnTo>
                    <a:pt x="1957" y="3573"/>
                  </a:lnTo>
                  <a:lnTo>
                    <a:pt x="2111" y="3476"/>
                  </a:lnTo>
                  <a:lnTo>
                    <a:pt x="2276" y="3370"/>
                  </a:lnTo>
                  <a:lnTo>
                    <a:pt x="2421" y="3263"/>
                  </a:lnTo>
                  <a:lnTo>
                    <a:pt x="2566" y="3147"/>
                  </a:lnTo>
                  <a:lnTo>
                    <a:pt x="2712" y="3021"/>
                  </a:lnTo>
                  <a:lnTo>
                    <a:pt x="2847" y="2895"/>
                  </a:lnTo>
                  <a:lnTo>
                    <a:pt x="2983" y="2750"/>
                  </a:lnTo>
                  <a:lnTo>
                    <a:pt x="3109" y="2605"/>
                  </a:lnTo>
                  <a:lnTo>
                    <a:pt x="3234" y="2450"/>
                  </a:lnTo>
                  <a:lnTo>
                    <a:pt x="3351" y="2285"/>
                  </a:lnTo>
                  <a:lnTo>
                    <a:pt x="3457" y="2121"/>
                  </a:lnTo>
                  <a:lnTo>
                    <a:pt x="3554" y="1956"/>
                  </a:lnTo>
                  <a:lnTo>
                    <a:pt x="3641" y="1772"/>
                  </a:lnTo>
                  <a:lnTo>
                    <a:pt x="3728" y="1598"/>
                  </a:lnTo>
                  <a:lnTo>
                    <a:pt x="3796" y="1404"/>
                  </a:lnTo>
                  <a:lnTo>
                    <a:pt x="3864" y="1221"/>
                  </a:lnTo>
                  <a:lnTo>
                    <a:pt x="3912" y="1027"/>
                  </a:lnTo>
                  <a:lnTo>
                    <a:pt x="3961" y="824"/>
                  </a:lnTo>
                  <a:lnTo>
                    <a:pt x="3999" y="620"/>
                  </a:lnTo>
                  <a:lnTo>
                    <a:pt x="4028" y="417"/>
                  </a:lnTo>
                  <a:lnTo>
                    <a:pt x="4038" y="214"/>
                  </a:lnTo>
                  <a:lnTo>
                    <a:pt x="4048"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9"/>
            <p:cNvSpPr/>
            <p:nvPr/>
          </p:nvSpPr>
          <p:spPr>
            <a:xfrm>
              <a:off x="4327800" y="2309525"/>
              <a:ext cx="117425" cy="126375"/>
            </a:xfrm>
            <a:custGeom>
              <a:rect b="b" l="l" r="r" t="t"/>
              <a:pathLst>
                <a:path extrusionOk="0" h="5055" w="4697">
                  <a:moveTo>
                    <a:pt x="4348" y="1"/>
                  </a:moveTo>
                  <a:lnTo>
                    <a:pt x="4338" y="243"/>
                  </a:lnTo>
                  <a:lnTo>
                    <a:pt x="4319" y="485"/>
                  </a:lnTo>
                  <a:lnTo>
                    <a:pt x="4290" y="717"/>
                  </a:lnTo>
                  <a:lnTo>
                    <a:pt x="4251" y="959"/>
                  </a:lnTo>
                  <a:lnTo>
                    <a:pt x="4193" y="1182"/>
                  </a:lnTo>
                  <a:lnTo>
                    <a:pt x="4135" y="1404"/>
                  </a:lnTo>
                  <a:lnTo>
                    <a:pt x="4057" y="1627"/>
                  </a:lnTo>
                  <a:lnTo>
                    <a:pt x="3970" y="1840"/>
                  </a:lnTo>
                  <a:lnTo>
                    <a:pt x="3873" y="2053"/>
                  </a:lnTo>
                  <a:lnTo>
                    <a:pt x="3776" y="2256"/>
                  </a:lnTo>
                  <a:lnTo>
                    <a:pt x="3660" y="2450"/>
                  </a:lnTo>
                  <a:lnTo>
                    <a:pt x="3534" y="2644"/>
                  </a:lnTo>
                  <a:lnTo>
                    <a:pt x="3409" y="2828"/>
                  </a:lnTo>
                  <a:lnTo>
                    <a:pt x="3263" y="3012"/>
                  </a:lnTo>
                  <a:lnTo>
                    <a:pt x="3118" y="3186"/>
                  </a:lnTo>
                  <a:lnTo>
                    <a:pt x="2963" y="3350"/>
                  </a:lnTo>
                  <a:lnTo>
                    <a:pt x="2808" y="3486"/>
                  </a:lnTo>
                  <a:lnTo>
                    <a:pt x="2653" y="3621"/>
                  </a:lnTo>
                  <a:lnTo>
                    <a:pt x="2499" y="3747"/>
                  </a:lnTo>
                  <a:lnTo>
                    <a:pt x="2334" y="3873"/>
                  </a:lnTo>
                  <a:lnTo>
                    <a:pt x="2160" y="3989"/>
                  </a:lnTo>
                  <a:lnTo>
                    <a:pt x="1985" y="4096"/>
                  </a:lnTo>
                  <a:lnTo>
                    <a:pt x="1811" y="4193"/>
                  </a:lnTo>
                  <a:lnTo>
                    <a:pt x="1627" y="4280"/>
                  </a:lnTo>
                  <a:lnTo>
                    <a:pt x="1434" y="4367"/>
                  </a:lnTo>
                  <a:lnTo>
                    <a:pt x="1240" y="4444"/>
                  </a:lnTo>
                  <a:lnTo>
                    <a:pt x="1046" y="4512"/>
                  </a:lnTo>
                  <a:lnTo>
                    <a:pt x="843" y="4570"/>
                  </a:lnTo>
                  <a:lnTo>
                    <a:pt x="640" y="4619"/>
                  </a:lnTo>
                  <a:lnTo>
                    <a:pt x="427" y="4657"/>
                  </a:lnTo>
                  <a:lnTo>
                    <a:pt x="223" y="4696"/>
                  </a:lnTo>
                  <a:lnTo>
                    <a:pt x="1" y="4715"/>
                  </a:lnTo>
                  <a:lnTo>
                    <a:pt x="146" y="5054"/>
                  </a:lnTo>
                  <a:lnTo>
                    <a:pt x="369" y="5025"/>
                  </a:lnTo>
                  <a:lnTo>
                    <a:pt x="582" y="4987"/>
                  </a:lnTo>
                  <a:lnTo>
                    <a:pt x="804" y="4938"/>
                  </a:lnTo>
                  <a:lnTo>
                    <a:pt x="1008" y="4890"/>
                  </a:lnTo>
                  <a:lnTo>
                    <a:pt x="1221" y="4822"/>
                  </a:lnTo>
                  <a:lnTo>
                    <a:pt x="1424" y="4744"/>
                  </a:lnTo>
                  <a:lnTo>
                    <a:pt x="1627" y="4667"/>
                  </a:lnTo>
                  <a:lnTo>
                    <a:pt x="1821" y="4580"/>
                  </a:lnTo>
                  <a:lnTo>
                    <a:pt x="2014" y="4483"/>
                  </a:lnTo>
                  <a:lnTo>
                    <a:pt x="2198" y="4377"/>
                  </a:lnTo>
                  <a:lnTo>
                    <a:pt x="2382" y="4260"/>
                  </a:lnTo>
                  <a:lnTo>
                    <a:pt x="2557" y="4144"/>
                  </a:lnTo>
                  <a:lnTo>
                    <a:pt x="2731" y="4018"/>
                  </a:lnTo>
                  <a:lnTo>
                    <a:pt x="2895" y="3883"/>
                  </a:lnTo>
                  <a:lnTo>
                    <a:pt x="3050" y="3738"/>
                  </a:lnTo>
                  <a:lnTo>
                    <a:pt x="3205" y="3592"/>
                  </a:lnTo>
                  <a:lnTo>
                    <a:pt x="3370" y="3418"/>
                  </a:lnTo>
                  <a:lnTo>
                    <a:pt x="3534" y="3234"/>
                  </a:lnTo>
                  <a:lnTo>
                    <a:pt x="3689" y="3041"/>
                  </a:lnTo>
                  <a:lnTo>
                    <a:pt x="3825" y="2837"/>
                  </a:lnTo>
                  <a:lnTo>
                    <a:pt x="3960" y="2634"/>
                  </a:lnTo>
                  <a:lnTo>
                    <a:pt x="4077" y="2421"/>
                  </a:lnTo>
                  <a:lnTo>
                    <a:pt x="4193" y="2208"/>
                  </a:lnTo>
                  <a:lnTo>
                    <a:pt x="4299" y="1976"/>
                  </a:lnTo>
                  <a:lnTo>
                    <a:pt x="4386" y="1743"/>
                  </a:lnTo>
                  <a:lnTo>
                    <a:pt x="4464" y="1511"/>
                  </a:lnTo>
                  <a:lnTo>
                    <a:pt x="4532" y="1269"/>
                  </a:lnTo>
                  <a:lnTo>
                    <a:pt x="4590" y="1027"/>
                  </a:lnTo>
                  <a:lnTo>
                    <a:pt x="4638" y="775"/>
                  </a:lnTo>
                  <a:lnTo>
                    <a:pt x="4667" y="523"/>
                  </a:lnTo>
                  <a:lnTo>
                    <a:pt x="4686" y="262"/>
                  </a:lnTo>
                  <a:lnTo>
                    <a:pt x="4696"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9"/>
            <p:cNvSpPr/>
            <p:nvPr/>
          </p:nvSpPr>
          <p:spPr>
            <a:xfrm>
              <a:off x="4307950" y="2258950"/>
              <a:ext cx="60775" cy="50600"/>
            </a:xfrm>
            <a:custGeom>
              <a:rect b="b" l="l" r="r" t="t"/>
              <a:pathLst>
                <a:path extrusionOk="0" h="2024" w="2431">
                  <a:moveTo>
                    <a:pt x="408" y="0"/>
                  </a:moveTo>
                  <a:lnTo>
                    <a:pt x="233" y="10"/>
                  </a:lnTo>
                  <a:lnTo>
                    <a:pt x="49" y="39"/>
                  </a:lnTo>
                  <a:lnTo>
                    <a:pt x="1" y="407"/>
                  </a:lnTo>
                  <a:lnTo>
                    <a:pt x="107" y="378"/>
                  </a:lnTo>
                  <a:lnTo>
                    <a:pt x="204" y="368"/>
                  </a:lnTo>
                  <a:lnTo>
                    <a:pt x="301" y="359"/>
                  </a:lnTo>
                  <a:lnTo>
                    <a:pt x="408" y="349"/>
                  </a:lnTo>
                  <a:lnTo>
                    <a:pt x="582" y="359"/>
                  </a:lnTo>
                  <a:lnTo>
                    <a:pt x="746" y="388"/>
                  </a:lnTo>
                  <a:lnTo>
                    <a:pt x="901" y="426"/>
                  </a:lnTo>
                  <a:lnTo>
                    <a:pt x="1056" y="484"/>
                  </a:lnTo>
                  <a:lnTo>
                    <a:pt x="1201" y="552"/>
                  </a:lnTo>
                  <a:lnTo>
                    <a:pt x="1347" y="639"/>
                  </a:lnTo>
                  <a:lnTo>
                    <a:pt x="1472" y="736"/>
                  </a:lnTo>
                  <a:lnTo>
                    <a:pt x="1589" y="843"/>
                  </a:lnTo>
                  <a:lnTo>
                    <a:pt x="1695" y="959"/>
                  </a:lnTo>
                  <a:lnTo>
                    <a:pt x="1792" y="1085"/>
                  </a:lnTo>
                  <a:lnTo>
                    <a:pt x="1879" y="1230"/>
                  </a:lnTo>
                  <a:lnTo>
                    <a:pt x="1947" y="1375"/>
                  </a:lnTo>
                  <a:lnTo>
                    <a:pt x="2005" y="1530"/>
                  </a:lnTo>
                  <a:lnTo>
                    <a:pt x="2044" y="1685"/>
                  </a:lnTo>
                  <a:lnTo>
                    <a:pt x="2073" y="1849"/>
                  </a:lnTo>
                  <a:lnTo>
                    <a:pt x="2082" y="2024"/>
                  </a:lnTo>
                  <a:lnTo>
                    <a:pt x="2431" y="2024"/>
                  </a:lnTo>
                  <a:lnTo>
                    <a:pt x="2421" y="1820"/>
                  </a:lnTo>
                  <a:lnTo>
                    <a:pt x="2392" y="1617"/>
                  </a:lnTo>
                  <a:lnTo>
                    <a:pt x="2344" y="1423"/>
                  </a:lnTo>
                  <a:lnTo>
                    <a:pt x="2266" y="1240"/>
                  </a:lnTo>
                  <a:lnTo>
                    <a:pt x="2189" y="1056"/>
                  </a:lnTo>
                  <a:lnTo>
                    <a:pt x="2082" y="891"/>
                  </a:lnTo>
                  <a:lnTo>
                    <a:pt x="1966" y="736"/>
                  </a:lnTo>
                  <a:lnTo>
                    <a:pt x="1840" y="591"/>
                  </a:lnTo>
                  <a:lnTo>
                    <a:pt x="1695" y="465"/>
                  </a:lnTo>
                  <a:lnTo>
                    <a:pt x="1540" y="349"/>
                  </a:lnTo>
                  <a:lnTo>
                    <a:pt x="1376" y="242"/>
                  </a:lnTo>
                  <a:lnTo>
                    <a:pt x="1192" y="165"/>
                  </a:lnTo>
                  <a:lnTo>
                    <a:pt x="1008" y="97"/>
                  </a:lnTo>
                  <a:lnTo>
                    <a:pt x="814" y="39"/>
                  </a:lnTo>
                  <a:lnTo>
                    <a:pt x="611" y="10"/>
                  </a:lnTo>
                  <a:lnTo>
                    <a:pt x="408" y="0"/>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9"/>
            <p:cNvSpPr/>
            <p:nvPr/>
          </p:nvSpPr>
          <p:spPr>
            <a:xfrm>
              <a:off x="4574675" y="2258950"/>
              <a:ext cx="101200" cy="50600"/>
            </a:xfrm>
            <a:custGeom>
              <a:rect b="b" l="l" r="r" t="t"/>
              <a:pathLst>
                <a:path extrusionOk="0" h="2024" w="4048">
                  <a:moveTo>
                    <a:pt x="2024" y="0"/>
                  </a:moveTo>
                  <a:lnTo>
                    <a:pt x="1821" y="10"/>
                  </a:lnTo>
                  <a:lnTo>
                    <a:pt x="1617" y="39"/>
                  </a:lnTo>
                  <a:lnTo>
                    <a:pt x="1424" y="97"/>
                  </a:lnTo>
                  <a:lnTo>
                    <a:pt x="1240" y="165"/>
                  </a:lnTo>
                  <a:lnTo>
                    <a:pt x="1056" y="242"/>
                  </a:lnTo>
                  <a:lnTo>
                    <a:pt x="891" y="349"/>
                  </a:lnTo>
                  <a:lnTo>
                    <a:pt x="736" y="465"/>
                  </a:lnTo>
                  <a:lnTo>
                    <a:pt x="591" y="591"/>
                  </a:lnTo>
                  <a:lnTo>
                    <a:pt x="465" y="736"/>
                  </a:lnTo>
                  <a:lnTo>
                    <a:pt x="349" y="891"/>
                  </a:lnTo>
                  <a:lnTo>
                    <a:pt x="243" y="1056"/>
                  </a:lnTo>
                  <a:lnTo>
                    <a:pt x="165" y="1240"/>
                  </a:lnTo>
                  <a:lnTo>
                    <a:pt x="97" y="1423"/>
                  </a:lnTo>
                  <a:lnTo>
                    <a:pt x="39" y="1617"/>
                  </a:lnTo>
                  <a:lnTo>
                    <a:pt x="10" y="1820"/>
                  </a:lnTo>
                  <a:lnTo>
                    <a:pt x="1" y="2024"/>
                  </a:lnTo>
                  <a:lnTo>
                    <a:pt x="349" y="2024"/>
                  </a:lnTo>
                  <a:lnTo>
                    <a:pt x="359" y="1849"/>
                  </a:lnTo>
                  <a:lnTo>
                    <a:pt x="388" y="1685"/>
                  </a:lnTo>
                  <a:lnTo>
                    <a:pt x="427" y="1530"/>
                  </a:lnTo>
                  <a:lnTo>
                    <a:pt x="485" y="1375"/>
                  </a:lnTo>
                  <a:lnTo>
                    <a:pt x="552" y="1230"/>
                  </a:lnTo>
                  <a:lnTo>
                    <a:pt x="640" y="1085"/>
                  </a:lnTo>
                  <a:lnTo>
                    <a:pt x="736" y="959"/>
                  </a:lnTo>
                  <a:lnTo>
                    <a:pt x="843" y="843"/>
                  </a:lnTo>
                  <a:lnTo>
                    <a:pt x="959" y="736"/>
                  </a:lnTo>
                  <a:lnTo>
                    <a:pt x="1085" y="639"/>
                  </a:lnTo>
                  <a:lnTo>
                    <a:pt x="1230" y="552"/>
                  </a:lnTo>
                  <a:lnTo>
                    <a:pt x="1375" y="484"/>
                  </a:lnTo>
                  <a:lnTo>
                    <a:pt x="1530" y="426"/>
                  </a:lnTo>
                  <a:lnTo>
                    <a:pt x="1685" y="388"/>
                  </a:lnTo>
                  <a:lnTo>
                    <a:pt x="1850" y="359"/>
                  </a:lnTo>
                  <a:lnTo>
                    <a:pt x="2024" y="349"/>
                  </a:lnTo>
                  <a:lnTo>
                    <a:pt x="2198" y="359"/>
                  </a:lnTo>
                  <a:lnTo>
                    <a:pt x="2363" y="388"/>
                  </a:lnTo>
                  <a:lnTo>
                    <a:pt x="2518" y="426"/>
                  </a:lnTo>
                  <a:lnTo>
                    <a:pt x="2673" y="484"/>
                  </a:lnTo>
                  <a:lnTo>
                    <a:pt x="2818" y="552"/>
                  </a:lnTo>
                  <a:lnTo>
                    <a:pt x="2963" y="639"/>
                  </a:lnTo>
                  <a:lnTo>
                    <a:pt x="3089" y="736"/>
                  </a:lnTo>
                  <a:lnTo>
                    <a:pt x="3205" y="843"/>
                  </a:lnTo>
                  <a:lnTo>
                    <a:pt x="3312" y="959"/>
                  </a:lnTo>
                  <a:lnTo>
                    <a:pt x="3408" y="1085"/>
                  </a:lnTo>
                  <a:lnTo>
                    <a:pt x="3496" y="1230"/>
                  </a:lnTo>
                  <a:lnTo>
                    <a:pt x="3563" y="1375"/>
                  </a:lnTo>
                  <a:lnTo>
                    <a:pt x="3621" y="1530"/>
                  </a:lnTo>
                  <a:lnTo>
                    <a:pt x="3660" y="1685"/>
                  </a:lnTo>
                  <a:lnTo>
                    <a:pt x="3689" y="1849"/>
                  </a:lnTo>
                  <a:lnTo>
                    <a:pt x="3699" y="2024"/>
                  </a:lnTo>
                  <a:lnTo>
                    <a:pt x="4047" y="2024"/>
                  </a:lnTo>
                  <a:lnTo>
                    <a:pt x="4038" y="1820"/>
                  </a:lnTo>
                  <a:lnTo>
                    <a:pt x="4009" y="1617"/>
                  </a:lnTo>
                  <a:lnTo>
                    <a:pt x="3951" y="1423"/>
                  </a:lnTo>
                  <a:lnTo>
                    <a:pt x="3883" y="1240"/>
                  </a:lnTo>
                  <a:lnTo>
                    <a:pt x="3805" y="1056"/>
                  </a:lnTo>
                  <a:lnTo>
                    <a:pt x="3699" y="891"/>
                  </a:lnTo>
                  <a:lnTo>
                    <a:pt x="3583" y="736"/>
                  </a:lnTo>
                  <a:lnTo>
                    <a:pt x="3457" y="591"/>
                  </a:lnTo>
                  <a:lnTo>
                    <a:pt x="3312" y="465"/>
                  </a:lnTo>
                  <a:lnTo>
                    <a:pt x="3157" y="349"/>
                  </a:lnTo>
                  <a:lnTo>
                    <a:pt x="2992" y="242"/>
                  </a:lnTo>
                  <a:lnTo>
                    <a:pt x="2808" y="165"/>
                  </a:lnTo>
                  <a:lnTo>
                    <a:pt x="2624" y="97"/>
                  </a:lnTo>
                  <a:lnTo>
                    <a:pt x="2431" y="39"/>
                  </a:lnTo>
                  <a:lnTo>
                    <a:pt x="2227" y="10"/>
                  </a:lnTo>
                  <a:lnTo>
                    <a:pt x="2024" y="0"/>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9"/>
            <p:cNvSpPr/>
            <p:nvPr/>
          </p:nvSpPr>
          <p:spPr>
            <a:xfrm>
              <a:off x="4856150" y="2233300"/>
              <a:ext cx="81850" cy="76250"/>
            </a:xfrm>
            <a:custGeom>
              <a:rect b="b" l="l" r="r" t="t"/>
              <a:pathLst>
                <a:path extrusionOk="0" h="3050" w="3274">
                  <a:moveTo>
                    <a:pt x="2896" y="0"/>
                  </a:moveTo>
                  <a:lnTo>
                    <a:pt x="2741" y="19"/>
                  </a:lnTo>
                  <a:lnTo>
                    <a:pt x="2586" y="39"/>
                  </a:lnTo>
                  <a:lnTo>
                    <a:pt x="2431" y="58"/>
                  </a:lnTo>
                  <a:lnTo>
                    <a:pt x="2286" y="97"/>
                  </a:lnTo>
                  <a:lnTo>
                    <a:pt x="2140" y="136"/>
                  </a:lnTo>
                  <a:lnTo>
                    <a:pt x="2005" y="184"/>
                  </a:lnTo>
                  <a:lnTo>
                    <a:pt x="1860" y="242"/>
                  </a:lnTo>
                  <a:lnTo>
                    <a:pt x="1724" y="300"/>
                  </a:lnTo>
                  <a:lnTo>
                    <a:pt x="1598" y="368"/>
                  </a:lnTo>
                  <a:lnTo>
                    <a:pt x="1472" y="445"/>
                  </a:lnTo>
                  <a:lnTo>
                    <a:pt x="1347" y="523"/>
                  </a:lnTo>
                  <a:lnTo>
                    <a:pt x="1221" y="610"/>
                  </a:lnTo>
                  <a:lnTo>
                    <a:pt x="1114" y="697"/>
                  </a:lnTo>
                  <a:lnTo>
                    <a:pt x="998" y="794"/>
                  </a:lnTo>
                  <a:lnTo>
                    <a:pt x="892" y="891"/>
                  </a:lnTo>
                  <a:lnTo>
                    <a:pt x="795" y="997"/>
                  </a:lnTo>
                  <a:lnTo>
                    <a:pt x="698" y="1113"/>
                  </a:lnTo>
                  <a:lnTo>
                    <a:pt x="601" y="1230"/>
                  </a:lnTo>
                  <a:lnTo>
                    <a:pt x="524" y="1346"/>
                  </a:lnTo>
                  <a:lnTo>
                    <a:pt x="436" y="1472"/>
                  </a:lnTo>
                  <a:lnTo>
                    <a:pt x="369" y="1597"/>
                  </a:lnTo>
                  <a:lnTo>
                    <a:pt x="301" y="1723"/>
                  </a:lnTo>
                  <a:lnTo>
                    <a:pt x="243" y="1859"/>
                  </a:lnTo>
                  <a:lnTo>
                    <a:pt x="185" y="2004"/>
                  </a:lnTo>
                  <a:lnTo>
                    <a:pt x="136" y="2140"/>
                  </a:lnTo>
                  <a:lnTo>
                    <a:pt x="98" y="2285"/>
                  </a:lnTo>
                  <a:lnTo>
                    <a:pt x="59" y="2440"/>
                  </a:lnTo>
                  <a:lnTo>
                    <a:pt x="30" y="2585"/>
                  </a:lnTo>
                  <a:lnTo>
                    <a:pt x="11" y="2740"/>
                  </a:lnTo>
                  <a:lnTo>
                    <a:pt x="1" y="2895"/>
                  </a:lnTo>
                  <a:lnTo>
                    <a:pt x="1"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9" y="1762"/>
                  </a:lnTo>
                  <a:lnTo>
                    <a:pt x="737" y="1646"/>
                  </a:lnTo>
                  <a:lnTo>
                    <a:pt x="814" y="1539"/>
                  </a:lnTo>
                  <a:lnTo>
                    <a:pt x="882" y="1433"/>
                  </a:lnTo>
                  <a:lnTo>
                    <a:pt x="969" y="1336"/>
                  </a:lnTo>
                  <a:lnTo>
                    <a:pt x="1056" y="1239"/>
                  </a:lnTo>
                  <a:lnTo>
                    <a:pt x="1143" y="1142"/>
                  </a:lnTo>
                  <a:lnTo>
                    <a:pt x="1230" y="1055"/>
                  </a:lnTo>
                  <a:lnTo>
                    <a:pt x="1337" y="968"/>
                  </a:lnTo>
                  <a:lnTo>
                    <a:pt x="1434" y="891"/>
                  </a:lnTo>
                  <a:lnTo>
                    <a:pt x="1540" y="813"/>
                  </a:lnTo>
                  <a:lnTo>
                    <a:pt x="1647" y="746"/>
                  </a:lnTo>
                  <a:lnTo>
                    <a:pt x="1763" y="678"/>
                  </a:lnTo>
                  <a:lnTo>
                    <a:pt x="1879" y="620"/>
                  </a:lnTo>
                  <a:lnTo>
                    <a:pt x="1995" y="562"/>
                  </a:lnTo>
                  <a:lnTo>
                    <a:pt x="2121" y="513"/>
                  </a:lnTo>
                  <a:lnTo>
                    <a:pt x="2247" y="474"/>
                  </a:lnTo>
                  <a:lnTo>
                    <a:pt x="2373" y="436"/>
                  </a:lnTo>
                  <a:lnTo>
                    <a:pt x="2508" y="407"/>
                  </a:lnTo>
                  <a:lnTo>
                    <a:pt x="2634" y="378"/>
                  </a:lnTo>
                  <a:lnTo>
                    <a:pt x="2770" y="368"/>
                  </a:lnTo>
                  <a:lnTo>
                    <a:pt x="2915" y="349"/>
                  </a:lnTo>
                  <a:lnTo>
                    <a:pt x="3050" y="349"/>
                  </a:lnTo>
                  <a:lnTo>
                    <a:pt x="3273" y="358"/>
                  </a:lnTo>
                  <a:lnTo>
                    <a:pt x="3196" y="10"/>
                  </a:lnTo>
                  <a:lnTo>
                    <a:pt x="3050" y="0"/>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9"/>
            <p:cNvSpPr/>
            <p:nvPr/>
          </p:nvSpPr>
          <p:spPr>
            <a:xfrm>
              <a:off x="4830025" y="2207400"/>
              <a:ext cx="101175" cy="102150"/>
            </a:xfrm>
            <a:custGeom>
              <a:rect b="b" l="l" r="r" t="t"/>
              <a:pathLst>
                <a:path extrusionOk="0" h="4086" w="4047">
                  <a:moveTo>
                    <a:pt x="3931" y="0"/>
                  </a:moveTo>
                  <a:lnTo>
                    <a:pt x="3737" y="10"/>
                  </a:lnTo>
                  <a:lnTo>
                    <a:pt x="3534" y="29"/>
                  </a:lnTo>
                  <a:lnTo>
                    <a:pt x="3350" y="58"/>
                  </a:lnTo>
                  <a:lnTo>
                    <a:pt x="3156" y="107"/>
                  </a:lnTo>
                  <a:lnTo>
                    <a:pt x="2972" y="155"/>
                  </a:lnTo>
                  <a:lnTo>
                    <a:pt x="2788" y="204"/>
                  </a:lnTo>
                  <a:lnTo>
                    <a:pt x="2605" y="271"/>
                  </a:lnTo>
                  <a:lnTo>
                    <a:pt x="2430" y="349"/>
                  </a:lnTo>
                  <a:lnTo>
                    <a:pt x="2256" y="426"/>
                  </a:lnTo>
                  <a:lnTo>
                    <a:pt x="2091" y="513"/>
                  </a:lnTo>
                  <a:lnTo>
                    <a:pt x="1937" y="610"/>
                  </a:lnTo>
                  <a:lnTo>
                    <a:pt x="1772" y="717"/>
                  </a:lnTo>
                  <a:lnTo>
                    <a:pt x="1627" y="823"/>
                  </a:lnTo>
                  <a:lnTo>
                    <a:pt x="1481" y="939"/>
                  </a:lnTo>
                  <a:lnTo>
                    <a:pt x="1336" y="1065"/>
                  </a:lnTo>
                  <a:lnTo>
                    <a:pt x="1201" y="1191"/>
                  </a:lnTo>
                  <a:lnTo>
                    <a:pt x="1065" y="1336"/>
                  </a:lnTo>
                  <a:lnTo>
                    <a:pt x="939" y="1481"/>
                  </a:lnTo>
                  <a:lnTo>
                    <a:pt x="813" y="1636"/>
                  </a:lnTo>
                  <a:lnTo>
                    <a:pt x="697" y="1801"/>
                  </a:lnTo>
                  <a:lnTo>
                    <a:pt x="591" y="1965"/>
                  </a:lnTo>
                  <a:lnTo>
                    <a:pt x="494" y="2140"/>
                  </a:lnTo>
                  <a:lnTo>
                    <a:pt x="407" y="2314"/>
                  </a:lnTo>
                  <a:lnTo>
                    <a:pt x="320" y="2498"/>
                  </a:lnTo>
                  <a:lnTo>
                    <a:pt x="252" y="2682"/>
                  </a:lnTo>
                  <a:lnTo>
                    <a:pt x="184" y="2866"/>
                  </a:lnTo>
                  <a:lnTo>
                    <a:pt x="136" y="3059"/>
                  </a:lnTo>
                  <a:lnTo>
                    <a:pt x="87" y="3263"/>
                  </a:lnTo>
                  <a:lnTo>
                    <a:pt x="49" y="3466"/>
                  </a:lnTo>
                  <a:lnTo>
                    <a:pt x="20" y="3669"/>
                  </a:lnTo>
                  <a:lnTo>
                    <a:pt x="10" y="3873"/>
                  </a:lnTo>
                  <a:lnTo>
                    <a:pt x="0" y="4086"/>
                  </a:lnTo>
                  <a:lnTo>
                    <a:pt x="349" y="4086"/>
                  </a:lnTo>
                  <a:lnTo>
                    <a:pt x="358" y="3892"/>
                  </a:lnTo>
                  <a:lnTo>
                    <a:pt x="368" y="3708"/>
                  </a:lnTo>
                  <a:lnTo>
                    <a:pt x="397" y="3514"/>
                  </a:lnTo>
                  <a:lnTo>
                    <a:pt x="426" y="3331"/>
                  </a:lnTo>
                  <a:lnTo>
                    <a:pt x="475" y="3147"/>
                  </a:lnTo>
                  <a:lnTo>
                    <a:pt x="523" y="2972"/>
                  </a:lnTo>
                  <a:lnTo>
                    <a:pt x="581" y="2798"/>
                  </a:lnTo>
                  <a:lnTo>
                    <a:pt x="649" y="2633"/>
                  </a:lnTo>
                  <a:lnTo>
                    <a:pt x="726" y="2459"/>
                  </a:lnTo>
                  <a:lnTo>
                    <a:pt x="804" y="2304"/>
                  </a:lnTo>
                  <a:lnTo>
                    <a:pt x="891" y="2149"/>
                  </a:lnTo>
                  <a:lnTo>
                    <a:pt x="988" y="1995"/>
                  </a:lnTo>
                  <a:lnTo>
                    <a:pt x="1094" y="1849"/>
                  </a:lnTo>
                  <a:lnTo>
                    <a:pt x="1210" y="1704"/>
                  </a:lnTo>
                  <a:lnTo>
                    <a:pt x="1327" y="1569"/>
                  </a:lnTo>
                  <a:lnTo>
                    <a:pt x="1452" y="1443"/>
                  </a:lnTo>
                  <a:lnTo>
                    <a:pt x="1578" y="1317"/>
                  </a:lnTo>
                  <a:lnTo>
                    <a:pt x="1714" y="1201"/>
                  </a:lnTo>
                  <a:lnTo>
                    <a:pt x="1849" y="1094"/>
                  </a:lnTo>
                  <a:lnTo>
                    <a:pt x="1995" y="988"/>
                  </a:lnTo>
                  <a:lnTo>
                    <a:pt x="2140" y="891"/>
                  </a:lnTo>
                  <a:lnTo>
                    <a:pt x="2295" y="804"/>
                  </a:lnTo>
                  <a:lnTo>
                    <a:pt x="2459" y="726"/>
                  </a:lnTo>
                  <a:lnTo>
                    <a:pt x="2614" y="649"/>
                  </a:lnTo>
                  <a:lnTo>
                    <a:pt x="2788" y="581"/>
                  </a:lnTo>
                  <a:lnTo>
                    <a:pt x="2953" y="523"/>
                  </a:lnTo>
                  <a:lnTo>
                    <a:pt x="3127" y="475"/>
                  </a:lnTo>
                  <a:lnTo>
                    <a:pt x="3311" y="426"/>
                  </a:lnTo>
                  <a:lnTo>
                    <a:pt x="3485" y="397"/>
                  </a:lnTo>
                  <a:lnTo>
                    <a:pt x="3669" y="368"/>
                  </a:lnTo>
                  <a:lnTo>
                    <a:pt x="3853" y="349"/>
                  </a:lnTo>
                  <a:lnTo>
                    <a:pt x="4047" y="349"/>
                  </a:lnTo>
                  <a:lnTo>
                    <a:pt x="3931" y="0"/>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9"/>
            <p:cNvSpPr/>
            <p:nvPr/>
          </p:nvSpPr>
          <p:spPr>
            <a:xfrm>
              <a:off x="4805325" y="2183200"/>
              <a:ext cx="117425" cy="126350"/>
            </a:xfrm>
            <a:custGeom>
              <a:rect b="b" l="l" r="r" t="t"/>
              <a:pathLst>
                <a:path extrusionOk="0" h="5054" w="4697">
                  <a:moveTo>
                    <a:pt x="4551" y="0"/>
                  </a:moveTo>
                  <a:lnTo>
                    <a:pt x="4328" y="29"/>
                  </a:lnTo>
                  <a:lnTo>
                    <a:pt x="4115" y="68"/>
                  </a:lnTo>
                  <a:lnTo>
                    <a:pt x="3893" y="116"/>
                  </a:lnTo>
                  <a:lnTo>
                    <a:pt x="3689" y="165"/>
                  </a:lnTo>
                  <a:lnTo>
                    <a:pt x="3476" y="232"/>
                  </a:lnTo>
                  <a:lnTo>
                    <a:pt x="3273" y="310"/>
                  </a:lnTo>
                  <a:lnTo>
                    <a:pt x="3070" y="387"/>
                  </a:lnTo>
                  <a:lnTo>
                    <a:pt x="2876" y="474"/>
                  </a:lnTo>
                  <a:lnTo>
                    <a:pt x="2682" y="571"/>
                  </a:lnTo>
                  <a:lnTo>
                    <a:pt x="2499" y="678"/>
                  </a:lnTo>
                  <a:lnTo>
                    <a:pt x="2315" y="794"/>
                  </a:lnTo>
                  <a:lnTo>
                    <a:pt x="2140" y="910"/>
                  </a:lnTo>
                  <a:lnTo>
                    <a:pt x="1966" y="1036"/>
                  </a:lnTo>
                  <a:lnTo>
                    <a:pt x="1801" y="1172"/>
                  </a:lnTo>
                  <a:lnTo>
                    <a:pt x="1647" y="1317"/>
                  </a:lnTo>
                  <a:lnTo>
                    <a:pt x="1492" y="1462"/>
                  </a:lnTo>
                  <a:lnTo>
                    <a:pt x="1327" y="1636"/>
                  </a:lnTo>
                  <a:lnTo>
                    <a:pt x="1163" y="1820"/>
                  </a:lnTo>
                  <a:lnTo>
                    <a:pt x="1008" y="2014"/>
                  </a:lnTo>
                  <a:lnTo>
                    <a:pt x="872" y="2217"/>
                  </a:lnTo>
                  <a:lnTo>
                    <a:pt x="737" y="2420"/>
                  </a:lnTo>
                  <a:lnTo>
                    <a:pt x="620" y="2633"/>
                  </a:lnTo>
                  <a:lnTo>
                    <a:pt x="504" y="2856"/>
                  </a:lnTo>
                  <a:lnTo>
                    <a:pt x="398" y="3079"/>
                  </a:lnTo>
                  <a:lnTo>
                    <a:pt x="311" y="3311"/>
                  </a:lnTo>
                  <a:lnTo>
                    <a:pt x="233" y="3543"/>
                  </a:lnTo>
                  <a:lnTo>
                    <a:pt x="165" y="3785"/>
                  </a:lnTo>
                  <a:lnTo>
                    <a:pt x="107" y="4027"/>
                  </a:lnTo>
                  <a:lnTo>
                    <a:pt x="59" y="4279"/>
                  </a:lnTo>
                  <a:lnTo>
                    <a:pt x="30" y="4531"/>
                  </a:lnTo>
                  <a:lnTo>
                    <a:pt x="10" y="4792"/>
                  </a:lnTo>
                  <a:lnTo>
                    <a:pt x="1" y="5054"/>
                  </a:lnTo>
                  <a:lnTo>
                    <a:pt x="349" y="5054"/>
                  </a:lnTo>
                  <a:lnTo>
                    <a:pt x="359" y="4812"/>
                  </a:lnTo>
                  <a:lnTo>
                    <a:pt x="378" y="4570"/>
                  </a:lnTo>
                  <a:lnTo>
                    <a:pt x="407" y="4337"/>
                  </a:lnTo>
                  <a:lnTo>
                    <a:pt x="446" y="4105"/>
                  </a:lnTo>
                  <a:lnTo>
                    <a:pt x="504" y="3873"/>
                  </a:lnTo>
                  <a:lnTo>
                    <a:pt x="562" y="3650"/>
                  </a:lnTo>
                  <a:lnTo>
                    <a:pt x="640" y="3427"/>
                  </a:lnTo>
                  <a:lnTo>
                    <a:pt x="727" y="3214"/>
                  </a:lnTo>
                  <a:lnTo>
                    <a:pt x="824" y="3001"/>
                  </a:lnTo>
                  <a:lnTo>
                    <a:pt x="920" y="2798"/>
                  </a:lnTo>
                  <a:lnTo>
                    <a:pt x="1037" y="2604"/>
                  </a:lnTo>
                  <a:lnTo>
                    <a:pt x="1163" y="2411"/>
                  </a:lnTo>
                  <a:lnTo>
                    <a:pt x="1288" y="2227"/>
                  </a:lnTo>
                  <a:lnTo>
                    <a:pt x="1434" y="2043"/>
                  </a:lnTo>
                  <a:lnTo>
                    <a:pt x="1579" y="1878"/>
                  </a:lnTo>
                  <a:lnTo>
                    <a:pt x="1734" y="1714"/>
                  </a:lnTo>
                  <a:lnTo>
                    <a:pt x="1889" y="1568"/>
                  </a:lnTo>
                  <a:lnTo>
                    <a:pt x="2044" y="1433"/>
                  </a:lnTo>
                  <a:lnTo>
                    <a:pt x="2198" y="1307"/>
                  </a:lnTo>
                  <a:lnTo>
                    <a:pt x="2363" y="1181"/>
                  </a:lnTo>
                  <a:lnTo>
                    <a:pt x="2537" y="1075"/>
                  </a:lnTo>
                  <a:lnTo>
                    <a:pt x="2712" y="959"/>
                  </a:lnTo>
                  <a:lnTo>
                    <a:pt x="2886" y="862"/>
                  </a:lnTo>
                  <a:lnTo>
                    <a:pt x="3070" y="775"/>
                  </a:lnTo>
                  <a:lnTo>
                    <a:pt x="3263" y="687"/>
                  </a:lnTo>
                  <a:lnTo>
                    <a:pt x="3457" y="610"/>
                  </a:lnTo>
                  <a:lnTo>
                    <a:pt x="3651" y="542"/>
                  </a:lnTo>
                  <a:lnTo>
                    <a:pt x="3854" y="484"/>
                  </a:lnTo>
                  <a:lnTo>
                    <a:pt x="4057" y="436"/>
                  </a:lnTo>
                  <a:lnTo>
                    <a:pt x="4270" y="397"/>
                  </a:lnTo>
                  <a:lnTo>
                    <a:pt x="4473" y="368"/>
                  </a:lnTo>
                  <a:lnTo>
                    <a:pt x="4696" y="339"/>
                  </a:lnTo>
                  <a:lnTo>
                    <a:pt x="4551" y="0"/>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9"/>
            <p:cNvSpPr/>
            <p:nvPr/>
          </p:nvSpPr>
          <p:spPr>
            <a:xfrm>
              <a:off x="4341350" y="1992700"/>
              <a:ext cx="567825" cy="316850"/>
            </a:xfrm>
            <a:custGeom>
              <a:rect b="b" l="l" r="r" t="t"/>
              <a:pathLst>
                <a:path extrusionOk="0" h="12674" w="22713">
                  <a:moveTo>
                    <a:pt x="11551" y="359"/>
                  </a:moveTo>
                  <a:lnTo>
                    <a:pt x="11744" y="379"/>
                  </a:lnTo>
                  <a:lnTo>
                    <a:pt x="11928" y="398"/>
                  </a:lnTo>
                  <a:lnTo>
                    <a:pt x="12112" y="427"/>
                  </a:lnTo>
                  <a:lnTo>
                    <a:pt x="12296" y="475"/>
                  </a:lnTo>
                  <a:lnTo>
                    <a:pt x="12470" y="524"/>
                  </a:lnTo>
                  <a:lnTo>
                    <a:pt x="12645" y="582"/>
                  </a:lnTo>
                  <a:lnTo>
                    <a:pt x="12809" y="650"/>
                  </a:lnTo>
                  <a:lnTo>
                    <a:pt x="12983" y="727"/>
                  </a:lnTo>
                  <a:lnTo>
                    <a:pt x="13138" y="805"/>
                  </a:lnTo>
                  <a:lnTo>
                    <a:pt x="13293" y="901"/>
                  </a:lnTo>
                  <a:lnTo>
                    <a:pt x="13448" y="998"/>
                  </a:lnTo>
                  <a:lnTo>
                    <a:pt x="13593" y="1095"/>
                  </a:lnTo>
                  <a:lnTo>
                    <a:pt x="13739" y="1211"/>
                  </a:lnTo>
                  <a:lnTo>
                    <a:pt x="13874" y="1327"/>
                  </a:lnTo>
                  <a:lnTo>
                    <a:pt x="14000" y="1453"/>
                  </a:lnTo>
                  <a:lnTo>
                    <a:pt x="14145" y="1598"/>
                  </a:lnTo>
                  <a:lnTo>
                    <a:pt x="14271" y="1753"/>
                  </a:lnTo>
                  <a:lnTo>
                    <a:pt x="14397" y="1918"/>
                  </a:lnTo>
                  <a:lnTo>
                    <a:pt x="14513" y="2082"/>
                  </a:lnTo>
                  <a:lnTo>
                    <a:pt x="14620" y="2257"/>
                  </a:lnTo>
                  <a:lnTo>
                    <a:pt x="14716" y="2441"/>
                  </a:lnTo>
                  <a:lnTo>
                    <a:pt x="14794" y="2625"/>
                  </a:lnTo>
                  <a:lnTo>
                    <a:pt x="14871" y="2818"/>
                  </a:lnTo>
                  <a:lnTo>
                    <a:pt x="14561" y="2973"/>
                  </a:lnTo>
                  <a:lnTo>
                    <a:pt x="14252" y="3147"/>
                  </a:lnTo>
                  <a:lnTo>
                    <a:pt x="14194" y="2973"/>
                  </a:lnTo>
                  <a:lnTo>
                    <a:pt x="14126" y="2809"/>
                  </a:lnTo>
                  <a:lnTo>
                    <a:pt x="14039" y="2654"/>
                  </a:lnTo>
                  <a:lnTo>
                    <a:pt x="13952" y="2499"/>
                  </a:lnTo>
                  <a:lnTo>
                    <a:pt x="13855" y="2344"/>
                  </a:lnTo>
                  <a:lnTo>
                    <a:pt x="13748" y="2208"/>
                  </a:lnTo>
                  <a:lnTo>
                    <a:pt x="13632" y="2073"/>
                  </a:lnTo>
                  <a:lnTo>
                    <a:pt x="13516" y="1937"/>
                  </a:lnTo>
                  <a:lnTo>
                    <a:pt x="13409" y="1840"/>
                  </a:lnTo>
                  <a:lnTo>
                    <a:pt x="13293" y="1744"/>
                  </a:lnTo>
                  <a:lnTo>
                    <a:pt x="13187" y="1656"/>
                  </a:lnTo>
                  <a:lnTo>
                    <a:pt x="13061" y="1569"/>
                  </a:lnTo>
                  <a:lnTo>
                    <a:pt x="12935" y="1492"/>
                  </a:lnTo>
                  <a:lnTo>
                    <a:pt x="12809" y="1414"/>
                  </a:lnTo>
                  <a:lnTo>
                    <a:pt x="12683" y="1347"/>
                  </a:lnTo>
                  <a:lnTo>
                    <a:pt x="12548" y="1289"/>
                  </a:lnTo>
                  <a:lnTo>
                    <a:pt x="12403" y="1230"/>
                  </a:lnTo>
                  <a:lnTo>
                    <a:pt x="12267" y="1182"/>
                  </a:lnTo>
                  <a:lnTo>
                    <a:pt x="12122" y="1143"/>
                  </a:lnTo>
                  <a:lnTo>
                    <a:pt x="11977" y="1114"/>
                  </a:lnTo>
                  <a:lnTo>
                    <a:pt x="11822" y="1085"/>
                  </a:lnTo>
                  <a:lnTo>
                    <a:pt x="11667" y="1066"/>
                  </a:lnTo>
                  <a:lnTo>
                    <a:pt x="11512" y="1056"/>
                  </a:lnTo>
                  <a:lnTo>
                    <a:pt x="11357" y="1047"/>
                  </a:lnTo>
                  <a:lnTo>
                    <a:pt x="11202" y="1056"/>
                  </a:lnTo>
                  <a:lnTo>
                    <a:pt x="11047" y="1066"/>
                  </a:lnTo>
                  <a:lnTo>
                    <a:pt x="10892" y="1085"/>
                  </a:lnTo>
                  <a:lnTo>
                    <a:pt x="10737" y="1114"/>
                  </a:lnTo>
                  <a:lnTo>
                    <a:pt x="10592" y="1143"/>
                  </a:lnTo>
                  <a:lnTo>
                    <a:pt x="10447" y="1182"/>
                  </a:lnTo>
                  <a:lnTo>
                    <a:pt x="10311" y="1230"/>
                  </a:lnTo>
                  <a:lnTo>
                    <a:pt x="10166" y="1289"/>
                  </a:lnTo>
                  <a:lnTo>
                    <a:pt x="10031" y="1347"/>
                  </a:lnTo>
                  <a:lnTo>
                    <a:pt x="9905" y="1414"/>
                  </a:lnTo>
                  <a:lnTo>
                    <a:pt x="9779" y="1492"/>
                  </a:lnTo>
                  <a:lnTo>
                    <a:pt x="9653" y="1569"/>
                  </a:lnTo>
                  <a:lnTo>
                    <a:pt x="9527" y="1656"/>
                  </a:lnTo>
                  <a:lnTo>
                    <a:pt x="9421" y="1744"/>
                  </a:lnTo>
                  <a:lnTo>
                    <a:pt x="9305" y="1840"/>
                  </a:lnTo>
                  <a:lnTo>
                    <a:pt x="9198" y="1937"/>
                  </a:lnTo>
                  <a:lnTo>
                    <a:pt x="9082" y="2073"/>
                  </a:lnTo>
                  <a:lnTo>
                    <a:pt x="8966" y="2208"/>
                  </a:lnTo>
                  <a:lnTo>
                    <a:pt x="8859" y="2344"/>
                  </a:lnTo>
                  <a:lnTo>
                    <a:pt x="8762" y="2499"/>
                  </a:lnTo>
                  <a:lnTo>
                    <a:pt x="8675" y="2654"/>
                  </a:lnTo>
                  <a:lnTo>
                    <a:pt x="8588" y="2809"/>
                  </a:lnTo>
                  <a:lnTo>
                    <a:pt x="8520" y="2973"/>
                  </a:lnTo>
                  <a:lnTo>
                    <a:pt x="8462" y="3147"/>
                  </a:lnTo>
                  <a:lnTo>
                    <a:pt x="8153" y="2973"/>
                  </a:lnTo>
                  <a:lnTo>
                    <a:pt x="7843" y="2818"/>
                  </a:lnTo>
                  <a:lnTo>
                    <a:pt x="7920" y="2625"/>
                  </a:lnTo>
                  <a:lnTo>
                    <a:pt x="7998" y="2441"/>
                  </a:lnTo>
                  <a:lnTo>
                    <a:pt x="8094" y="2257"/>
                  </a:lnTo>
                  <a:lnTo>
                    <a:pt x="8201" y="2082"/>
                  </a:lnTo>
                  <a:lnTo>
                    <a:pt x="8317" y="1918"/>
                  </a:lnTo>
                  <a:lnTo>
                    <a:pt x="8443" y="1753"/>
                  </a:lnTo>
                  <a:lnTo>
                    <a:pt x="8569" y="1598"/>
                  </a:lnTo>
                  <a:lnTo>
                    <a:pt x="8714" y="1453"/>
                  </a:lnTo>
                  <a:lnTo>
                    <a:pt x="8840" y="1327"/>
                  </a:lnTo>
                  <a:lnTo>
                    <a:pt x="8975" y="1211"/>
                  </a:lnTo>
                  <a:lnTo>
                    <a:pt x="9121" y="1095"/>
                  </a:lnTo>
                  <a:lnTo>
                    <a:pt x="9266" y="998"/>
                  </a:lnTo>
                  <a:lnTo>
                    <a:pt x="9421" y="901"/>
                  </a:lnTo>
                  <a:lnTo>
                    <a:pt x="9576" y="805"/>
                  </a:lnTo>
                  <a:lnTo>
                    <a:pt x="9731" y="727"/>
                  </a:lnTo>
                  <a:lnTo>
                    <a:pt x="9905" y="650"/>
                  </a:lnTo>
                  <a:lnTo>
                    <a:pt x="10069" y="582"/>
                  </a:lnTo>
                  <a:lnTo>
                    <a:pt x="10244" y="524"/>
                  </a:lnTo>
                  <a:lnTo>
                    <a:pt x="10418" y="475"/>
                  </a:lnTo>
                  <a:lnTo>
                    <a:pt x="10602" y="427"/>
                  </a:lnTo>
                  <a:lnTo>
                    <a:pt x="10786" y="398"/>
                  </a:lnTo>
                  <a:lnTo>
                    <a:pt x="10970" y="379"/>
                  </a:lnTo>
                  <a:lnTo>
                    <a:pt x="11163" y="359"/>
                  </a:lnTo>
                  <a:close/>
                  <a:moveTo>
                    <a:pt x="11357" y="1395"/>
                  </a:moveTo>
                  <a:lnTo>
                    <a:pt x="11493" y="1405"/>
                  </a:lnTo>
                  <a:lnTo>
                    <a:pt x="11638" y="1414"/>
                  </a:lnTo>
                  <a:lnTo>
                    <a:pt x="11764" y="1424"/>
                  </a:lnTo>
                  <a:lnTo>
                    <a:pt x="11899" y="1453"/>
                  </a:lnTo>
                  <a:lnTo>
                    <a:pt x="12035" y="1482"/>
                  </a:lnTo>
                  <a:lnTo>
                    <a:pt x="12161" y="1521"/>
                  </a:lnTo>
                  <a:lnTo>
                    <a:pt x="12286" y="1560"/>
                  </a:lnTo>
                  <a:lnTo>
                    <a:pt x="12412" y="1608"/>
                  </a:lnTo>
                  <a:lnTo>
                    <a:pt x="12528" y="1666"/>
                  </a:lnTo>
                  <a:lnTo>
                    <a:pt x="12645" y="1724"/>
                  </a:lnTo>
                  <a:lnTo>
                    <a:pt x="12761" y="1792"/>
                  </a:lnTo>
                  <a:lnTo>
                    <a:pt x="12867" y="1860"/>
                  </a:lnTo>
                  <a:lnTo>
                    <a:pt x="12974" y="1937"/>
                  </a:lnTo>
                  <a:lnTo>
                    <a:pt x="13071" y="2015"/>
                  </a:lnTo>
                  <a:lnTo>
                    <a:pt x="13177" y="2102"/>
                  </a:lnTo>
                  <a:lnTo>
                    <a:pt x="13264" y="2189"/>
                  </a:lnTo>
                  <a:lnTo>
                    <a:pt x="13380" y="2315"/>
                  </a:lnTo>
                  <a:lnTo>
                    <a:pt x="13487" y="2441"/>
                  </a:lnTo>
                  <a:lnTo>
                    <a:pt x="13584" y="2576"/>
                  </a:lnTo>
                  <a:lnTo>
                    <a:pt x="13680" y="2721"/>
                  </a:lnTo>
                  <a:lnTo>
                    <a:pt x="13758" y="2867"/>
                  </a:lnTo>
                  <a:lnTo>
                    <a:pt x="13835" y="3022"/>
                  </a:lnTo>
                  <a:lnTo>
                    <a:pt x="13893" y="3176"/>
                  </a:lnTo>
                  <a:lnTo>
                    <a:pt x="13952" y="3341"/>
                  </a:lnTo>
                  <a:lnTo>
                    <a:pt x="13642" y="3554"/>
                  </a:lnTo>
                  <a:lnTo>
                    <a:pt x="13361" y="3796"/>
                  </a:lnTo>
                  <a:lnTo>
                    <a:pt x="13322" y="3631"/>
                  </a:lnTo>
                  <a:lnTo>
                    <a:pt x="13284" y="3477"/>
                  </a:lnTo>
                  <a:lnTo>
                    <a:pt x="13225" y="3322"/>
                  </a:lnTo>
                  <a:lnTo>
                    <a:pt x="13158" y="3176"/>
                  </a:lnTo>
                  <a:lnTo>
                    <a:pt x="13080" y="3041"/>
                  </a:lnTo>
                  <a:lnTo>
                    <a:pt x="12993" y="2905"/>
                  </a:lnTo>
                  <a:lnTo>
                    <a:pt x="12896" y="2789"/>
                  </a:lnTo>
                  <a:lnTo>
                    <a:pt x="12790" y="2673"/>
                  </a:lnTo>
                  <a:lnTo>
                    <a:pt x="12645" y="2537"/>
                  </a:lnTo>
                  <a:lnTo>
                    <a:pt x="12490" y="2421"/>
                  </a:lnTo>
                  <a:lnTo>
                    <a:pt x="12325" y="2324"/>
                  </a:lnTo>
                  <a:lnTo>
                    <a:pt x="12141" y="2237"/>
                  </a:lnTo>
                  <a:lnTo>
                    <a:pt x="11957" y="2170"/>
                  </a:lnTo>
                  <a:lnTo>
                    <a:pt x="11764" y="2121"/>
                  </a:lnTo>
                  <a:lnTo>
                    <a:pt x="11560" y="2082"/>
                  </a:lnTo>
                  <a:lnTo>
                    <a:pt x="11357" y="2073"/>
                  </a:lnTo>
                  <a:lnTo>
                    <a:pt x="11154" y="2082"/>
                  </a:lnTo>
                  <a:lnTo>
                    <a:pt x="10950" y="2121"/>
                  </a:lnTo>
                  <a:lnTo>
                    <a:pt x="10757" y="2170"/>
                  </a:lnTo>
                  <a:lnTo>
                    <a:pt x="10573" y="2237"/>
                  </a:lnTo>
                  <a:lnTo>
                    <a:pt x="10389" y="2324"/>
                  </a:lnTo>
                  <a:lnTo>
                    <a:pt x="10224" y="2421"/>
                  </a:lnTo>
                  <a:lnTo>
                    <a:pt x="10069" y="2537"/>
                  </a:lnTo>
                  <a:lnTo>
                    <a:pt x="9924" y="2673"/>
                  </a:lnTo>
                  <a:lnTo>
                    <a:pt x="9818" y="2789"/>
                  </a:lnTo>
                  <a:lnTo>
                    <a:pt x="9721" y="2905"/>
                  </a:lnTo>
                  <a:lnTo>
                    <a:pt x="9634" y="3041"/>
                  </a:lnTo>
                  <a:lnTo>
                    <a:pt x="9556" y="3176"/>
                  </a:lnTo>
                  <a:lnTo>
                    <a:pt x="9489" y="3322"/>
                  </a:lnTo>
                  <a:lnTo>
                    <a:pt x="9430" y="3477"/>
                  </a:lnTo>
                  <a:lnTo>
                    <a:pt x="9392" y="3631"/>
                  </a:lnTo>
                  <a:lnTo>
                    <a:pt x="9353" y="3796"/>
                  </a:lnTo>
                  <a:lnTo>
                    <a:pt x="9072" y="3554"/>
                  </a:lnTo>
                  <a:lnTo>
                    <a:pt x="8762" y="3341"/>
                  </a:lnTo>
                  <a:lnTo>
                    <a:pt x="8821" y="3176"/>
                  </a:lnTo>
                  <a:lnTo>
                    <a:pt x="8879" y="3022"/>
                  </a:lnTo>
                  <a:lnTo>
                    <a:pt x="8956" y="2867"/>
                  </a:lnTo>
                  <a:lnTo>
                    <a:pt x="9033" y="2721"/>
                  </a:lnTo>
                  <a:lnTo>
                    <a:pt x="9130" y="2576"/>
                  </a:lnTo>
                  <a:lnTo>
                    <a:pt x="9227" y="2441"/>
                  </a:lnTo>
                  <a:lnTo>
                    <a:pt x="9334" y="2315"/>
                  </a:lnTo>
                  <a:lnTo>
                    <a:pt x="9450" y="2189"/>
                  </a:lnTo>
                  <a:lnTo>
                    <a:pt x="9537" y="2102"/>
                  </a:lnTo>
                  <a:lnTo>
                    <a:pt x="9643" y="2015"/>
                  </a:lnTo>
                  <a:lnTo>
                    <a:pt x="9740" y="1937"/>
                  </a:lnTo>
                  <a:lnTo>
                    <a:pt x="9847" y="1860"/>
                  </a:lnTo>
                  <a:lnTo>
                    <a:pt x="9953" y="1792"/>
                  </a:lnTo>
                  <a:lnTo>
                    <a:pt x="10069" y="1724"/>
                  </a:lnTo>
                  <a:lnTo>
                    <a:pt x="10186" y="1666"/>
                  </a:lnTo>
                  <a:lnTo>
                    <a:pt x="10302" y="1608"/>
                  </a:lnTo>
                  <a:lnTo>
                    <a:pt x="10428" y="1560"/>
                  </a:lnTo>
                  <a:lnTo>
                    <a:pt x="10553" y="1521"/>
                  </a:lnTo>
                  <a:lnTo>
                    <a:pt x="10679" y="1482"/>
                  </a:lnTo>
                  <a:lnTo>
                    <a:pt x="10815" y="1453"/>
                  </a:lnTo>
                  <a:lnTo>
                    <a:pt x="10950" y="1424"/>
                  </a:lnTo>
                  <a:lnTo>
                    <a:pt x="11076" y="1414"/>
                  </a:lnTo>
                  <a:lnTo>
                    <a:pt x="11221" y="1405"/>
                  </a:lnTo>
                  <a:lnTo>
                    <a:pt x="11357" y="1395"/>
                  </a:lnTo>
                  <a:close/>
                  <a:moveTo>
                    <a:pt x="11357" y="2421"/>
                  </a:moveTo>
                  <a:lnTo>
                    <a:pt x="11531" y="2431"/>
                  </a:lnTo>
                  <a:lnTo>
                    <a:pt x="11696" y="2460"/>
                  </a:lnTo>
                  <a:lnTo>
                    <a:pt x="11851" y="2499"/>
                  </a:lnTo>
                  <a:lnTo>
                    <a:pt x="12006" y="2557"/>
                  </a:lnTo>
                  <a:lnTo>
                    <a:pt x="12151" y="2625"/>
                  </a:lnTo>
                  <a:lnTo>
                    <a:pt x="12296" y="2712"/>
                  </a:lnTo>
                  <a:lnTo>
                    <a:pt x="12422" y="2809"/>
                  </a:lnTo>
                  <a:lnTo>
                    <a:pt x="12538" y="2915"/>
                  </a:lnTo>
                  <a:lnTo>
                    <a:pt x="12645" y="3031"/>
                  </a:lnTo>
                  <a:lnTo>
                    <a:pt x="12741" y="3167"/>
                  </a:lnTo>
                  <a:lnTo>
                    <a:pt x="12829" y="3302"/>
                  </a:lnTo>
                  <a:lnTo>
                    <a:pt x="12896" y="3447"/>
                  </a:lnTo>
                  <a:lnTo>
                    <a:pt x="12954" y="3602"/>
                  </a:lnTo>
                  <a:lnTo>
                    <a:pt x="12993" y="3757"/>
                  </a:lnTo>
                  <a:lnTo>
                    <a:pt x="13022" y="3932"/>
                  </a:lnTo>
                  <a:lnTo>
                    <a:pt x="13032" y="4096"/>
                  </a:lnTo>
                  <a:lnTo>
                    <a:pt x="12799" y="4338"/>
                  </a:lnTo>
                  <a:lnTo>
                    <a:pt x="12586" y="4600"/>
                  </a:lnTo>
                  <a:lnTo>
                    <a:pt x="12374" y="4871"/>
                  </a:lnTo>
                  <a:lnTo>
                    <a:pt x="12190" y="5142"/>
                  </a:lnTo>
                  <a:lnTo>
                    <a:pt x="12015" y="5432"/>
                  </a:lnTo>
                  <a:lnTo>
                    <a:pt x="11851" y="5732"/>
                  </a:lnTo>
                  <a:lnTo>
                    <a:pt x="11706" y="6042"/>
                  </a:lnTo>
                  <a:lnTo>
                    <a:pt x="11580" y="6362"/>
                  </a:lnTo>
                  <a:lnTo>
                    <a:pt x="11134" y="6362"/>
                  </a:lnTo>
                  <a:lnTo>
                    <a:pt x="11008" y="6042"/>
                  </a:lnTo>
                  <a:lnTo>
                    <a:pt x="10863" y="5732"/>
                  </a:lnTo>
                  <a:lnTo>
                    <a:pt x="10699" y="5432"/>
                  </a:lnTo>
                  <a:lnTo>
                    <a:pt x="10524" y="5142"/>
                  </a:lnTo>
                  <a:lnTo>
                    <a:pt x="10340" y="4871"/>
                  </a:lnTo>
                  <a:lnTo>
                    <a:pt x="10127" y="4600"/>
                  </a:lnTo>
                  <a:lnTo>
                    <a:pt x="9914" y="4338"/>
                  </a:lnTo>
                  <a:lnTo>
                    <a:pt x="9682" y="4096"/>
                  </a:lnTo>
                  <a:lnTo>
                    <a:pt x="9692" y="3932"/>
                  </a:lnTo>
                  <a:lnTo>
                    <a:pt x="9721" y="3757"/>
                  </a:lnTo>
                  <a:lnTo>
                    <a:pt x="9760" y="3602"/>
                  </a:lnTo>
                  <a:lnTo>
                    <a:pt x="9818" y="3447"/>
                  </a:lnTo>
                  <a:lnTo>
                    <a:pt x="9885" y="3302"/>
                  </a:lnTo>
                  <a:lnTo>
                    <a:pt x="9973" y="3167"/>
                  </a:lnTo>
                  <a:lnTo>
                    <a:pt x="10069" y="3031"/>
                  </a:lnTo>
                  <a:lnTo>
                    <a:pt x="10176" y="2915"/>
                  </a:lnTo>
                  <a:lnTo>
                    <a:pt x="10292" y="2809"/>
                  </a:lnTo>
                  <a:lnTo>
                    <a:pt x="10418" y="2712"/>
                  </a:lnTo>
                  <a:lnTo>
                    <a:pt x="10563" y="2625"/>
                  </a:lnTo>
                  <a:lnTo>
                    <a:pt x="10708" y="2557"/>
                  </a:lnTo>
                  <a:lnTo>
                    <a:pt x="10863" y="2499"/>
                  </a:lnTo>
                  <a:lnTo>
                    <a:pt x="11018" y="2460"/>
                  </a:lnTo>
                  <a:lnTo>
                    <a:pt x="11183" y="2431"/>
                  </a:lnTo>
                  <a:lnTo>
                    <a:pt x="11357" y="2421"/>
                  </a:lnTo>
                  <a:close/>
                  <a:moveTo>
                    <a:pt x="5219" y="3835"/>
                  </a:moveTo>
                  <a:lnTo>
                    <a:pt x="5461" y="3844"/>
                  </a:lnTo>
                  <a:lnTo>
                    <a:pt x="5693" y="3854"/>
                  </a:lnTo>
                  <a:lnTo>
                    <a:pt x="5936" y="3893"/>
                  </a:lnTo>
                  <a:lnTo>
                    <a:pt x="6168" y="3932"/>
                  </a:lnTo>
                  <a:lnTo>
                    <a:pt x="6400" y="3980"/>
                  </a:lnTo>
                  <a:lnTo>
                    <a:pt x="6623" y="4048"/>
                  </a:lnTo>
                  <a:lnTo>
                    <a:pt x="6846" y="4125"/>
                  </a:lnTo>
                  <a:lnTo>
                    <a:pt x="7059" y="4203"/>
                  </a:lnTo>
                  <a:lnTo>
                    <a:pt x="7262" y="4299"/>
                  </a:lnTo>
                  <a:lnTo>
                    <a:pt x="7465" y="4406"/>
                  </a:lnTo>
                  <a:lnTo>
                    <a:pt x="7668" y="4522"/>
                  </a:lnTo>
                  <a:lnTo>
                    <a:pt x="7862" y="4638"/>
                  </a:lnTo>
                  <a:lnTo>
                    <a:pt x="8046" y="4774"/>
                  </a:lnTo>
                  <a:lnTo>
                    <a:pt x="8220" y="4919"/>
                  </a:lnTo>
                  <a:lnTo>
                    <a:pt x="8395" y="5064"/>
                  </a:lnTo>
                  <a:lnTo>
                    <a:pt x="8559" y="5219"/>
                  </a:lnTo>
                  <a:lnTo>
                    <a:pt x="8704" y="5374"/>
                  </a:lnTo>
                  <a:lnTo>
                    <a:pt x="8850" y="5539"/>
                  </a:lnTo>
                  <a:lnTo>
                    <a:pt x="8985" y="5703"/>
                  </a:lnTo>
                  <a:lnTo>
                    <a:pt x="9111" y="5877"/>
                  </a:lnTo>
                  <a:lnTo>
                    <a:pt x="9227" y="6052"/>
                  </a:lnTo>
                  <a:lnTo>
                    <a:pt x="9334" y="6236"/>
                  </a:lnTo>
                  <a:lnTo>
                    <a:pt x="9440" y="6429"/>
                  </a:lnTo>
                  <a:lnTo>
                    <a:pt x="9527" y="6623"/>
                  </a:lnTo>
                  <a:lnTo>
                    <a:pt x="9227" y="6729"/>
                  </a:lnTo>
                  <a:lnTo>
                    <a:pt x="8927" y="6846"/>
                  </a:lnTo>
                  <a:lnTo>
                    <a:pt x="8850" y="6681"/>
                  </a:lnTo>
                  <a:lnTo>
                    <a:pt x="8762" y="6516"/>
                  </a:lnTo>
                  <a:lnTo>
                    <a:pt x="8666" y="6371"/>
                  </a:lnTo>
                  <a:lnTo>
                    <a:pt x="8569" y="6216"/>
                  </a:lnTo>
                  <a:lnTo>
                    <a:pt x="8462" y="6071"/>
                  </a:lnTo>
                  <a:lnTo>
                    <a:pt x="8346" y="5936"/>
                  </a:lnTo>
                  <a:lnTo>
                    <a:pt x="8230" y="5800"/>
                  </a:lnTo>
                  <a:lnTo>
                    <a:pt x="8104" y="5674"/>
                  </a:lnTo>
                  <a:lnTo>
                    <a:pt x="7969" y="5539"/>
                  </a:lnTo>
                  <a:lnTo>
                    <a:pt x="7814" y="5403"/>
                  </a:lnTo>
                  <a:lnTo>
                    <a:pt x="7659" y="5287"/>
                  </a:lnTo>
                  <a:lnTo>
                    <a:pt x="7504" y="5171"/>
                  </a:lnTo>
                  <a:lnTo>
                    <a:pt x="7339" y="5064"/>
                  </a:lnTo>
                  <a:lnTo>
                    <a:pt x="7165" y="4967"/>
                  </a:lnTo>
                  <a:lnTo>
                    <a:pt x="6991" y="4880"/>
                  </a:lnTo>
                  <a:lnTo>
                    <a:pt x="6807" y="4793"/>
                  </a:lnTo>
                  <a:lnTo>
                    <a:pt x="6623" y="4725"/>
                  </a:lnTo>
                  <a:lnTo>
                    <a:pt x="6429" y="4658"/>
                  </a:lnTo>
                  <a:lnTo>
                    <a:pt x="6236" y="4600"/>
                  </a:lnTo>
                  <a:lnTo>
                    <a:pt x="6042" y="4561"/>
                  </a:lnTo>
                  <a:lnTo>
                    <a:pt x="5839" y="4522"/>
                  </a:lnTo>
                  <a:lnTo>
                    <a:pt x="5635" y="4493"/>
                  </a:lnTo>
                  <a:lnTo>
                    <a:pt x="5422" y="4474"/>
                  </a:lnTo>
                  <a:lnTo>
                    <a:pt x="5006" y="4474"/>
                  </a:lnTo>
                  <a:lnTo>
                    <a:pt x="4793" y="4493"/>
                  </a:lnTo>
                  <a:lnTo>
                    <a:pt x="4590" y="4522"/>
                  </a:lnTo>
                  <a:lnTo>
                    <a:pt x="4387" y="4561"/>
                  </a:lnTo>
                  <a:lnTo>
                    <a:pt x="4193" y="4600"/>
                  </a:lnTo>
                  <a:lnTo>
                    <a:pt x="3999" y="4658"/>
                  </a:lnTo>
                  <a:lnTo>
                    <a:pt x="3806" y="4725"/>
                  </a:lnTo>
                  <a:lnTo>
                    <a:pt x="3622" y="4793"/>
                  </a:lnTo>
                  <a:lnTo>
                    <a:pt x="3438" y="4880"/>
                  </a:lnTo>
                  <a:lnTo>
                    <a:pt x="3264" y="4967"/>
                  </a:lnTo>
                  <a:lnTo>
                    <a:pt x="3089" y="5064"/>
                  </a:lnTo>
                  <a:lnTo>
                    <a:pt x="2925" y="5171"/>
                  </a:lnTo>
                  <a:lnTo>
                    <a:pt x="2770" y="5287"/>
                  </a:lnTo>
                  <a:lnTo>
                    <a:pt x="2615" y="5403"/>
                  </a:lnTo>
                  <a:lnTo>
                    <a:pt x="2460" y="5539"/>
                  </a:lnTo>
                  <a:lnTo>
                    <a:pt x="2324" y="5674"/>
                  </a:lnTo>
                  <a:lnTo>
                    <a:pt x="2199" y="5800"/>
                  </a:lnTo>
                  <a:lnTo>
                    <a:pt x="2082" y="5936"/>
                  </a:lnTo>
                  <a:lnTo>
                    <a:pt x="1966" y="6071"/>
                  </a:lnTo>
                  <a:lnTo>
                    <a:pt x="1860" y="6216"/>
                  </a:lnTo>
                  <a:lnTo>
                    <a:pt x="1763" y="6371"/>
                  </a:lnTo>
                  <a:lnTo>
                    <a:pt x="1666" y="6516"/>
                  </a:lnTo>
                  <a:lnTo>
                    <a:pt x="1579" y="6681"/>
                  </a:lnTo>
                  <a:lnTo>
                    <a:pt x="1502" y="6846"/>
                  </a:lnTo>
                  <a:lnTo>
                    <a:pt x="1201" y="6729"/>
                  </a:lnTo>
                  <a:lnTo>
                    <a:pt x="901" y="6623"/>
                  </a:lnTo>
                  <a:lnTo>
                    <a:pt x="988" y="6429"/>
                  </a:lnTo>
                  <a:lnTo>
                    <a:pt x="1095" y="6236"/>
                  </a:lnTo>
                  <a:lnTo>
                    <a:pt x="1201" y="6052"/>
                  </a:lnTo>
                  <a:lnTo>
                    <a:pt x="1318" y="5877"/>
                  </a:lnTo>
                  <a:lnTo>
                    <a:pt x="1443" y="5703"/>
                  </a:lnTo>
                  <a:lnTo>
                    <a:pt x="1579" y="5539"/>
                  </a:lnTo>
                  <a:lnTo>
                    <a:pt x="1724" y="5374"/>
                  </a:lnTo>
                  <a:lnTo>
                    <a:pt x="1869" y="5219"/>
                  </a:lnTo>
                  <a:lnTo>
                    <a:pt x="2034" y="5064"/>
                  </a:lnTo>
                  <a:lnTo>
                    <a:pt x="2208" y="4919"/>
                  </a:lnTo>
                  <a:lnTo>
                    <a:pt x="2383" y="4774"/>
                  </a:lnTo>
                  <a:lnTo>
                    <a:pt x="2566" y="4638"/>
                  </a:lnTo>
                  <a:lnTo>
                    <a:pt x="2760" y="4522"/>
                  </a:lnTo>
                  <a:lnTo>
                    <a:pt x="2963" y="4406"/>
                  </a:lnTo>
                  <a:lnTo>
                    <a:pt x="3167" y="4299"/>
                  </a:lnTo>
                  <a:lnTo>
                    <a:pt x="3370" y="4203"/>
                  </a:lnTo>
                  <a:lnTo>
                    <a:pt x="3593" y="4125"/>
                  </a:lnTo>
                  <a:lnTo>
                    <a:pt x="3806" y="4048"/>
                  </a:lnTo>
                  <a:lnTo>
                    <a:pt x="4028" y="3980"/>
                  </a:lnTo>
                  <a:lnTo>
                    <a:pt x="4261" y="3932"/>
                  </a:lnTo>
                  <a:lnTo>
                    <a:pt x="4493" y="3893"/>
                  </a:lnTo>
                  <a:lnTo>
                    <a:pt x="4735" y="3854"/>
                  </a:lnTo>
                  <a:lnTo>
                    <a:pt x="4967" y="3844"/>
                  </a:lnTo>
                  <a:lnTo>
                    <a:pt x="5219" y="3835"/>
                  </a:lnTo>
                  <a:close/>
                  <a:moveTo>
                    <a:pt x="17495" y="3835"/>
                  </a:moveTo>
                  <a:lnTo>
                    <a:pt x="17747" y="3844"/>
                  </a:lnTo>
                  <a:lnTo>
                    <a:pt x="17979" y="3854"/>
                  </a:lnTo>
                  <a:lnTo>
                    <a:pt x="18221" y="3893"/>
                  </a:lnTo>
                  <a:lnTo>
                    <a:pt x="18453" y="3932"/>
                  </a:lnTo>
                  <a:lnTo>
                    <a:pt x="18686" y="3980"/>
                  </a:lnTo>
                  <a:lnTo>
                    <a:pt x="18908" y="4048"/>
                  </a:lnTo>
                  <a:lnTo>
                    <a:pt x="19121" y="4125"/>
                  </a:lnTo>
                  <a:lnTo>
                    <a:pt x="19344" y="4203"/>
                  </a:lnTo>
                  <a:lnTo>
                    <a:pt x="19547" y="4299"/>
                  </a:lnTo>
                  <a:lnTo>
                    <a:pt x="19751" y="4406"/>
                  </a:lnTo>
                  <a:lnTo>
                    <a:pt x="19954" y="4522"/>
                  </a:lnTo>
                  <a:lnTo>
                    <a:pt x="20147" y="4638"/>
                  </a:lnTo>
                  <a:lnTo>
                    <a:pt x="20331" y="4774"/>
                  </a:lnTo>
                  <a:lnTo>
                    <a:pt x="20506" y="4919"/>
                  </a:lnTo>
                  <a:lnTo>
                    <a:pt x="20680" y="5064"/>
                  </a:lnTo>
                  <a:lnTo>
                    <a:pt x="20845" y="5219"/>
                  </a:lnTo>
                  <a:lnTo>
                    <a:pt x="20990" y="5374"/>
                  </a:lnTo>
                  <a:lnTo>
                    <a:pt x="21135" y="5539"/>
                  </a:lnTo>
                  <a:lnTo>
                    <a:pt x="21271" y="5703"/>
                  </a:lnTo>
                  <a:lnTo>
                    <a:pt x="21396" y="5877"/>
                  </a:lnTo>
                  <a:lnTo>
                    <a:pt x="21513" y="6052"/>
                  </a:lnTo>
                  <a:lnTo>
                    <a:pt x="21619" y="6236"/>
                  </a:lnTo>
                  <a:lnTo>
                    <a:pt x="21726" y="6429"/>
                  </a:lnTo>
                  <a:lnTo>
                    <a:pt x="21813" y="6623"/>
                  </a:lnTo>
                  <a:lnTo>
                    <a:pt x="21513" y="6729"/>
                  </a:lnTo>
                  <a:lnTo>
                    <a:pt x="21212" y="6846"/>
                  </a:lnTo>
                  <a:lnTo>
                    <a:pt x="21135" y="6681"/>
                  </a:lnTo>
                  <a:lnTo>
                    <a:pt x="21048" y="6516"/>
                  </a:lnTo>
                  <a:lnTo>
                    <a:pt x="20951" y="6371"/>
                  </a:lnTo>
                  <a:lnTo>
                    <a:pt x="20854" y="6216"/>
                  </a:lnTo>
                  <a:lnTo>
                    <a:pt x="20748" y="6071"/>
                  </a:lnTo>
                  <a:lnTo>
                    <a:pt x="20632" y="5936"/>
                  </a:lnTo>
                  <a:lnTo>
                    <a:pt x="20515" y="5800"/>
                  </a:lnTo>
                  <a:lnTo>
                    <a:pt x="20390" y="5674"/>
                  </a:lnTo>
                  <a:lnTo>
                    <a:pt x="20254" y="5539"/>
                  </a:lnTo>
                  <a:lnTo>
                    <a:pt x="20099" y="5403"/>
                  </a:lnTo>
                  <a:lnTo>
                    <a:pt x="19944" y="5287"/>
                  </a:lnTo>
                  <a:lnTo>
                    <a:pt x="19789" y="5171"/>
                  </a:lnTo>
                  <a:lnTo>
                    <a:pt x="19625" y="5064"/>
                  </a:lnTo>
                  <a:lnTo>
                    <a:pt x="19450" y="4967"/>
                  </a:lnTo>
                  <a:lnTo>
                    <a:pt x="19276" y="4880"/>
                  </a:lnTo>
                  <a:lnTo>
                    <a:pt x="19092" y="4793"/>
                  </a:lnTo>
                  <a:lnTo>
                    <a:pt x="18908" y="4725"/>
                  </a:lnTo>
                  <a:lnTo>
                    <a:pt x="18715" y="4658"/>
                  </a:lnTo>
                  <a:lnTo>
                    <a:pt x="18521" y="4600"/>
                  </a:lnTo>
                  <a:lnTo>
                    <a:pt x="18327" y="4561"/>
                  </a:lnTo>
                  <a:lnTo>
                    <a:pt x="18124" y="4522"/>
                  </a:lnTo>
                  <a:lnTo>
                    <a:pt x="17921" y="4493"/>
                  </a:lnTo>
                  <a:lnTo>
                    <a:pt x="17708" y="4474"/>
                  </a:lnTo>
                  <a:lnTo>
                    <a:pt x="17292" y="4474"/>
                  </a:lnTo>
                  <a:lnTo>
                    <a:pt x="17079" y="4493"/>
                  </a:lnTo>
                  <a:lnTo>
                    <a:pt x="16875" y="4522"/>
                  </a:lnTo>
                  <a:lnTo>
                    <a:pt x="16672" y="4561"/>
                  </a:lnTo>
                  <a:lnTo>
                    <a:pt x="16478" y="4600"/>
                  </a:lnTo>
                  <a:lnTo>
                    <a:pt x="16285" y="4658"/>
                  </a:lnTo>
                  <a:lnTo>
                    <a:pt x="16091" y="4725"/>
                  </a:lnTo>
                  <a:lnTo>
                    <a:pt x="15907" y="4793"/>
                  </a:lnTo>
                  <a:lnTo>
                    <a:pt x="15723" y="4880"/>
                  </a:lnTo>
                  <a:lnTo>
                    <a:pt x="15549" y="4967"/>
                  </a:lnTo>
                  <a:lnTo>
                    <a:pt x="15375" y="5064"/>
                  </a:lnTo>
                  <a:lnTo>
                    <a:pt x="15210" y="5171"/>
                  </a:lnTo>
                  <a:lnTo>
                    <a:pt x="15055" y="5287"/>
                  </a:lnTo>
                  <a:lnTo>
                    <a:pt x="14900" y="5403"/>
                  </a:lnTo>
                  <a:lnTo>
                    <a:pt x="14745" y="5539"/>
                  </a:lnTo>
                  <a:lnTo>
                    <a:pt x="14610" y="5674"/>
                  </a:lnTo>
                  <a:lnTo>
                    <a:pt x="14484" y="5800"/>
                  </a:lnTo>
                  <a:lnTo>
                    <a:pt x="14368" y="5936"/>
                  </a:lnTo>
                  <a:lnTo>
                    <a:pt x="14252" y="6071"/>
                  </a:lnTo>
                  <a:lnTo>
                    <a:pt x="14145" y="6216"/>
                  </a:lnTo>
                  <a:lnTo>
                    <a:pt x="14048" y="6371"/>
                  </a:lnTo>
                  <a:lnTo>
                    <a:pt x="13952" y="6516"/>
                  </a:lnTo>
                  <a:lnTo>
                    <a:pt x="13864" y="6681"/>
                  </a:lnTo>
                  <a:lnTo>
                    <a:pt x="13787" y="6846"/>
                  </a:lnTo>
                  <a:lnTo>
                    <a:pt x="13487" y="6729"/>
                  </a:lnTo>
                  <a:lnTo>
                    <a:pt x="13187" y="6623"/>
                  </a:lnTo>
                  <a:lnTo>
                    <a:pt x="13274" y="6429"/>
                  </a:lnTo>
                  <a:lnTo>
                    <a:pt x="13380" y="6236"/>
                  </a:lnTo>
                  <a:lnTo>
                    <a:pt x="13487" y="6052"/>
                  </a:lnTo>
                  <a:lnTo>
                    <a:pt x="13603" y="5877"/>
                  </a:lnTo>
                  <a:lnTo>
                    <a:pt x="13729" y="5703"/>
                  </a:lnTo>
                  <a:lnTo>
                    <a:pt x="13864" y="5539"/>
                  </a:lnTo>
                  <a:lnTo>
                    <a:pt x="14010" y="5374"/>
                  </a:lnTo>
                  <a:lnTo>
                    <a:pt x="14155" y="5219"/>
                  </a:lnTo>
                  <a:lnTo>
                    <a:pt x="14319" y="5064"/>
                  </a:lnTo>
                  <a:lnTo>
                    <a:pt x="14494" y="4919"/>
                  </a:lnTo>
                  <a:lnTo>
                    <a:pt x="14668" y="4774"/>
                  </a:lnTo>
                  <a:lnTo>
                    <a:pt x="14852" y="4638"/>
                  </a:lnTo>
                  <a:lnTo>
                    <a:pt x="15046" y="4522"/>
                  </a:lnTo>
                  <a:lnTo>
                    <a:pt x="15249" y="4406"/>
                  </a:lnTo>
                  <a:lnTo>
                    <a:pt x="15452" y="4299"/>
                  </a:lnTo>
                  <a:lnTo>
                    <a:pt x="15655" y="4203"/>
                  </a:lnTo>
                  <a:lnTo>
                    <a:pt x="15868" y="4125"/>
                  </a:lnTo>
                  <a:lnTo>
                    <a:pt x="16091" y="4048"/>
                  </a:lnTo>
                  <a:lnTo>
                    <a:pt x="16314" y="3980"/>
                  </a:lnTo>
                  <a:lnTo>
                    <a:pt x="16546" y="3932"/>
                  </a:lnTo>
                  <a:lnTo>
                    <a:pt x="16778" y="3893"/>
                  </a:lnTo>
                  <a:lnTo>
                    <a:pt x="17020" y="3854"/>
                  </a:lnTo>
                  <a:lnTo>
                    <a:pt x="17253" y="3844"/>
                  </a:lnTo>
                  <a:lnTo>
                    <a:pt x="17495" y="3835"/>
                  </a:lnTo>
                  <a:close/>
                  <a:moveTo>
                    <a:pt x="5219" y="4822"/>
                  </a:moveTo>
                  <a:lnTo>
                    <a:pt x="5403" y="4832"/>
                  </a:lnTo>
                  <a:lnTo>
                    <a:pt x="5597" y="4842"/>
                  </a:lnTo>
                  <a:lnTo>
                    <a:pt x="5781" y="4861"/>
                  </a:lnTo>
                  <a:lnTo>
                    <a:pt x="5965" y="4900"/>
                  </a:lnTo>
                  <a:lnTo>
                    <a:pt x="6149" y="4938"/>
                  </a:lnTo>
                  <a:lnTo>
                    <a:pt x="6323" y="4987"/>
                  </a:lnTo>
                  <a:lnTo>
                    <a:pt x="6497" y="5045"/>
                  </a:lnTo>
                  <a:lnTo>
                    <a:pt x="6671" y="5113"/>
                  </a:lnTo>
                  <a:lnTo>
                    <a:pt x="6836" y="5190"/>
                  </a:lnTo>
                  <a:lnTo>
                    <a:pt x="7000" y="5277"/>
                  </a:lnTo>
                  <a:lnTo>
                    <a:pt x="7155" y="5364"/>
                  </a:lnTo>
                  <a:lnTo>
                    <a:pt x="7310" y="5461"/>
                  </a:lnTo>
                  <a:lnTo>
                    <a:pt x="7455" y="5568"/>
                  </a:lnTo>
                  <a:lnTo>
                    <a:pt x="7591" y="5674"/>
                  </a:lnTo>
                  <a:lnTo>
                    <a:pt x="7727" y="5790"/>
                  </a:lnTo>
                  <a:lnTo>
                    <a:pt x="7862" y="5916"/>
                  </a:lnTo>
                  <a:lnTo>
                    <a:pt x="7978" y="6032"/>
                  </a:lnTo>
                  <a:lnTo>
                    <a:pt x="8085" y="6158"/>
                  </a:lnTo>
                  <a:lnTo>
                    <a:pt x="8182" y="6284"/>
                  </a:lnTo>
                  <a:lnTo>
                    <a:pt x="8278" y="6420"/>
                  </a:lnTo>
                  <a:lnTo>
                    <a:pt x="8375" y="6555"/>
                  </a:lnTo>
                  <a:lnTo>
                    <a:pt x="8453" y="6691"/>
                  </a:lnTo>
                  <a:lnTo>
                    <a:pt x="8540" y="6836"/>
                  </a:lnTo>
                  <a:lnTo>
                    <a:pt x="8608" y="6981"/>
                  </a:lnTo>
                  <a:lnTo>
                    <a:pt x="8298" y="7146"/>
                  </a:lnTo>
                  <a:lnTo>
                    <a:pt x="7998" y="7320"/>
                  </a:lnTo>
                  <a:lnTo>
                    <a:pt x="7940" y="7194"/>
                  </a:lnTo>
                  <a:lnTo>
                    <a:pt x="7872" y="7068"/>
                  </a:lnTo>
                  <a:lnTo>
                    <a:pt x="7804" y="6952"/>
                  </a:lnTo>
                  <a:lnTo>
                    <a:pt x="7727" y="6836"/>
                  </a:lnTo>
                  <a:lnTo>
                    <a:pt x="7649" y="6720"/>
                  </a:lnTo>
                  <a:lnTo>
                    <a:pt x="7562" y="6613"/>
                  </a:lnTo>
                  <a:lnTo>
                    <a:pt x="7465" y="6507"/>
                  </a:lnTo>
                  <a:lnTo>
                    <a:pt x="7368" y="6410"/>
                  </a:lnTo>
                  <a:lnTo>
                    <a:pt x="7262" y="6303"/>
                  </a:lnTo>
                  <a:lnTo>
                    <a:pt x="7155" y="6207"/>
                  </a:lnTo>
                  <a:lnTo>
                    <a:pt x="7039" y="6119"/>
                  </a:lnTo>
                  <a:lnTo>
                    <a:pt x="6923" y="6032"/>
                  </a:lnTo>
                  <a:lnTo>
                    <a:pt x="6797" y="5955"/>
                  </a:lnTo>
                  <a:lnTo>
                    <a:pt x="6671" y="5887"/>
                  </a:lnTo>
                  <a:lnTo>
                    <a:pt x="6536" y="5819"/>
                  </a:lnTo>
                  <a:lnTo>
                    <a:pt x="6400" y="5752"/>
                  </a:lnTo>
                  <a:lnTo>
                    <a:pt x="6265" y="5703"/>
                  </a:lnTo>
                  <a:lnTo>
                    <a:pt x="6119" y="5655"/>
                  </a:lnTo>
                  <a:lnTo>
                    <a:pt x="5974" y="5606"/>
                  </a:lnTo>
                  <a:lnTo>
                    <a:pt x="5829" y="5577"/>
                  </a:lnTo>
                  <a:lnTo>
                    <a:pt x="5684" y="5548"/>
                  </a:lnTo>
                  <a:lnTo>
                    <a:pt x="5529" y="5529"/>
                  </a:lnTo>
                  <a:lnTo>
                    <a:pt x="5374" y="5519"/>
                  </a:lnTo>
                  <a:lnTo>
                    <a:pt x="5055" y="5519"/>
                  </a:lnTo>
                  <a:lnTo>
                    <a:pt x="4900" y="5529"/>
                  </a:lnTo>
                  <a:lnTo>
                    <a:pt x="4754" y="5548"/>
                  </a:lnTo>
                  <a:lnTo>
                    <a:pt x="4600" y="5577"/>
                  </a:lnTo>
                  <a:lnTo>
                    <a:pt x="4454" y="5606"/>
                  </a:lnTo>
                  <a:lnTo>
                    <a:pt x="4309" y="5655"/>
                  </a:lnTo>
                  <a:lnTo>
                    <a:pt x="4164" y="5703"/>
                  </a:lnTo>
                  <a:lnTo>
                    <a:pt x="4028" y="5752"/>
                  </a:lnTo>
                  <a:lnTo>
                    <a:pt x="3893" y="5819"/>
                  </a:lnTo>
                  <a:lnTo>
                    <a:pt x="3757" y="5887"/>
                  </a:lnTo>
                  <a:lnTo>
                    <a:pt x="3631" y="5955"/>
                  </a:lnTo>
                  <a:lnTo>
                    <a:pt x="3506" y="6032"/>
                  </a:lnTo>
                  <a:lnTo>
                    <a:pt x="3389" y="6119"/>
                  </a:lnTo>
                  <a:lnTo>
                    <a:pt x="3273" y="6207"/>
                  </a:lnTo>
                  <a:lnTo>
                    <a:pt x="3167" y="6303"/>
                  </a:lnTo>
                  <a:lnTo>
                    <a:pt x="3060" y="6410"/>
                  </a:lnTo>
                  <a:lnTo>
                    <a:pt x="2963" y="6507"/>
                  </a:lnTo>
                  <a:lnTo>
                    <a:pt x="2867" y="6613"/>
                  </a:lnTo>
                  <a:lnTo>
                    <a:pt x="2779" y="6720"/>
                  </a:lnTo>
                  <a:lnTo>
                    <a:pt x="2702" y="6836"/>
                  </a:lnTo>
                  <a:lnTo>
                    <a:pt x="2625" y="6952"/>
                  </a:lnTo>
                  <a:lnTo>
                    <a:pt x="2557" y="7068"/>
                  </a:lnTo>
                  <a:lnTo>
                    <a:pt x="2489" y="7194"/>
                  </a:lnTo>
                  <a:lnTo>
                    <a:pt x="2431" y="7320"/>
                  </a:lnTo>
                  <a:lnTo>
                    <a:pt x="2131" y="7146"/>
                  </a:lnTo>
                  <a:lnTo>
                    <a:pt x="1821" y="6981"/>
                  </a:lnTo>
                  <a:lnTo>
                    <a:pt x="1898" y="6836"/>
                  </a:lnTo>
                  <a:lnTo>
                    <a:pt x="1976" y="6691"/>
                  </a:lnTo>
                  <a:lnTo>
                    <a:pt x="2063" y="6555"/>
                  </a:lnTo>
                  <a:lnTo>
                    <a:pt x="2150" y="6420"/>
                  </a:lnTo>
                  <a:lnTo>
                    <a:pt x="2247" y="6284"/>
                  </a:lnTo>
                  <a:lnTo>
                    <a:pt x="2344" y="6158"/>
                  </a:lnTo>
                  <a:lnTo>
                    <a:pt x="2460" y="6032"/>
                  </a:lnTo>
                  <a:lnTo>
                    <a:pt x="2566" y="5916"/>
                  </a:lnTo>
                  <a:lnTo>
                    <a:pt x="2702" y="5790"/>
                  </a:lnTo>
                  <a:lnTo>
                    <a:pt x="2838" y="5674"/>
                  </a:lnTo>
                  <a:lnTo>
                    <a:pt x="2973" y="5568"/>
                  </a:lnTo>
                  <a:lnTo>
                    <a:pt x="3118" y="5461"/>
                  </a:lnTo>
                  <a:lnTo>
                    <a:pt x="3273" y="5364"/>
                  </a:lnTo>
                  <a:lnTo>
                    <a:pt x="3428" y="5277"/>
                  </a:lnTo>
                  <a:lnTo>
                    <a:pt x="3593" y="5190"/>
                  </a:lnTo>
                  <a:lnTo>
                    <a:pt x="3757" y="5113"/>
                  </a:lnTo>
                  <a:lnTo>
                    <a:pt x="3932" y="5045"/>
                  </a:lnTo>
                  <a:lnTo>
                    <a:pt x="4106" y="4987"/>
                  </a:lnTo>
                  <a:lnTo>
                    <a:pt x="4280" y="4938"/>
                  </a:lnTo>
                  <a:lnTo>
                    <a:pt x="4464" y="4900"/>
                  </a:lnTo>
                  <a:lnTo>
                    <a:pt x="4648" y="4861"/>
                  </a:lnTo>
                  <a:lnTo>
                    <a:pt x="4832" y="4842"/>
                  </a:lnTo>
                  <a:lnTo>
                    <a:pt x="5025" y="4832"/>
                  </a:lnTo>
                  <a:lnTo>
                    <a:pt x="5219" y="4822"/>
                  </a:lnTo>
                  <a:close/>
                  <a:moveTo>
                    <a:pt x="17495" y="4822"/>
                  </a:moveTo>
                  <a:lnTo>
                    <a:pt x="17688" y="4832"/>
                  </a:lnTo>
                  <a:lnTo>
                    <a:pt x="17882" y="4842"/>
                  </a:lnTo>
                  <a:lnTo>
                    <a:pt x="18066" y="4861"/>
                  </a:lnTo>
                  <a:lnTo>
                    <a:pt x="18250" y="4900"/>
                  </a:lnTo>
                  <a:lnTo>
                    <a:pt x="18434" y="4938"/>
                  </a:lnTo>
                  <a:lnTo>
                    <a:pt x="18608" y="4987"/>
                  </a:lnTo>
                  <a:lnTo>
                    <a:pt x="18782" y="5045"/>
                  </a:lnTo>
                  <a:lnTo>
                    <a:pt x="18957" y="5113"/>
                  </a:lnTo>
                  <a:lnTo>
                    <a:pt x="19121" y="5190"/>
                  </a:lnTo>
                  <a:lnTo>
                    <a:pt x="19286" y="5277"/>
                  </a:lnTo>
                  <a:lnTo>
                    <a:pt x="19441" y="5364"/>
                  </a:lnTo>
                  <a:lnTo>
                    <a:pt x="19596" y="5461"/>
                  </a:lnTo>
                  <a:lnTo>
                    <a:pt x="19741" y="5568"/>
                  </a:lnTo>
                  <a:lnTo>
                    <a:pt x="19876" y="5674"/>
                  </a:lnTo>
                  <a:lnTo>
                    <a:pt x="20012" y="5790"/>
                  </a:lnTo>
                  <a:lnTo>
                    <a:pt x="20147" y="5916"/>
                  </a:lnTo>
                  <a:lnTo>
                    <a:pt x="20254" y="6032"/>
                  </a:lnTo>
                  <a:lnTo>
                    <a:pt x="20370" y="6158"/>
                  </a:lnTo>
                  <a:lnTo>
                    <a:pt x="20467" y="6284"/>
                  </a:lnTo>
                  <a:lnTo>
                    <a:pt x="20564" y="6420"/>
                  </a:lnTo>
                  <a:lnTo>
                    <a:pt x="20651" y="6555"/>
                  </a:lnTo>
                  <a:lnTo>
                    <a:pt x="20738" y="6691"/>
                  </a:lnTo>
                  <a:lnTo>
                    <a:pt x="20815" y="6836"/>
                  </a:lnTo>
                  <a:lnTo>
                    <a:pt x="20893" y="6981"/>
                  </a:lnTo>
                  <a:lnTo>
                    <a:pt x="20583" y="7146"/>
                  </a:lnTo>
                  <a:lnTo>
                    <a:pt x="20283" y="7320"/>
                  </a:lnTo>
                  <a:lnTo>
                    <a:pt x="20225" y="7194"/>
                  </a:lnTo>
                  <a:lnTo>
                    <a:pt x="20157" y="7068"/>
                  </a:lnTo>
                  <a:lnTo>
                    <a:pt x="20089" y="6952"/>
                  </a:lnTo>
                  <a:lnTo>
                    <a:pt x="20012" y="6836"/>
                  </a:lnTo>
                  <a:lnTo>
                    <a:pt x="19935" y="6720"/>
                  </a:lnTo>
                  <a:lnTo>
                    <a:pt x="19847" y="6613"/>
                  </a:lnTo>
                  <a:lnTo>
                    <a:pt x="19751" y="6507"/>
                  </a:lnTo>
                  <a:lnTo>
                    <a:pt x="19654" y="6410"/>
                  </a:lnTo>
                  <a:lnTo>
                    <a:pt x="19547" y="6303"/>
                  </a:lnTo>
                  <a:lnTo>
                    <a:pt x="19441" y="6207"/>
                  </a:lnTo>
                  <a:lnTo>
                    <a:pt x="19325" y="6119"/>
                  </a:lnTo>
                  <a:lnTo>
                    <a:pt x="19208" y="6032"/>
                  </a:lnTo>
                  <a:lnTo>
                    <a:pt x="19083" y="5955"/>
                  </a:lnTo>
                  <a:lnTo>
                    <a:pt x="18957" y="5887"/>
                  </a:lnTo>
                  <a:lnTo>
                    <a:pt x="18821" y="5819"/>
                  </a:lnTo>
                  <a:lnTo>
                    <a:pt x="18686" y="5752"/>
                  </a:lnTo>
                  <a:lnTo>
                    <a:pt x="18550" y="5703"/>
                  </a:lnTo>
                  <a:lnTo>
                    <a:pt x="18405" y="5655"/>
                  </a:lnTo>
                  <a:lnTo>
                    <a:pt x="18260" y="5606"/>
                  </a:lnTo>
                  <a:lnTo>
                    <a:pt x="18114" y="5577"/>
                  </a:lnTo>
                  <a:lnTo>
                    <a:pt x="17960" y="5548"/>
                  </a:lnTo>
                  <a:lnTo>
                    <a:pt x="17814" y="5529"/>
                  </a:lnTo>
                  <a:lnTo>
                    <a:pt x="17659" y="5519"/>
                  </a:lnTo>
                  <a:lnTo>
                    <a:pt x="17340" y="5519"/>
                  </a:lnTo>
                  <a:lnTo>
                    <a:pt x="17185" y="5529"/>
                  </a:lnTo>
                  <a:lnTo>
                    <a:pt x="17040" y="5548"/>
                  </a:lnTo>
                  <a:lnTo>
                    <a:pt x="16885" y="5577"/>
                  </a:lnTo>
                  <a:lnTo>
                    <a:pt x="16740" y="5606"/>
                  </a:lnTo>
                  <a:lnTo>
                    <a:pt x="16595" y="5655"/>
                  </a:lnTo>
                  <a:lnTo>
                    <a:pt x="16449" y="5703"/>
                  </a:lnTo>
                  <a:lnTo>
                    <a:pt x="16314" y="5752"/>
                  </a:lnTo>
                  <a:lnTo>
                    <a:pt x="16178" y="5819"/>
                  </a:lnTo>
                  <a:lnTo>
                    <a:pt x="16043" y="5887"/>
                  </a:lnTo>
                  <a:lnTo>
                    <a:pt x="15917" y="5955"/>
                  </a:lnTo>
                  <a:lnTo>
                    <a:pt x="15791" y="6032"/>
                  </a:lnTo>
                  <a:lnTo>
                    <a:pt x="15675" y="6119"/>
                  </a:lnTo>
                  <a:lnTo>
                    <a:pt x="15559" y="6207"/>
                  </a:lnTo>
                  <a:lnTo>
                    <a:pt x="15452" y="6303"/>
                  </a:lnTo>
                  <a:lnTo>
                    <a:pt x="15346" y="6410"/>
                  </a:lnTo>
                  <a:lnTo>
                    <a:pt x="15249" y="6507"/>
                  </a:lnTo>
                  <a:lnTo>
                    <a:pt x="15152" y="6613"/>
                  </a:lnTo>
                  <a:lnTo>
                    <a:pt x="15065" y="6720"/>
                  </a:lnTo>
                  <a:lnTo>
                    <a:pt x="14987" y="6836"/>
                  </a:lnTo>
                  <a:lnTo>
                    <a:pt x="14910" y="6952"/>
                  </a:lnTo>
                  <a:lnTo>
                    <a:pt x="14842" y="7068"/>
                  </a:lnTo>
                  <a:lnTo>
                    <a:pt x="14774" y="7194"/>
                  </a:lnTo>
                  <a:lnTo>
                    <a:pt x="14716" y="7320"/>
                  </a:lnTo>
                  <a:lnTo>
                    <a:pt x="14416" y="7146"/>
                  </a:lnTo>
                  <a:lnTo>
                    <a:pt x="14106" y="6981"/>
                  </a:lnTo>
                  <a:lnTo>
                    <a:pt x="14174" y="6836"/>
                  </a:lnTo>
                  <a:lnTo>
                    <a:pt x="14261" y="6691"/>
                  </a:lnTo>
                  <a:lnTo>
                    <a:pt x="14339" y="6555"/>
                  </a:lnTo>
                  <a:lnTo>
                    <a:pt x="14436" y="6420"/>
                  </a:lnTo>
                  <a:lnTo>
                    <a:pt x="14532" y="6284"/>
                  </a:lnTo>
                  <a:lnTo>
                    <a:pt x="14629" y="6158"/>
                  </a:lnTo>
                  <a:lnTo>
                    <a:pt x="14736" y="6032"/>
                  </a:lnTo>
                  <a:lnTo>
                    <a:pt x="14852" y="5916"/>
                  </a:lnTo>
                  <a:lnTo>
                    <a:pt x="14987" y="5790"/>
                  </a:lnTo>
                  <a:lnTo>
                    <a:pt x="15123" y="5674"/>
                  </a:lnTo>
                  <a:lnTo>
                    <a:pt x="15258" y="5568"/>
                  </a:lnTo>
                  <a:lnTo>
                    <a:pt x="15404" y="5461"/>
                  </a:lnTo>
                  <a:lnTo>
                    <a:pt x="15559" y="5364"/>
                  </a:lnTo>
                  <a:lnTo>
                    <a:pt x="15714" y="5277"/>
                  </a:lnTo>
                  <a:lnTo>
                    <a:pt x="15878" y="5190"/>
                  </a:lnTo>
                  <a:lnTo>
                    <a:pt x="16043" y="5113"/>
                  </a:lnTo>
                  <a:lnTo>
                    <a:pt x="16217" y="5045"/>
                  </a:lnTo>
                  <a:lnTo>
                    <a:pt x="16391" y="4987"/>
                  </a:lnTo>
                  <a:lnTo>
                    <a:pt x="16565" y="4938"/>
                  </a:lnTo>
                  <a:lnTo>
                    <a:pt x="16749" y="4900"/>
                  </a:lnTo>
                  <a:lnTo>
                    <a:pt x="16933" y="4861"/>
                  </a:lnTo>
                  <a:lnTo>
                    <a:pt x="17117" y="4842"/>
                  </a:lnTo>
                  <a:lnTo>
                    <a:pt x="17311" y="4832"/>
                  </a:lnTo>
                  <a:lnTo>
                    <a:pt x="17495" y="4822"/>
                  </a:lnTo>
                  <a:close/>
                  <a:moveTo>
                    <a:pt x="5355" y="5868"/>
                  </a:moveTo>
                  <a:lnTo>
                    <a:pt x="5490" y="5877"/>
                  </a:lnTo>
                  <a:lnTo>
                    <a:pt x="5626" y="5897"/>
                  </a:lnTo>
                  <a:lnTo>
                    <a:pt x="5761" y="5916"/>
                  </a:lnTo>
                  <a:lnTo>
                    <a:pt x="5887" y="5945"/>
                  </a:lnTo>
                  <a:lnTo>
                    <a:pt x="6013" y="5984"/>
                  </a:lnTo>
                  <a:lnTo>
                    <a:pt x="6139" y="6032"/>
                  </a:lnTo>
                  <a:lnTo>
                    <a:pt x="6265" y="6081"/>
                  </a:lnTo>
                  <a:lnTo>
                    <a:pt x="6381" y="6129"/>
                  </a:lnTo>
                  <a:lnTo>
                    <a:pt x="6497" y="6187"/>
                  </a:lnTo>
                  <a:lnTo>
                    <a:pt x="6613" y="6255"/>
                  </a:lnTo>
                  <a:lnTo>
                    <a:pt x="6720" y="6323"/>
                  </a:lnTo>
                  <a:lnTo>
                    <a:pt x="6826" y="6400"/>
                  </a:lnTo>
                  <a:lnTo>
                    <a:pt x="6933" y="6478"/>
                  </a:lnTo>
                  <a:lnTo>
                    <a:pt x="7029" y="6565"/>
                  </a:lnTo>
                  <a:lnTo>
                    <a:pt x="7126" y="6652"/>
                  </a:lnTo>
                  <a:lnTo>
                    <a:pt x="7213" y="6749"/>
                  </a:lnTo>
                  <a:lnTo>
                    <a:pt x="7301" y="6846"/>
                  </a:lnTo>
                  <a:lnTo>
                    <a:pt x="7378" y="6952"/>
                  </a:lnTo>
                  <a:lnTo>
                    <a:pt x="7455" y="7059"/>
                  </a:lnTo>
                  <a:lnTo>
                    <a:pt x="7523" y="7165"/>
                  </a:lnTo>
                  <a:lnTo>
                    <a:pt x="7591" y="7281"/>
                  </a:lnTo>
                  <a:lnTo>
                    <a:pt x="7649" y="7397"/>
                  </a:lnTo>
                  <a:lnTo>
                    <a:pt x="7707" y="7523"/>
                  </a:lnTo>
                  <a:lnTo>
                    <a:pt x="7417" y="7736"/>
                  </a:lnTo>
                  <a:lnTo>
                    <a:pt x="7146" y="7969"/>
                  </a:lnTo>
                  <a:lnTo>
                    <a:pt x="7107" y="7852"/>
                  </a:lnTo>
                  <a:lnTo>
                    <a:pt x="7059" y="7736"/>
                  </a:lnTo>
                  <a:lnTo>
                    <a:pt x="7000" y="7620"/>
                  </a:lnTo>
                  <a:lnTo>
                    <a:pt x="6942" y="7514"/>
                  </a:lnTo>
                  <a:lnTo>
                    <a:pt x="6875" y="7417"/>
                  </a:lnTo>
                  <a:lnTo>
                    <a:pt x="6807" y="7320"/>
                  </a:lnTo>
                  <a:lnTo>
                    <a:pt x="6729" y="7223"/>
                  </a:lnTo>
                  <a:lnTo>
                    <a:pt x="6642" y="7136"/>
                  </a:lnTo>
                  <a:lnTo>
                    <a:pt x="6497" y="7000"/>
                  </a:lnTo>
                  <a:lnTo>
                    <a:pt x="6342" y="6884"/>
                  </a:lnTo>
                  <a:lnTo>
                    <a:pt x="6178" y="6787"/>
                  </a:lnTo>
                  <a:lnTo>
                    <a:pt x="6003" y="6700"/>
                  </a:lnTo>
                  <a:lnTo>
                    <a:pt x="5819" y="6633"/>
                  </a:lnTo>
                  <a:lnTo>
                    <a:pt x="5626" y="6584"/>
                  </a:lnTo>
                  <a:lnTo>
                    <a:pt x="5422" y="6555"/>
                  </a:lnTo>
                  <a:lnTo>
                    <a:pt x="5219" y="6545"/>
                  </a:lnTo>
                  <a:lnTo>
                    <a:pt x="5006" y="6555"/>
                  </a:lnTo>
                  <a:lnTo>
                    <a:pt x="4803" y="6584"/>
                  </a:lnTo>
                  <a:lnTo>
                    <a:pt x="4609" y="6633"/>
                  </a:lnTo>
                  <a:lnTo>
                    <a:pt x="4425" y="6700"/>
                  </a:lnTo>
                  <a:lnTo>
                    <a:pt x="4251" y="6787"/>
                  </a:lnTo>
                  <a:lnTo>
                    <a:pt x="4086" y="6884"/>
                  </a:lnTo>
                  <a:lnTo>
                    <a:pt x="3932" y="7000"/>
                  </a:lnTo>
                  <a:lnTo>
                    <a:pt x="3786" y="7136"/>
                  </a:lnTo>
                  <a:lnTo>
                    <a:pt x="3699" y="7223"/>
                  </a:lnTo>
                  <a:lnTo>
                    <a:pt x="3622" y="7320"/>
                  </a:lnTo>
                  <a:lnTo>
                    <a:pt x="3554" y="7417"/>
                  </a:lnTo>
                  <a:lnTo>
                    <a:pt x="3486" y="7514"/>
                  </a:lnTo>
                  <a:lnTo>
                    <a:pt x="3428" y="7620"/>
                  </a:lnTo>
                  <a:lnTo>
                    <a:pt x="3370" y="7736"/>
                  </a:lnTo>
                  <a:lnTo>
                    <a:pt x="3322" y="7852"/>
                  </a:lnTo>
                  <a:lnTo>
                    <a:pt x="3283" y="7969"/>
                  </a:lnTo>
                  <a:lnTo>
                    <a:pt x="3012" y="7736"/>
                  </a:lnTo>
                  <a:lnTo>
                    <a:pt x="2721" y="7523"/>
                  </a:lnTo>
                  <a:lnTo>
                    <a:pt x="2779" y="7397"/>
                  </a:lnTo>
                  <a:lnTo>
                    <a:pt x="2838" y="7281"/>
                  </a:lnTo>
                  <a:lnTo>
                    <a:pt x="2905" y="7165"/>
                  </a:lnTo>
                  <a:lnTo>
                    <a:pt x="2973" y="7059"/>
                  </a:lnTo>
                  <a:lnTo>
                    <a:pt x="3051" y="6952"/>
                  </a:lnTo>
                  <a:lnTo>
                    <a:pt x="3128" y="6846"/>
                  </a:lnTo>
                  <a:lnTo>
                    <a:pt x="3215" y="6749"/>
                  </a:lnTo>
                  <a:lnTo>
                    <a:pt x="3302" y="6652"/>
                  </a:lnTo>
                  <a:lnTo>
                    <a:pt x="3399" y="6565"/>
                  </a:lnTo>
                  <a:lnTo>
                    <a:pt x="3496" y="6478"/>
                  </a:lnTo>
                  <a:lnTo>
                    <a:pt x="3602" y="6400"/>
                  </a:lnTo>
                  <a:lnTo>
                    <a:pt x="3709" y="6323"/>
                  </a:lnTo>
                  <a:lnTo>
                    <a:pt x="3815" y="6255"/>
                  </a:lnTo>
                  <a:lnTo>
                    <a:pt x="3932" y="6187"/>
                  </a:lnTo>
                  <a:lnTo>
                    <a:pt x="4048" y="6129"/>
                  </a:lnTo>
                  <a:lnTo>
                    <a:pt x="4164" y="6081"/>
                  </a:lnTo>
                  <a:lnTo>
                    <a:pt x="4290" y="6032"/>
                  </a:lnTo>
                  <a:lnTo>
                    <a:pt x="4416" y="5984"/>
                  </a:lnTo>
                  <a:lnTo>
                    <a:pt x="4541" y="5945"/>
                  </a:lnTo>
                  <a:lnTo>
                    <a:pt x="4667" y="5916"/>
                  </a:lnTo>
                  <a:lnTo>
                    <a:pt x="4803" y="5897"/>
                  </a:lnTo>
                  <a:lnTo>
                    <a:pt x="4938" y="5877"/>
                  </a:lnTo>
                  <a:lnTo>
                    <a:pt x="5074" y="5868"/>
                  </a:lnTo>
                  <a:close/>
                  <a:moveTo>
                    <a:pt x="17640" y="5868"/>
                  </a:moveTo>
                  <a:lnTo>
                    <a:pt x="17776" y="5877"/>
                  </a:lnTo>
                  <a:lnTo>
                    <a:pt x="17911" y="5897"/>
                  </a:lnTo>
                  <a:lnTo>
                    <a:pt x="18047" y="5916"/>
                  </a:lnTo>
                  <a:lnTo>
                    <a:pt x="18173" y="5945"/>
                  </a:lnTo>
                  <a:lnTo>
                    <a:pt x="18298" y="5984"/>
                  </a:lnTo>
                  <a:lnTo>
                    <a:pt x="18424" y="6032"/>
                  </a:lnTo>
                  <a:lnTo>
                    <a:pt x="18550" y="6081"/>
                  </a:lnTo>
                  <a:lnTo>
                    <a:pt x="18666" y="6129"/>
                  </a:lnTo>
                  <a:lnTo>
                    <a:pt x="18782" y="6187"/>
                  </a:lnTo>
                  <a:lnTo>
                    <a:pt x="18899" y="6255"/>
                  </a:lnTo>
                  <a:lnTo>
                    <a:pt x="19005" y="6323"/>
                  </a:lnTo>
                  <a:lnTo>
                    <a:pt x="19112" y="6400"/>
                  </a:lnTo>
                  <a:lnTo>
                    <a:pt x="19218" y="6478"/>
                  </a:lnTo>
                  <a:lnTo>
                    <a:pt x="19315" y="6565"/>
                  </a:lnTo>
                  <a:lnTo>
                    <a:pt x="19412" y="6652"/>
                  </a:lnTo>
                  <a:lnTo>
                    <a:pt x="19499" y="6749"/>
                  </a:lnTo>
                  <a:lnTo>
                    <a:pt x="19586" y="6846"/>
                  </a:lnTo>
                  <a:lnTo>
                    <a:pt x="19663" y="6952"/>
                  </a:lnTo>
                  <a:lnTo>
                    <a:pt x="19741" y="7059"/>
                  </a:lnTo>
                  <a:lnTo>
                    <a:pt x="19809" y="7165"/>
                  </a:lnTo>
                  <a:lnTo>
                    <a:pt x="19876" y="7281"/>
                  </a:lnTo>
                  <a:lnTo>
                    <a:pt x="19935" y="7397"/>
                  </a:lnTo>
                  <a:lnTo>
                    <a:pt x="19993" y="7523"/>
                  </a:lnTo>
                  <a:lnTo>
                    <a:pt x="19702" y="7736"/>
                  </a:lnTo>
                  <a:lnTo>
                    <a:pt x="19431" y="7969"/>
                  </a:lnTo>
                  <a:lnTo>
                    <a:pt x="19392" y="7852"/>
                  </a:lnTo>
                  <a:lnTo>
                    <a:pt x="19344" y="7736"/>
                  </a:lnTo>
                  <a:lnTo>
                    <a:pt x="19286" y="7620"/>
                  </a:lnTo>
                  <a:lnTo>
                    <a:pt x="19228" y="7514"/>
                  </a:lnTo>
                  <a:lnTo>
                    <a:pt x="19160" y="7417"/>
                  </a:lnTo>
                  <a:lnTo>
                    <a:pt x="19092" y="7320"/>
                  </a:lnTo>
                  <a:lnTo>
                    <a:pt x="19015" y="7223"/>
                  </a:lnTo>
                  <a:lnTo>
                    <a:pt x="18928" y="7136"/>
                  </a:lnTo>
                  <a:lnTo>
                    <a:pt x="18782" y="7000"/>
                  </a:lnTo>
                  <a:lnTo>
                    <a:pt x="18628" y="6884"/>
                  </a:lnTo>
                  <a:lnTo>
                    <a:pt x="18463" y="6787"/>
                  </a:lnTo>
                  <a:lnTo>
                    <a:pt x="18289" y="6700"/>
                  </a:lnTo>
                  <a:lnTo>
                    <a:pt x="18105" y="6633"/>
                  </a:lnTo>
                  <a:lnTo>
                    <a:pt x="17911" y="6584"/>
                  </a:lnTo>
                  <a:lnTo>
                    <a:pt x="17708" y="6555"/>
                  </a:lnTo>
                  <a:lnTo>
                    <a:pt x="17495" y="6545"/>
                  </a:lnTo>
                  <a:lnTo>
                    <a:pt x="17292" y="6555"/>
                  </a:lnTo>
                  <a:lnTo>
                    <a:pt x="17088" y="6584"/>
                  </a:lnTo>
                  <a:lnTo>
                    <a:pt x="16895" y="6633"/>
                  </a:lnTo>
                  <a:lnTo>
                    <a:pt x="16711" y="6700"/>
                  </a:lnTo>
                  <a:lnTo>
                    <a:pt x="16536" y="6787"/>
                  </a:lnTo>
                  <a:lnTo>
                    <a:pt x="16372" y="6884"/>
                  </a:lnTo>
                  <a:lnTo>
                    <a:pt x="16217" y="7000"/>
                  </a:lnTo>
                  <a:lnTo>
                    <a:pt x="16072" y="7136"/>
                  </a:lnTo>
                  <a:lnTo>
                    <a:pt x="15985" y="7223"/>
                  </a:lnTo>
                  <a:lnTo>
                    <a:pt x="15907" y="7320"/>
                  </a:lnTo>
                  <a:lnTo>
                    <a:pt x="15839" y="7417"/>
                  </a:lnTo>
                  <a:lnTo>
                    <a:pt x="15772" y="7514"/>
                  </a:lnTo>
                  <a:lnTo>
                    <a:pt x="15714" y="7620"/>
                  </a:lnTo>
                  <a:lnTo>
                    <a:pt x="15655" y="7736"/>
                  </a:lnTo>
                  <a:lnTo>
                    <a:pt x="15607" y="7852"/>
                  </a:lnTo>
                  <a:lnTo>
                    <a:pt x="15568" y="7969"/>
                  </a:lnTo>
                  <a:lnTo>
                    <a:pt x="15297" y="7736"/>
                  </a:lnTo>
                  <a:lnTo>
                    <a:pt x="15007" y="7523"/>
                  </a:lnTo>
                  <a:lnTo>
                    <a:pt x="15065" y="7397"/>
                  </a:lnTo>
                  <a:lnTo>
                    <a:pt x="15123" y="7281"/>
                  </a:lnTo>
                  <a:lnTo>
                    <a:pt x="15191" y="7165"/>
                  </a:lnTo>
                  <a:lnTo>
                    <a:pt x="15258" y="7059"/>
                  </a:lnTo>
                  <a:lnTo>
                    <a:pt x="15336" y="6952"/>
                  </a:lnTo>
                  <a:lnTo>
                    <a:pt x="15413" y="6846"/>
                  </a:lnTo>
                  <a:lnTo>
                    <a:pt x="15501" y="6749"/>
                  </a:lnTo>
                  <a:lnTo>
                    <a:pt x="15588" y="6652"/>
                  </a:lnTo>
                  <a:lnTo>
                    <a:pt x="15684" y="6565"/>
                  </a:lnTo>
                  <a:lnTo>
                    <a:pt x="15781" y="6478"/>
                  </a:lnTo>
                  <a:lnTo>
                    <a:pt x="15888" y="6400"/>
                  </a:lnTo>
                  <a:lnTo>
                    <a:pt x="15994" y="6323"/>
                  </a:lnTo>
                  <a:lnTo>
                    <a:pt x="16101" y="6255"/>
                  </a:lnTo>
                  <a:lnTo>
                    <a:pt x="16217" y="6187"/>
                  </a:lnTo>
                  <a:lnTo>
                    <a:pt x="16333" y="6129"/>
                  </a:lnTo>
                  <a:lnTo>
                    <a:pt x="16449" y="6081"/>
                  </a:lnTo>
                  <a:lnTo>
                    <a:pt x="16575" y="6032"/>
                  </a:lnTo>
                  <a:lnTo>
                    <a:pt x="16701" y="5984"/>
                  </a:lnTo>
                  <a:lnTo>
                    <a:pt x="16827" y="5945"/>
                  </a:lnTo>
                  <a:lnTo>
                    <a:pt x="16953" y="5916"/>
                  </a:lnTo>
                  <a:lnTo>
                    <a:pt x="17088" y="5897"/>
                  </a:lnTo>
                  <a:lnTo>
                    <a:pt x="17224" y="5877"/>
                  </a:lnTo>
                  <a:lnTo>
                    <a:pt x="17359" y="5868"/>
                  </a:lnTo>
                  <a:close/>
                  <a:moveTo>
                    <a:pt x="5219" y="6894"/>
                  </a:moveTo>
                  <a:lnTo>
                    <a:pt x="5384" y="6904"/>
                  </a:lnTo>
                  <a:lnTo>
                    <a:pt x="5548" y="6923"/>
                  </a:lnTo>
                  <a:lnTo>
                    <a:pt x="5713" y="6971"/>
                  </a:lnTo>
                  <a:lnTo>
                    <a:pt x="5868" y="7020"/>
                  </a:lnTo>
                  <a:lnTo>
                    <a:pt x="6013" y="7097"/>
                  </a:lnTo>
                  <a:lnTo>
                    <a:pt x="6149" y="7175"/>
                  </a:lnTo>
                  <a:lnTo>
                    <a:pt x="6274" y="7272"/>
                  </a:lnTo>
                  <a:lnTo>
                    <a:pt x="6400" y="7378"/>
                  </a:lnTo>
                  <a:lnTo>
                    <a:pt x="6478" y="7475"/>
                  </a:lnTo>
                  <a:lnTo>
                    <a:pt x="6555" y="7572"/>
                  </a:lnTo>
                  <a:lnTo>
                    <a:pt x="6623" y="7668"/>
                  </a:lnTo>
                  <a:lnTo>
                    <a:pt x="6691" y="7775"/>
                  </a:lnTo>
                  <a:lnTo>
                    <a:pt x="6739" y="7881"/>
                  </a:lnTo>
                  <a:lnTo>
                    <a:pt x="6787" y="7998"/>
                  </a:lnTo>
                  <a:lnTo>
                    <a:pt x="6826" y="8124"/>
                  </a:lnTo>
                  <a:lnTo>
                    <a:pt x="6855" y="8240"/>
                  </a:lnTo>
                  <a:lnTo>
                    <a:pt x="6710" y="8395"/>
                  </a:lnTo>
                  <a:lnTo>
                    <a:pt x="6565" y="8549"/>
                  </a:lnTo>
                  <a:lnTo>
                    <a:pt x="6429" y="8714"/>
                  </a:lnTo>
                  <a:lnTo>
                    <a:pt x="6303" y="8879"/>
                  </a:lnTo>
                  <a:lnTo>
                    <a:pt x="6178" y="9053"/>
                  </a:lnTo>
                  <a:lnTo>
                    <a:pt x="6061" y="9227"/>
                  </a:lnTo>
                  <a:lnTo>
                    <a:pt x="5945" y="9411"/>
                  </a:lnTo>
                  <a:lnTo>
                    <a:pt x="5839" y="9595"/>
                  </a:lnTo>
                  <a:lnTo>
                    <a:pt x="5742" y="9779"/>
                  </a:lnTo>
                  <a:lnTo>
                    <a:pt x="5645" y="9973"/>
                  </a:lnTo>
                  <a:lnTo>
                    <a:pt x="5558" y="10166"/>
                  </a:lnTo>
                  <a:lnTo>
                    <a:pt x="5471" y="10370"/>
                  </a:lnTo>
                  <a:lnTo>
                    <a:pt x="5403" y="10563"/>
                  </a:lnTo>
                  <a:lnTo>
                    <a:pt x="5335" y="10776"/>
                  </a:lnTo>
                  <a:lnTo>
                    <a:pt x="5268" y="10979"/>
                  </a:lnTo>
                  <a:lnTo>
                    <a:pt x="5219" y="11192"/>
                  </a:lnTo>
                  <a:lnTo>
                    <a:pt x="5161" y="10979"/>
                  </a:lnTo>
                  <a:lnTo>
                    <a:pt x="5103" y="10776"/>
                  </a:lnTo>
                  <a:lnTo>
                    <a:pt x="5025" y="10563"/>
                  </a:lnTo>
                  <a:lnTo>
                    <a:pt x="4958" y="10370"/>
                  </a:lnTo>
                  <a:lnTo>
                    <a:pt x="4871" y="10166"/>
                  </a:lnTo>
                  <a:lnTo>
                    <a:pt x="4783" y="9973"/>
                  </a:lnTo>
                  <a:lnTo>
                    <a:pt x="4687" y="9779"/>
                  </a:lnTo>
                  <a:lnTo>
                    <a:pt x="4590" y="9595"/>
                  </a:lnTo>
                  <a:lnTo>
                    <a:pt x="4483" y="9411"/>
                  </a:lnTo>
                  <a:lnTo>
                    <a:pt x="4367" y="9227"/>
                  </a:lnTo>
                  <a:lnTo>
                    <a:pt x="4251" y="9053"/>
                  </a:lnTo>
                  <a:lnTo>
                    <a:pt x="4125" y="8879"/>
                  </a:lnTo>
                  <a:lnTo>
                    <a:pt x="3999" y="8714"/>
                  </a:lnTo>
                  <a:lnTo>
                    <a:pt x="3864" y="8549"/>
                  </a:lnTo>
                  <a:lnTo>
                    <a:pt x="3719" y="8395"/>
                  </a:lnTo>
                  <a:lnTo>
                    <a:pt x="3573" y="8240"/>
                  </a:lnTo>
                  <a:lnTo>
                    <a:pt x="3602" y="8124"/>
                  </a:lnTo>
                  <a:lnTo>
                    <a:pt x="3641" y="7998"/>
                  </a:lnTo>
                  <a:lnTo>
                    <a:pt x="3689" y="7881"/>
                  </a:lnTo>
                  <a:lnTo>
                    <a:pt x="3738" y="7775"/>
                  </a:lnTo>
                  <a:lnTo>
                    <a:pt x="3806" y="7668"/>
                  </a:lnTo>
                  <a:lnTo>
                    <a:pt x="3873" y="7572"/>
                  </a:lnTo>
                  <a:lnTo>
                    <a:pt x="3951" y="7475"/>
                  </a:lnTo>
                  <a:lnTo>
                    <a:pt x="4028" y="7378"/>
                  </a:lnTo>
                  <a:lnTo>
                    <a:pt x="4154" y="7272"/>
                  </a:lnTo>
                  <a:lnTo>
                    <a:pt x="4280" y="7175"/>
                  </a:lnTo>
                  <a:lnTo>
                    <a:pt x="4416" y="7097"/>
                  </a:lnTo>
                  <a:lnTo>
                    <a:pt x="4561" y="7020"/>
                  </a:lnTo>
                  <a:lnTo>
                    <a:pt x="4716" y="6971"/>
                  </a:lnTo>
                  <a:lnTo>
                    <a:pt x="4880" y="6923"/>
                  </a:lnTo>
                  <a:lnTo>
                    <a:pt x="5045" y="6904"/>
                  </a:lnTo>
                  <a:lnTo>
                    <a:pt x="5219" y="6894"/>
                  </a:lnTo>
                  <a:close/>
                  <a:moveTo>
                    <a:pt x="17495" y="6894"/>
                  </a:moveTo>
                  <a:lnTo>
                    <a:pt x="17669" y="6904"/>
                  </a:lnTo>
                  <a:lnTo>
                    <a:pt x="17834" y="6923"/>
                  </a:lnTo>
                  <a:lnTo>
                    <a:pt x="17998" y="6971"/>
                  </a:lnTo>
                  <a:lnTo>
                    <a:pt x="18153" y="7020"/>
                  </a:lnTo>
                  <a:lnTo>
                    <a:pt x="18298" y="7097"/>
                  </a:lnTo>
                  <a:lnTo>
                    <a:pt x="18434" y="7175"/>
                  </a:lnTo>
                  <a:lnTo>
                    <a:pt x="18560" y="7272"/>
                  </a:lnTo>
                  <a:lnTo>
                    <a:pt x="18686" y="7378"/>
                  </a:lnTo>
                  <a:lnTo>
                    <a:pt x="18763" y="7475"/>
                  </a:lnTo>
                  <a:lnTo>
                    <a:pt x="18841" y="7572"/>
                  </a:lnTo>
                  <a:lnTo>
                    <a:pt x="18908" y="7668"/>
                  </a:lnTo>
                  <a:lnTo>
                    <a:pt x="18976" y="7775"/>
                  </a:lnTo>
                  <a:lnTo>
                    <a:pt x="19024" y="7881"/>
                  </a:lnTo>
                  <a:lnTo>
                    <a:pt x="19073" y="7998"/>
                  </a:lnTo>
                  <a:lnTo>
                    <a:pt x="19112" y="8124"/>
                  </a:lnTo>
                  <a:lnTo>
                    <a:pt x="19141" y="8240"/>
                  </a:lnTo>
                  <a:lnTo>
                    <a:pt x="18995" y="8395"/>
                  </a:lnTo>
                  <a:lnTo>
                    <a:pt x="18850" y="8549"/>
                  </a:lnTo>
                  <a:lnTo>
                    <a:pt x="18715" y="8714"/>
                  </a:lnTo>
                  <a:lnTo>
                    <a:pt x="18589" y="8879"/>
                  </a:lnTo>
                  <a:lnTo>
                    <a:pt x="18463" y="9053"/>
                  </a:lnTo>
                  <a:lnTo>
                    <a:pt x="18347" y="9227"/>
                  </a:lnTo>
                  <a:lnTo>
                    <a:pt x="18231" y="9411"/>
                  </a:lnTo>
                  <a:lnTo>
                    <a:pt x="18124" y="9595"/>
                  </a:lnTo>
                  <a:lnTo>
                    <a:pt x="18027" y="9779"/>
                  </a:lnTo>
                  <a:lnTo>
                    <a:pt x="17931" y="9973"/>
                  </a:lnTo>
                  <a:lnTo>
                    <a:pt x="17843" y="10166"/>
                  </a:lnTo>
                  <a:lnTo>
                    <a:pt x="17756" y="10370"/>
                  </a:lnTo>
                  <a:lnTo>
                    <a:pt x="17688" y="10563"/>
                  </a:lnTo>
                  <a:lnTo>
                    <a:pt x="17611" y="10776"/>
                  </a:lnTo>
                  <a:lnTo>
                    <a:pt x="17553" y="10979"/>
                  </a:lnTo>
                  <a:lnTo>
                    <a:pt x="17495" y="11192"/>
                  </a:lnTo>
                  <a:lnTo>
                    <a:pt x="17446" y="10979"/>
                  </a:lnTo>
                  <a:lnTo>
                    <a:pt x="17379" y="10776"/>
                  </a:lnTo>
                  <a:lnTo>
                    <a:pt x="17311" y="10563"/>
                  </a:lnTo>
                  <a:lnTo>
                    <a:pt x="17243" y="10370"/>
                  </a:lnTo>
                  <a:lnTo>
                    <a:pt x="17156" y="10166"/>
                  </a:lnTo>
                  <a:lnTo>
                    <a:pt x="17069" y="9973"/>
                  </a:lnTo>
                  <a:lnTo>
                    <a:pt x="16972" y="9779"/>
                  </a:lnTo>
                  <a:lnTo>
                    <a:pt x="16875" y="9595"/>
                  </a:lnTo>
                  <a:lnTo>
                    <a:pt x="16769" y="9411"/>
                  </a:lnTo>
                  <a:lnTo>
                    <a:pt x="16653" y="9227"/>
                  </a:lnTo>
                  <a:lnTo>
                    <a:pt x="16536" y="9053"/>
                  </a:lnTo>
                  <a:lnTo>
                    <a:pt x="16411" y="8879"/>
                  </a:lnTo>
                  <a:lnTo>
                    <a:pt x="16285" y="8714"/>
                  </a:lnTo>
                  <a:lnTo>
                    <a:pt x="16149" y="8549"/>
                  </a:lnTo>
                  <a:lnTo>
                    <a:pt x="16004" y="8395"/>
                  </a:lnTo>
                  <a:lnTo>
                    <a:pt x="15859" y="8240"/>
                  </a:lnTo>
                  <a:lnTo>
                    <a:pt x="15888" y="8124"/>
                  </a:lnTo>
                  <a:lnTo>
                    <a:pt x="15927" y="7998"/>
                  </a:lnTo>
                  <a:lnTo>
                    <a:pt x="15975" y="7881"/>
                  </a:lnTo>
                  <a:lnTo>
                    <a:pt x="16023" y="7775"/>
                  </a:lnTo>
                  <a:lnTo>
                    <a:pt x="16091" y="7668"/>
                  </a:lnTo>
                  <a:lnTo>
                    <a:pt x="16159" y="7572"/>
                  </a:lnTo>
                  <a:lnTo>
                    <a:pt x="16236" y="7475"/>
                  </a:lnTo>
                  <a:lnTo>
                    <a:pt x="16314" y="7378"/>
                  </a:lnTo>
                  <a:lnTo>
                    <a:pt x="16440" y="7272"/>
                  </a:lnTo>
                  <a:lnTo>
                    <a:pt x="16565" y="7175"/>
                  </a:lnTo>
                  <a:lnTo>
                    <a:pt x="16701" y="7097"/>
                  </a:lnTo>
                  <a:lnTo>
                    <a:pt x="16846" y="7020"/>
                  </a:lnTo>
                  <a:lnTo>
                    <a:pt x="17001" y="6971"/>
                  </a:lnTo>
                  <a:lnTo>
                    <a:pt x="17166" y="6923"/>
                  </a:lnTo>
                  <a:lnTo>
                    <a:pt x="17330" y="6904"/>
                  </a:lnTo>
                  <a:lnTo>
                    <a:pt x="17495" y="6894"/>
                  </a:lnTo>
                  <a:close/>
                  <a:moveTo>
                    <a:pt x="11357" y="1"/>
                  </a:moveTo>
                  <a:lnTo>
                    <a:pt x="11144" y="11"/>
                  </a:lnTo>
                  <a:lnTo>
                    <a:pt x="10941" y="30"/>
                  </a:lnTo>
                  <a:lnTo>
                    <a:pt x="10737" y="49"/>
                  </a:lnTo>
                  <a:lnTo>
                    <a:pt x="10534" y="88"/>
                  </a:lnTo>
                  <a:lnTo>
                    <a:pt x="10331" y="137"/>
                  </a:lnTo>
                  <a:lnTo>
                    <a:pt x="10137" y="185"/>
                  </a:lnTo>
                  <a:lnTo>
                    <a:pt x="9953" y="253"/>
                  </a:lnTo>
                  <a:lnTo>
                    <a:pt x="9760" y="330"/>
                  </a:lnTo>
                  <a:lnTo>
                    <a:pt x="9585" y="408"/>
                  </a:lnTo>
                  <a:lnTo>
                    <a:pt x="9411" y="495"/>
                  </a:lnTo>
                  <a:lnTo>
                    <a:pt x="9237" y="601"/>
                  </a:lnTo>
                  <a:lnTo>
                    <a:pt x="9072" y="708"/>
                  </a:lnTo>
                  <a:lnTo>
                    <a:pt x="8908" y="814"/>
                  </a:lnTo>
                  <a:lnTo>
                    <a:pt x="8753" y="940"/>
                  </a:lnTo>
                  <a:lnTo>
                    <a:pt x="8608" y="1066"/>
                  </a:lnTo>
                  <a:lnTo>
                    <a:pt x="8462" y="1201"/>
                  </a:lnTo>
                  <a:lnTo>
                    <a:pt x="8307" y="1366"/>
                  </a:lnTo>
                  <a:lnTo>
                    <a:pt x="8172" y="1531"/>
                  </a:lnTo>
                  <a:lnTo>
                    <a:pt x="8036" y="1705"/>
                  </a:lnTo>
                  <a:lnTo>
                    <a:pt x="7910" y="1889"/>
                  </a:lnTo>
                  <a:lnTo>
                    <a:pt x="7794" y="2073"/>
                  </a:lnTo>
                  <a:lnTo>
                    <a:pt x="7697" y="2276"/>
                  </a:lnTo>
                  <a:lnTo>
                    <a:pt x="7601" y="2470"/>
                  </a:lnTo>
                  <a:lnTo>
                    <a:pt x="7514" y="2683"/>
                  </a:lnTo>
                  <a:lnTo>
                    <a:pt x="7213" y="2576"/>
                  </a:lnTo>
                  <a:lnTo>
                    <a:pt x="6913" y="2479"/>
                  </a:lnTo>
                  <a:lnTo>
                    <a:pt x="7010" y="2237"/>
                  </a:lnTo>
                  <a:lnTo>
                    <a:pt x="7117" y="2005"/>
                  </a:lnTo>
                  <a:lnTo>
                    <a:pt x="7233" y="1773"/>
                  </a:lnTo>
                  <a:lnTo>
                    <a:pt x="7368" y="1550"/>
                  </a:lnTo>
                  <a:lnTo>
                    <a:pt x="7514" y="1337"/>
                  </a:lnTo>
                  <a:lnTo>
                    <a:pt x="7668" y="1134"/>
                  </a:lnTo>
                  <a:lnTo>
                    <a:pt x="7833" y="940"/>
                  </a:lnTo>
                  <a:lnTo>
                    <a:pt x="8007" y="756"/>
                  </a:lnTo>
                  <a:lnTo>
                    <a:pt x="8191" y="592"/>
                  </a:lnTo>
                  <a:lnTo>
                    <a:pt x="8365" y="427"/>
                  </a:lnTo>
                  <a:lnTo>
                    <a:pt x="8559" y="282"/>
                  </a:lnTo>
                  <a:lnTo>
                    <a:pt x="8762" y="146"/>
                  </a:lnTo>
                  <a:lnTo>
                    <a:pt x="8346" y="243"/>
                  </a:lnTo>
                  <a:lnTo>
                    <a:pt x="7930" y="349"/>
                  </a:lnTo>
                  <a:lnTo>
                    <a:pt x="7765" y="504"/>
                  </a:lnTo>
                  <a:lnTo>
                    <a:pt x="7572" y="708"/>
                  </a:lnTo>
                  <a:lnTo>
                    <a:pt x="7388" y="921"/>
                  </a:lnTo>
                  <a:lnTo>
                    <a:pt x="7223" y="1143"/>
                  </a:lnTo>
                  <a:lnTo>
                    <a:pt x="7068" y="1376"/>
                  </a:lnTo>
                  <a:lnTo>
                    <a:pt x="6923" y="1618"/>
                  </a:lnTo>
                  <a:lnTo>
                    <a:pt x="6787" y="1869"/>
                  </a:lnTo>
                  <a:lnTo>
                    <a:pt x="6671" y="2131"/>
                  </a:lnTo>
                  <a:lnTo>
                    <a:pt x="6574" y="2392"/>
                  </a:lnTo>
                  <a:lnTo>
                    <a:pt x="6352" y="2354"/>
                  </a:lnTo>
                  <a:lnTo>
                    <a:pt x="6129" y="2315"/>
                  </a:lnTo>
                  <a:lnTo>
                    <a:pt x="5906" y="2286"/>
                  </a:lnTo>
                  <a:lnTo>
                    <a:pt x="5674" y="2266"/>
                  </a:lnTo>
                  <a:lnTo>
                    <a:pt x="5742" y="2082"/>
                  </a:lnTo>
                  <a:lnTo>
                    <a:pt x="5800" y="1908"/>
                  </a:lnTo>
                  <a:lnTo>
                    <a:pt x="5877" y="1734"/>
                  </a:lnTo>
                  <a:lnTo>
                    <a:pt x="5955" y="1569"/>
                  </a:lnTo>
                  <a:lnTo>
                    <a:pt x="6032" y="1405"/>
                  </a:lnTo>
                  <a:lnTo>
                    <a:pt x="6119" y="1240"/>
                  </a:lnTo>
                  <a:lnTo>
                    <a:pt x="6313" y="921"/>
                  </a:lnTo>
                  <a:lnTo>
                    <a:pt x="6032" y="1037"/>
                  </a:lnTo>
                  <a:lnTo>
                    <a:pt x="5761" y="1172"/>
                  </a:lnTo>
                  <a:lnTo>
                    <a:pt x="5626" y="1434"/>
                  </a:lnTo>
                  <a:lnTo>
                    <a:pt x="5510" y="1695"/>
                  </a:lnTo>
                  <a:lnTo>
                    <a:pt x="5403" y="1966"/>
                  </a:lnTo>
                  <a:lnTo>
                    <a:pt x="5316" y="2247"/>
                  </a:lnTo>
                  <a:lnTo>
                    <a:pt x="5113" y="2247"/>
                  </a:lnTo>
                  <a:lnTo>
                    <a:pt x="5006" y="1937"/>
                  </a:lnTo>
                  <a:lnTo>
                    <a:pt x="4890" y="1637"/>
                  </a:lnTo>
                  <a:lnTo>
                    <a:pt x="4590" y="1821"/>
                  </a:lnTo>
                  <a:lnTo>
                    <a:pt x="4677" y="2044"/>
                  </a:lnTo>
                  <a:lnTo>
                    <a:pt x="4754" y="2266"/>
                  </a:lnTo>
                  <a:lnTo>
                    <a:pt x="4522" y="2286"/>
                  </a:lnTo>
                  <a:lnTo>
                    <a:pt x="4299" y="2315"/>
                  </a:lnTo>
                  <a:lnTo>
                    <a:pt x="4077" y="2354"/>
                  </a:lnTo>
                  <a:lnTo>
                    <a:pt x="3864" y="2392"/>
                  </a:lnTo>
                  <a:lnTo>
                    <a:pt x="3835" y="2324"/>
                  </a:lnTo>
                  <a:lnTo>
                    <a:pt x="3602" y="2499"/>
                  </a:lnTo>
                  <a:lnTo>
                    <a:pt x="3370" y="2683"/>
                  </a:lnTo>
                  <a:lnTo>
                    <a:pt x="3147" y="2867"/>
                  </a:lnTo>
                  <a:lnTo>
                    <a:pt x="2934" y="3051"/>
                  </a:lnTo>
                  <a:lnTo>
                    <a:pt x="3196" y="2944"/>
                  </a:lnTo>
                  <a:lnTo>
                    <a:pt x="3467" y="2857"/>
                  </a:lnTo>
                  <a:lnTo>
                    <a:pt x="3748" y="2779"/>
                  </a:lnTo>
                  <a:lnTo>
                    <a:pt x="4038" y="2712"/>
                  </a:lnTo>
                  <a:lnTo>
                    <a:pt x="4319" y="2663"/>
                  </a:lnTo>
                  <a:lnTo>
                    <a:pt x="4619" y="2625"/>
                  </a:lnTo>
                  <a:lnTo>
                    <a:pt x="4909" y="2605"/>
                  </a:lnTo>
                  <a:lnTo>
                    <a:pt x="5219" y="2596"/>
                  </a:lnTo>
                  <a:lnTo>
                    <a:pt x="5519" y="2605"/>
                  </a:lnTo>
                  <a:lnTo>
                    <a:pt x="5829" y="2625"/>
                  </a:lnTo>
                  <a:lnTo>
                    <a:pt x="6119" y="2663"/>
                  </a:lnTo>
                  <a:lnTo>
                    <a:pt x="6420" y="2721"/>
                  </a:lnTo>
                  <a:lnTo>
                    <a:pt x="6710" y="2789"/>
                  </a:lnTo>
                  <a:lnTo>
                    <a:pt x="6991" y="2867"/>
                  </a:lnTo>
                  <a:lnTo>
                    <a:pt x="7262" y="2963"/>
                  </a:lnTo>
                  <a:lnTo>
                    <a:pt x="7533" y="3070"/>
                  </a:lnTo>
                  <a:lnTo>
                    <a:pt x="7804" y="3186"/>
                  </a:lnTo>
                  <a:lnTo>
                    <a:pt x="8056" y="3322"/>
                  </a:lnTo>
                  <a:lnTo>
                    <a:pt x="8307" y="3457"/>
                  </a:lnTo>
                  <a:lnTo>
                    <a:pt x="8549" y="3612"/>
                  </a:lnTo>
                  <a:lnTo>
                    <a:pt x="8782" y="3786"/>
                  </a:lnTo>
                  <a:lnTo>
                    <a:pt x="9014" y="3961"/>
                  </a:lnTo>
                  <a:lnTo>
                    <a:pt x="9227" y="4145"/>
                  </a:lnTo>
                  <a:lnTo>
                    <a:pt x="9430" y="4348"/>
                  </a:lnTo>
                  <a:lnTo>
                    <a:pt x="9643" y="4570"/>
                  </a:lnTo>
                  <a:lnTo>
                    <a:pt x="9847" y="4803"/>
                  </a:lnTo>
                  <a:lnTo>
                    <a:pt x="10031" y="5045"/>
                  </a:lnTo>
                  <a:lnTo>
                    <a:pt x="10205" y="5287"/>
                  </a:lnTo>
                  <a:lnTo>
                    <a:pt x="10369" y="5548"/>
                  </a:lnTo>
                  <a:lnTo>
                    <a:pt x="10515" y="5819"/>
                  </a:lnTo>
                  <a:lnTo>
                    <a:pt x="10650" y="6100"/>
                  </a:lnTo>
                  <a:lnTo>
                    <a:pt x="10766" y="6381"/>
                  </a:lnTo>
                  <a:lnTo>
                    <a:pt x="10544" y="6410"/>
                  </a:lnTo>
                  <a:lnTo>
                    <a:pt x="10311" y="6439"/>
                  </a:lnTo>
                  <a:lnTo>
                    <a:pt x="10089" y="6487"/>
                  </a:lnTo>
                  <a:lnTo>
                    <a:pt x="9876" y="6536"/>
                  </a:lnTo>
                  <a:lnTo>
                    <a:pt x="9769" y="6313"/>
                  </a:lnTo>
                  <a:lnTo>
                    <a:pt x="9663" y="6100"/>
                  </a:lnTo>
                  <a:lnTo>
                    <a:pt x="9537" y="5897"/>
                  </a:lnTo>
                  <a:lnTo>
                    <a:pt x="9411" y="5703"/>
                  </a:lnTo>
                  <a:lnTo>
                    <a:pt x="9276" y="5510"/>
                  </a:lnTo>
                  <a:lnTo>
                    <a:pt x="9121" y="5326"/>
                  </a:lnTo>
                  <a:lnTo>
                    <a:pt x="8966" y="5142"/>
                  </a:lnTo>
                  <a:lnTo>
                    <a:pt x="8811" y="4977"/>
                  </a:lnTo>
                  <a:lnTo>
                    <a:pt x="8627" y="4803"/>
                  </a:lnTo>
                  <a:lnTo>
                    <a:pt x="8443" y="4648"/>
                  </a:lnTo>
                  <a:lnTo>
                    <a:pt x="8259" y="4493"/>
                  </a:lnTo>
                  <a:lnTo>
                    <a:pt x="8056" y="4348"/>
                  </a:lnTo>
                  <a:lnTo>
                    <a:pt x="7852" y="4222"/>
                  </a:lnTo>
                  <a:lnTo>
                    <a:pt x="7639" y="4096"/>
                  </a:lnTo>
                  <a:lnTo>
                    <a:pt x="7417" y="3990"/>
                  </a:lnTo>
                  <a:lnTo>
                    <a:pt x="7194" y="3883"/>
                  </a:lnTo>
                  <a:lnTo>
                    <a:pt x="6962" y="3796"/>
                  </a:lnTo>
                  <a:lnTo>
                    <a:pt x="6729" y="3709"/>
                  </a:lnTo>
                  <a:lnTo>
                    <a:pt x="6487" y="3641"/>
                  </a:lnTo>
                  <a:lnTo>
                    <a:pt x="6236" y="3593"/>
                  </a:lnTo>
                  <a:lnTo>
                    <a:pt x="5984" y="3544"/>
                  </a:lnTo>
                  <a:lnTo>
                    <a:pt x="5732" y="3515"/>
                  </a:lnTo>
                  <a:lnTo>
                    <a:pt x="5480" y="3496"/>
                  </a:lnTo>
                  <a:lnTo>
                    <a:pt x="5219" y="3486"/>
                  </a:lnTo>
                  <a:lnTo>
                    <a:pt x="4958" y="3496"/>
                  </a:lnTo>
                  <a:lnTo>
                    <a:pt x="4696" y="3515"/>
                  </a:lnTo>
                  <a:lnTo>
                    <a:pt x="4445" y="3544"/>
                  </a:lnTo>
                  <a:lnTo>
                    <a:pt x="4193" y="3593"/>
                  </a:lnTo>
                  <a:lnTo>
                    <a:pt x="3941" y="3641"/>
                  </a:lnTo>
                  <a:lnTo>
                    <a:pt x="3699" y="3709"/>
                  </a:lnTo>
                  <a:lnTo>
                    <a:pt x="3467" y="3796"/>
                  </a:lnTo>
                  <a:lnTo>
                    <a:pt x="3234" y="3883"/>
                  </a:lnTo>
                  <a:lnTo>
                    <a:pt x="3012" y="3990"/>
                  </a:lnTo>
                  <a:lnTo>
                    <a:pt x="2789" y="4096"/>
                  </a:lnTo>
                  <a:lnTo>
                    <a:pt x="2576" y="4222"/>
                  </a:lnTo>
                  <a:lnTo>
                    <a:pt x="2373" y="4348"/>
                  </a:lnTo>
                  <a:lnTo>
                    <a:pt x="2179" y="4493"/>
                  </a:lnTo>
                  <a:lnTo>
                    <a:pt x="1986" y="4648"/>
                  </a:lnTo>
                  <a:lnTo>
                    <a:pt x="1802" y="4803"/>
                  </a:lnTo>
                  <a:lnTo>
                    <a:pt x="1618" y="4977"/>
                  </a:lnTo>
                  <a:lnTo>
                    <a:pt x="1463" y="5142"/>
                  </a:lnTo>
                  <a:lnTo>
                    <a:pt x="1308" y="5326"/>
                  </a:lnTo>
                  <a:lnTo>
                    <a:pt x="1153" y="5510"/>
                  </a:lnTo>
                  <a:lnTo>
                    <a:pt x="1017" y="5703"/>
                  </a:lnTo>
                  <a:lnTo>
                    <a:pt x="892" y="5897"/>
                  </a:lnTo>
                  <a:lnTo>
                    <a:pt x="766" y="6100"/>
                  </a:lnTo>
                  <a:lnTo>
                    <a:pt x="659" y="6313"/>
                  </a:lnTo>
                  <a:lnTo>
                    <a:pt x="553" y="6536"/>
                  </a:lnTo>
                  <a:lnTo>
                    <a:pt x="369" y="6487"/>
                  </a:lnTo>
                  <a:lnTo>
                    <a:pt x="175" y="6458"/>
                  </a:lnTo>
                  <a:lnTo>
                    <a:pt x="1" y="6778"/>
                  </a:lnTo>
                  <a:lnTo>
                    <a:pt x="243" y="6826"/>
                  </a:lnTo>
                  <a:lnTo>
                    <a:pt x="475" y="6875"/>
                  </a:lnTo>
                  <a:lnTo>
                    <a:pt x="708" y="6933"/>
                  </a:lnTo>
                  <a:lnTo>
                    <a:pt x="930" y="7000"/>
                  </a:lnTo>
                  <a:lnTo>
                    <a:pt x="1153" y="7078"/>
                  </a:lnTo>
                  <a:lnTo>
                    <a:pt x="1376" y="7165"/>
                  </a:lnTo>
                  <a:lnTo>
                    <a:pt x="1589" y="7262"/>
                  </a:lnTo>
                  <a:lnTo>
                    <a:pt x="1802" y="7368"/>
                  </a:lnTo>
                  <a:lnTo>
                    <a:pt x="2005" y="7475"/>
                  </a:lnTo>
                  <a:lnTo>
                    <a:pt x="2208" y="7591"/>
                  </a:lnTo>
                  <a:lnTo>
                    <a:pt x="2402" y="7717"/>
                  </a:lnTo>
                  <a:lnTo>
                    <a:pt x="2586" y="7852"/>
                  </a:lnTo>
                  <a:lnTo>
                    <a:pt x="2770" y="7998"/>
                  </a:lnTo>
                  <a:lnTo>
                    <a:pt x="2954" y="8143"/>
                  </a:lnTo>
                  <a:lnTo>
                    <a:pt x="3128" y="8298"/>
                  </a:lnTo>
                  <a:lnTo>
                    <a:pt x="3293" y="8453"/>
                  </a:lnTo>
                  <a:lnTo>
                    <a:pt x="3486" y="8666"/>
                  </a:lnTo>
                  <a:lnTo>
                    <a:pt x="3680" y="8879"/>
                  </a:lnTo>
                  <a:lnTo>
                    <a:pt x="3854" y="9101"/>
                  </a:lnTo>
                  <a:lnTo>
                    <a:pt x="4019" y="9334"/>
                  </a:lnTo>
                  <a:lnTo>
                    <a:pt x="4174" y="9576"/>
                  </a:lnTo>
                  <a:lnTo>
                    <a:pt x="4319" y="9827"/>
                  </a:lnTo>
                  <a:lnTo>
                    <a:pt x="4454" y="10089"/>
                  </a:lnTo>
                  <a:lnTo>
                    <a:pt x="4570" y="10350"/>
                  </a:lnTo>
                  <a:lnTo>
                    <a:pt x="4677" y="10621"/>
                  </a:lnTo>
                  <a:lnTo>
                    <a:pt x="4774" y="10902"/>
                  </a:lnTo>
                  <a:lnTo>
                    <a:pt x="4851" y="11183"/>
                  </a:lnTo>
                  <a:lnTo>
                    <a:pt x="4919" y="11473"/>
                  </a:lnTo>
                  <a:lnTo>
                    <a:pt x="4967" y="11764"/>
                  </a:lnTo>
                  <a:lnTo>
                    <a:pt x="5006" y="12064"/>
                  </a:lnTo>
                  <a:lnTo>
                    <a:pt x="5035" y="12364"/>
                  </a:lnTo>
                  <a:lnTo>
                    <a:pt x="5035" y="12674"/>
                  </a:lnTo>
                  <a:lnTo>
                    <a:pt x="5393" y="12674"/>
                  </a:lnTo>
                  <a:lnTo>
                    <a:pt x="5393" y="12364"/>
                  </a:lnTo>
                  <a:lnTo>
                    <a:pt x="5422" y="12064"/>
                  </a:lnTo>
                  <a:lnTo>
                    <a:pt x="5461" y="11764"/>
                  </a:lnTo>
                  <a:lnTo>
                    <a:pt x="5510" y="11473"/>
                  </a:lnTo>
                  <a:lnTo>
                    <a:pt x="5577" y="11183"/>
                  </a:lnTo>
                  <a:lnTo>
                    <a:pt x="5655" y="10902"/>
                  </a:lnTo>
                  <a:lnTo>
                    <a:pt x="5752" y="10621"/>
                  </a:lnTo>
                  <a:lnTo>
                    <a:pt x="5858" y="10350"/>
                  </a:lnTo>
                  <a:lnTo>
                    <a:pt x="5974" y="10089"/>
                  </a:lnTo>
                  <a:lnTo>
                    <a:pt x="6110" y="9827"/>
                  </a:lnTo>
                  <a:lnTo>
                    <a:pt x="6255" y="9576"/>
                  </a:lnTo>
                  <a:lnTo>
                    <a:pt x="6410" y="9334"/>
                  </a:lnTo>
                  <a:lnTo>
                    <a:pt x="6574" y="9101"/>
                  </a:lnTo>
                  <a:lnTo>
                    <a:pt x="6749" y="8879"/>
                  </a:lnTo>
                  <a:lnTo>
                    <a:pt x="6942" y="8666"/>
                  </a:lnTo>
                  <a:lnTo>
                    <a:pt x="7136" y="8453"/>
                  </a:lnTo>
                  <a:lnTo>
                    <a:pt x="7349" y="8259"/>
                  </a:lnTo>
                  <a:lnTo>
                    <a:pt x="7562" y="8065"/>
                  </a:lnTo>
                  <a:lnTo>
                    <a:pt x="7785" y="7891"/>
                  </a:lnTo>
                  <a:lnTo>
                    <a:pt x="8017" y="7727"/>
                  </a:lnTo>
                  <a:lnTo>
                    <a:pt x="8259" y="7572"/>
                  </a:lnTo>
                  <a:lnTo>
                    <a:pt x="8511" y="7426"/>
                  </a:lnTo>
                  <a:lnTo>
                    <a:pt x="8772" y="7291"/>
                  </a:lnTo>
                  <a:lnTo>
                    <a:pt x="9033" y="7175"/>
                  </a:lnTo>
                  <a:lnTo>
                    <a:pt x="9305" y="7068"/>
                  </a:lnTo>
                  <a:lnTo>
                    <a:pt x="9585" y="6971"/>
                  </a:lnTo>
                  <a:lnTo>
                    <a:pt x="9866" y="6894"/>
                  </a:lnTo>
                  <a:lnTo>
                    <a:pt x="10157" y="6826"/>
                  </a:lnTo>
                  <a:lnTo>
                    <a:pt x="10447" y="6778"/>
                  </a:lnTo>
                  <a:lnTo>
                    <a:pt x="10747" y="6739"/>
                  </a:lnTo>
                  <a:lnTo>
                    <a:pt x="11047" y="6710"/>
                  </a:lnTo>
                  <a:lnTo>
                    <a:pt x="11667" y="6710"/>
                  </a:lnTo>
                  <a:lnTo>
                    <a:pt x="11967" y="6739"/>
                  </a:lnTo>
                  <a:lnTo>
                    <a:pt x="12267" y="6778"/>
                  </a:lnTo>
                  <a:lnTo>
                    <a:pt x="12557" y="6826"/>
                  </a:lnTo>
                  <a:lnTo>
                    <a:pt x="12848" y="6894"/>
                  </a:lnTo>
                  <a:lnTo>
                    <a:pt x="13129" y="6971"/>
                  </a:lnTo>
                  <a:lnTo>
                    <a:pt x="13409" y="7068"/>
                  </a:lnTo>
                  <a:lnTo>
                    <a:pt x="13680" y="7175"/>
                  </a:lnTo>
                  <a:lnTo>
                    <a:pt x="13942" y="7291"/>
                  </a:lnTo>
                  <a:lnTo>
                    <a:pt x="14203" y="7426"/>
                  </a:lnTo>
                  <a:lnTo>
                    <a:pt x="14455" y="7572"/>
                  </a:lnTo>
                  <a:lnTo>
                    <a:pt x="14697" y="7727"/>
                  </a:lnTo>
                  <a:lnTo>
                    <a:pt x="14929" y="7891"/>
                  </a:lnTo>
                  <a:lnTo>
                    <a:pt x="15152" y="8065"/>
                  </a:lnTo>
                  <a:lnTo>
                    <a:pt x="15365" y="8259"/>
                  </a:lnTo>
                  <a:lnTo>
                    <a:pt x="15578" y="8453"/>
                  </a:lnTo>
                  <a:lnTo>
                    <a:pt x="15772" y="8666"/>
                  </a:lnTo>
                  <a:lnTo>
                    <a:pt x="15965" y="8879"/>
                  </a:lnTo>
                  <a:lnTo>
                    <a:pt x="16139" y="9101"/>
                  </a:lnTo>
                  <a:lnTo>
                    <a:pt x="16304" y="9334"/>
                  </a:lnTo>
                  <a:lnTo>
                    <a:pt x="16459" y="9576"/>
                  </a:lnTo>
                  <a:lnTo>
                    <a:pt x="16604" y="9827"/>
                  </a:lnTo>
                  <a:lnTo>
                    <a:pt x="16740" y="10089"/>
                  </a:lnTo>
                  <a:lnTo>
                    <a:pt x="16856" y="10350"/>
                  </a:lnTo>
                  <a:lnTo>
                    <a:pt x="16962" y="10621"/>
                  </a:lnTo>
                  <a:lnTo>
                    <a:pt x="17059" y="10902"/>
                  </a:lnTo>
                  <a:lnTo>
                    <a:pt x="17137" y="11183"/>
                  </a:lnTo>
                  <a:lnTo>
                    <a:pt x="17204" y="11473"/>
                  </a:lnTo>
                  <a:lnTo>
                    <a:pt x="17253" y="11764"/>
                  </a:lnTo>
                  <a:lnTo>
                    <a:pt x="17292" y="12064"/>
                  </a:lnTo>
                  <a:lnTo>
                    <a:pt x="17321" y="12364"/>
                  </a:lnTo>
                  <a:lnTo>
                    <a:pt x="17321" y="12674"/>
                  </a:lnTo>
                  <a:lnTo>
                    <a:pt x="17679" y="12674"/>
                  </a:lnTo>
                  <a:lnTo>
                    <a:pt x="17679" y="12364"/>
                  </a:lnTo>
                  <a:lnTo>
                    <a:pt x="17708" y="12064"/>
                  </a:lnTo>
                  <a:lnTo>
                    <a:pt x="17747" y="11764"/>
                  </a:lnTo>
                  <a:lnTo>
                    <a:pt x="17795" y="11473"/>
                  </a:lnTo>
                  <a:lnTo>
                    <a:pt x="17863" y="11183"/>
                  </a:lnTo>
                  <a:lnTo>
                    <a:pt x="17940" y="10902"/>
                  </a:lnTo>
                  <a:lnTo>
                    <a:pt x="18037" y="10621"/>
                  </a:lnTo>
                  <a:lnTo>
                    <a:pt x="18143" y="10350"/>
                  </a:lnTo>
                  <a:lnTo>
                    <a:pt x="18260" y="10089"/>
                  </a:lnTo>
                  <a:lnTo>
                    <a:pt x="18395" y="9827"/>
                  </a:lnTo>
                  <a:lnTo>
                    <a:pt x="18540" y="9576"/>
                  </a:lnTo>
                  <a:lnTo>
                    <a:pt x="18695" y="9334"/>
                  </a:lnTo>
                  <a:lnTo>
                    <a:pt x="18860" y="9101"/>
                  </a:lnTo>
                  <a:lnTo>
                    <a:pt x="19034" y="8879"/>
                  </a:lnTo>
                  <a:lnTo>
                    <a:pt x="19228" y="8666"/>
                  </a:lnTo>
                  <a:lnTo>
                    <a:pt x="19421" y="8453"/>
                  </a:lnTo>
                  <a:lnTo>
                    <a:pt x="19586" y="8298"/>
                  </a:lnTo>
                  <a:lnTo>
                    <a:pt x="19760" y="8143"/>
                  </a:lnTo>
                  <a:lnTo>
                    <a:pt x="19944" y="7998"/>
                  </a:lnTo>
                  <a:lnTo>
                    <a:pt x="20128" y="7852"/>
                  </a:lnTo>
                  <a:lnTo>
                    <a:pt x="20312" y="7717"/>
                  </a:lnTo>
                  <a:lnTo>
                    <a:pt x="20506" y="7591"/>
                  </a:lnTo>
                  <a:lnTo>
                    <a:pt x="20709" y="7475"/>
                  </a:lnTo>
                  <a:lnTo>
                    <a:pt x="20912" y="7368"/>
                  </a:lnTo>
                  <a:lnTo>
                    <a:pt x="21125" y="7262"/>
                  </a:lnTo>
                  <a:lnTo>
                    <a:pt x="21338" y="7165"/>
                  </a:lnTo>
                  <a:lnTo>
                    <a:pt x="21561" y="7078"/>
                  </a:lnTo>
                  <a:lnTo>
                    <a:pt x="21784" y="7000"/>
                  </a:lnTo>
                  <a:lnTo>
                    <a:pt x="22006" y="6933"/>
                  </a:lnTo>
                  <a:lnTo>
                    <a:pt x="22239" y="6875"/>
                  </a:lnTo>
                  <a:lnTo>
                    <a:pt x="22471" y="6826"/>
                  </a:lnTo>
                  <a:lnTo>
                    <a:pt x="22713" y="6778"/>
                  </a:lnTo>
                  <a:lnTo>
                    <a:pt x="22539" y="6458"/>
                  </a:lnTo>
                  <a:lnTo>
                    <a:pt x="22345" y="6487"/>
                  </a:lnTo>
                  <a:lnTo>
                    <a:pt x="22161" y="6536"/>
                  </a:lnTo>
                  <a:lnTo>
                    <a:pt x="22055" y="6313"/>
                  </a:lnTo>
                  <a:lnTo>
                    <a:pt x="21948" y="6100"/>
                  </a:lnTo>
                  <a:lnTo>
                    <a:pt x="21822" y="5897"/>
                  </a:lnTo>
                  <a:lnTo>
                    <a:pt x="21696" y="5703"/>
                  </a:lnTo>
                  <a:lnTo>
                    <a:pt x="21561" y="5510"/>
                  </a:lnTo>
                  <a:lnTo>
                    <a:pt x="21406" y="5326"/>
                  </a:lnTo>
                  <a:lnTo>
                    <a:pt x="21251" y="5142"/>
                  </a:lnTo>
                  <a:lnTo>
                    <a:pt x="21096" y="4977"/>
                  </a:lnTo>
                  <a:lnTo>
                    <a:pt x="20912" y="4803"/>
                  </a:lnTo>
                  <a:lnTo>
                    <a:pt x="20728" y="4648"/>
                  </a:lnTo>
                  <a:lnTo>
                    <a:pt x="20535" y="4493"/>
                  </a:lnTo>
                  <a:lnTo>
                    <a:pt x="20341" y="4348"/>
                  </a:lnTo>
                  <a:lnTo>
                    <a:pt x="20138" y="4222"/>
                  </a:lnTo>
                  <a:lnTo>
                    <a:pt x="19925" y="4096"/>
                  </a:lnTo>
                  <a:lnTo>
                    <a:pt x="19702" y="3990"/>
                  </a:lnTo>
                  <a:lnTo>
                    <a:pt x="19479" y="3883"/>
                  </a:lnTo>
                  <a:lnTo>
                    <a:pt x="19247" y="3796"/>
                  </a:lnTo>
                  <a:lnTo>
                    <a:pt x="19015" y="3709"/>
                  </a:lnTo>
                  <a:lnTo>
                    <a:pt x="18773" y="3641"/>
                  </a:lnTo>
                  <a:lnTo>
                    <a:pt x="18521" y="3593"/>
                  </a:lnTo>
                  <a:lnTo>
                    <a:pt x="18269" y="3544"/>
                  </a:lnTo>
                  <a:lnTo>
                    <a:pt x="18018" y="3515"/>
                  </a:lnTo>
                  <a:lnTo>
                    <a:pt x="17756" y="3496"/>
                  </a:lnTo>
                  <a:lnTo>
                    <a:pt x="17495" y="3486"/>
                  </a:lnTo>
                  <a:lnTo>
                    <a:pt x="17233" y="3496"/>
                  </a:lnTo>
                  <a:lnTo>
                    <a:pt x="16982" y="3515"/>
                  </a:lnTo>
                  <a:lnTo>
                    <a:pt x="16730" y="3544"/>
                  </a:lnTo>
                  <a:lnTo>
                    <a:pt x="16478" y="3593"/>
                  </a:lnTo>
                  <a:lnTo>
                    <a:pt x="16227" y="3641"/>
                  </a:lnTo>
                  <a:lnTo>
                    <a:pt x="15985" y="3709"/>
                  </a:lnTo>
                  <a:lnTo>
                    <a:pt x="15752" y="3796"/>
                  </a:lnTo>
                  <a:lnTo>
                    <a:pt x="15520" y="3883"/>
                  </a:lnTo>
                  <a:lnTo>
                    <a:pt x="15297" y="3990"/>
                  </a:lnTo>
                  <a:lnTo>
                    <a:pt x="15075" y="4096"/>
                  </a:lnTo>
                  <a:lnTo>
                    <a:pt x="14862" y="4222"/>
                  </a:lnTo>
                  <a:lnTo>
                    <a:pt x="14658" y="4348"/>
                  </a:lnTo>
                  <a:lnTo>
                    <a:pt x="14455" y="4493"/>
                  </a:lnTo>
                  <a:lnTo>
                    <a:pt x="14271" y="4648"/>
                  </a:lnTo>
                  <a:lnTo>
                    <a:pt x="14087" y="4803"/>
                  </a:lnTo>
                  <a:lnTo>
                    <a:pt x="13903" y="4977"/>
                  </a:lnTo>
                  <a:lnTo>
                    <a:pt x="13748" y="5142"/>
                  </a:lnTo>
                  <a:lnTo>
                    <a:pt x="13593" y="5326"/>
                  </a:lnTo>
                  <a:lnTo>
                    <a:pt x="13438" y="5510"/>
                  </a:lnTo>
                  <a:lnTo>
                    <a:pt x="13303" y="5703"/>
                  </a:lnTo>
                  <a:lnTo>
                    <a:pt x="13177" y="5897"/>
                  </a:lnTo>
                  <a:lnTo>
                    <a:pt x="13051" y="6100"/>
                  </a:lnTo>
                  <a:lnTo>
                    <a:pt x="12945" y="6313"/>
                  </a:lnTo>
                  <a:lnTo>
                    <a:pt x="12838" y="6536"/>
                  </a:lnTo>
                  <a:lnTo>
                    <a:pt x="12625" y="6487"/>
                  </a:lnTo>
                  <a:lnTo>
                    <a:pt x="12403" y="6439"/>
                  </a:lnTo>
                  <a:lnTo>
                    <a:pt x="12170" y="6410"/>
                  </a:lnTo>
                  <a:lnTo>
                    <a:pt x="11948" y="6381"/>
                  </a:lnTo>
                  <a:lnTo>
                    <a:pt x="12064" y="6100"/>
                  </a:lnTo>
                  <a:lnTo>
                    <a:pt x="12199" y="5819"/>
                  </a:lnTo>
                  <a:lnTo>
                    <a:pt x="12344" y="5548"/>
                  </a:lnTo>
                  <a:lnTo>
                    <a:pt x="12509" y="5287"/>
                  </a:lnTo>
                  <a:lnTo>
                    <a:pt x="12683" y="5035"/>
                  </a:lnTo>
                  <a:lnTo>
                    <a:pt x="12867" y="4803"/>
                  </a:lnTo>
                  <a:lnTo>
                    <a:pt x="13071" y="4570"/>
                  </a:lnTo>
                  <a:lnTo>
                    <a:pt x="13284" y="4348"/>
                  </a:lnTo>
                  <a:lnTo>
                    <a:pt x="13487" y="4145"/>
                  </a:lnTo>
                  <a:lnTo>
                    <a:pt x="13700" y="3961"/>
                  </a:lnTo>
                  <a:lnTo>
                    <a:pt x="13932" y="3786"/>
                  </a:lnTo>
                  <a:lnTo>
                    <a:pt x="14165" y="3612"/>
                  </a:lnTo>
                  <a:lnTo>
                    <a:pt x="14407" y="3457"/>
                  </a:lnTo>
                  <a:lnTo>
                    <a:pt x="14658" y="3322"/>
                  </a:lnTo>
                  <a:lnTo>
                    <a:pt x="14910" y="3186"/>
                  </a:lnTo>
                  <a:lnTo>
                    <a:pt x="15181" y="3070"/>
                  </a:lnTo>
                  <a:lnTo>
                    <a:pt x="15452" y="2963"/>
                  </a:lnTo>
                  <a:lnTo>
                    <a:pt x="15723" y="2867"/>
                  </a:lnTo>
                  <a:lnTo>
                    <a:pt x="16004" y="2789"/>
                  </a:lnTo>
                  <a:lnTo>
                    <a:pt x="16294" y="2721"/>
                  </a:lnTo>
                  <a:lnTo>
                    <a:pt x="16595" y="2663"/>
                  </a:lnTo>
                  <a:lnTo>
                    <a:pt x="16885" y="2625"/>
                  </a:lnTo>
                  <a:lnTo>
                    <a:pt x="17195" y="2605"/>
                  </a:lnTo>
                  <a:lnTo>
                    <a:pt x="17495" y="2596"/>
                  </a:lnTo>
                  <a:lnTo>
                    <a:pt x="17805" y="2605"/>
                  </a:lnTo>
                  <a:lnTo>
                    <a:pt x="18095" y="2625"/>
                  </a:lnTo>
                  <a:lnTo>
                    <a:pt x="18395" y="2663"/>
                  </a:lnTo>
                  <a:lnTo>
                    <a:pt x="18676" y="2712"/>
                  </a:lnTo>
                  <a:lnTo>
                    <a:pt x="18966" y="2779"/>
                  </a:lnTo>
                  <a:lnTo>
                    <a:pt x="19247" y="2857"/>
                  </a:lnTo>
                  <a:lnTo>
                    <a:pt x="19518" y="2944"/>
                  </a:lnTo>
                  <a:lnTo>
                    <a:pt x="19780" y="3051"/>
                  </a:lnTo>
                  <a:lnTo>
                    <a:pt x="19412" y="2731"/>
                  </a:lnTo>
                  <a:lnTo>
                    <a:pt x="19024" y="2431"/>
                  </a:lnTo>
                  <a:lnTo>
                    <a:pt x="18657" y="2354"/>
                  </a:lnTo>
                  <a:lnTo>
                    <a:pt x="18473" y="2324"/>
                  </a:lnTo>
                  <a:lnTo>
                    <a:pt x="18279" y="2295"/>
                  </a:lnTo>
                  <a:lnTo>
                    <a:pt x="18085" y="2276"/>
                  </a:lnTo>
                  <a:lnTo>
                    <a:pt x="17892" y="2257"/>
                  </a:lnTo>
                  <a:lnTo>
                    <a:pt x="17698" y="2247"/>
                  </a:lnTo>
                  <a:lnTo>
                    <a:pt x="17398" y="2247"/>
                  </a:lnTo>
                  <a:lnTo>
                    <a:pt x="17311" y="1966"/>
                  </a:lnTo>
                  <a:lnTo>
                    <a:pt x="17204" y="1695"/>
                  </a:lnTo>
                  <a:lnTo>
                    <a:pt x="17088" y="1434"/>
                  </a:lnTo>
                  <a:lnTo>
                    <a:pt x="16953" y="1172"/>
                  </a:lnTo>
                  <a:lnTo>
                    <a:pt x="16682" y="1037"/>
                  </a:lnTo>
                  <a:lnTo>
                    <a:pt x="16401" y="921"/>
                  </a:lnTo>
                  <a:lnTo>
                    <a:pt x="16595" y="1240"/>
                  </a:lnTo>
                  <a:lnTo>
                    <a:pt x="16682" y="1405"/>
                  </a:lnTo>
                  <a:lnTo>
                    <a:pt x="16759" y="1569"/>
                  </a:lnTo>
                  <a:lnTo>
                    <a:pt x="16837" y="1734"/>
                  </a:lnTo>
                  <a:lnTo>
                    <a:pt x="16914" y="1908"/>
                  </a:lnTo>
                  <a:lnTo>
                    <a:pt x="16972" y="2082"/>
                  </a:lnTo>
                  <a:lnTo>
                    <a:pt x="17040" y="2266"/>
                  </a:lnTo>
                  <a:lnTo>
                    <a:pt x="16807" y="2286"/>
                  </a:lnTo>
                  <a:lnTo>
                    <a:pt x="16585" y="2315"/>
                  </a:lnTo>
                  <a:lnTo>
                    <a:pt x="16362" y="2354"/>
                  </a:lnTo>
                  <a:lnTo>
                    <a:pt x="16149" y="2392"/>
                  </a:lnTo>
                  <a:lnTo>
                    <a:pt x="16043" y="2131"/>
                  </a:lnTo>
                  <a:lnTo>
                    <a:pt x="15927" y="1869"/>
                  </a:lnTo>
                  <a:lnTo>
                    <a:pt x="15791" y="1618"/>
                  </a:lnTo>
                  <a:lnTo>
                    <a:pt x="15646" y="1376"/>
                  </a:lnTo>
                  <a:lnTo>
                    <a:pt x="15491" y="1143"/>
                  </a:lnTo>
                  <a:lnTo>
                    <a:pt x="15326" y="921"/>
                  </a:lnTo>
                  <a:lnTo>
                    <a:pt x="15142" y="708"/>
                  </a:lnTo>
                  <a:lnTo>
                    <a:pt x="14949" y="504"/>
                  </a:lnTo>
                  <a:lnTo>
                    <a:pt x="14784" y="349"/>
                  </a:lnTo>
                  <a:lnTo>
                    <a:pt x="14368" y="243"/>
                  </a:lnTo>
                  <a:lnTo>
                    <a:pt x="13952" y="146"/>
                  </a:lnTo>
                  <a:lnTo>
                    <a:pt x="14155" y="282"/>
                  </a:lnTo>
                  <a:lnTo>
                    <a:pt x="14339" y="427"/>
                  </a:lnTo>
                  <a:lnTo>
                    <a:pt x="14523" y="592"/>
                  </a:lnTo>
                  <a:lnTo>
                    <a:pt x="14697" y="756"/>
                  </a:lnTo>
                  <a:lnTo>
                    <a:pt x="14881" y="940"/>
                  </a:lnTo>
                  <a:lnTo>
                    <a:pt x="15046" y="1134"/>
                  </a:lnTo>
                  <a:lnTo>
                    <a:pt x="15200" y="1337"/>
                  </a:lnTo>
                  <a:lnTo>
                    <a:pt x="15346" y="1550"/>
                  </a:lnTo>
                  <a:lnTo>
                    <a:pt x="15481" y="1773"/>
                  </a:lnTo>
                  <a:lnTo>
                    <a:pt x="15597" y="2005"/>
                  </a:lnTo>
                  <a:lnTo>
                    <a:pt x="15704" y="2237"/>
                  </a:lnTo>
                  <a:lnTo>
                    <a:pt x="15801" y="2479"/>
                  </a:lnTo>
                  <a:lnTo>
                    <a:pt x="15501" y="2576"/>
                  </a:lnTo>
                  <a:lnTo>
                    <a:pt x="15200" y="2683"/>
                  </a:lnTo>
                  <a:lnTo>
                    <a:pt x="15113" y="2470"/>
                  </a:lnTo>
                  <a:lnTo>
                    <a:pt x="15016" y="2276"/>
                  </a:lnTo>
                  <a:lnTo>
                    <a:pt x="14920" y="2073"/>
                  </a:lnTo>
                  <a:lnTo>
                    <a:pt x="14803" y="1889"/>
                  </a:lnTo>
                  <a:lnTo>
                    <a:pt x="14678" y="1705"/>
                  </a:lnTo>
                  <a:lnTo>
                    <a:pt x="14542" y="1531"/>
                  </a:lnTo>
                  <a:lnTo>
                    <a:pt x="14407" y="1366"/>
                  </a:lnTo>
                  <a:lnTo>
                    <a:pt x="14252" y="1201"/>
                  </a:lnTo>
                  <a:lnTo>
                    <a:pt x="14106" y="1066"/>
                  </a:lnTo>
                  <a:lnTo>
                    <a:pt x="13961" y="940"/>
                  </a:lnTo>
                  <a:lnTo>
                    <a:pt x="13806" y="814"/>
                  </a:lnTo>
                  <a:lnTo>
                    <a:pt x="13642" y="708"/>
                  </a:lnTo>
                  <a:lnTo>
                    <a:pt x="13477" y="601"/>
                  </a:lnTo>
                  <a:lnTo>
                    <a:pt x="13303" y="495"/>
                  </a:lnTo>
                  <a:lnTo>
                    <a:pt x="13129" y="408"/>
                  </a:lnTo>
                  <a:lnTo>
                    <a:pt x="12954" y="330"/>
                  </a:lnTo>
                  <a:lnTo>
                    <a:pt x="12761" y="253"/>
                  </a:lnTo>
                  <a:lnTo>
                    <a:pt x="12577" y="185"/>
                  </a:lnTo>
                  <a:lnTo>
                    <a:pt x="12383" y="137"/>
                  </a:lnTo>
                  <a:lnTo>
                    <a:pt x="12180" y="88"/>
                  </a:lnTo>
                  <a:lnTo>
                    <a:pt x="11977" y="49"/>
                  </a:lnTo>
                  <a:lnTo>
                    <a:pt x="11773" y="30"/>
                  </a:lnTo>
                  <a:lnTo>
                    <a:pt x="11570" y="11"/>
                  </a:lnTo>
                  <a:lnTo>
                    <a:pt x="11357"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9"/>
            <p:cNvSpPr/>
            <p:nvPr/>
          </p:nvSpPr>
          <p:spPr>
            <a:xfrm>
              <a:off x="4498200" y="2182475"/>
              <a:ext cx="254150" cy="127075"/>
            </a:xfrm>
            <a:custGeom>
              <a:rect b="b" l="l" r="r" t="t"/>
              <a:pathLst>
                <a:path extrusionOk="0" h="5083" w="10166">
                  <a:moveTo>
                    <a:pt x="5083" y="0"/>
                  </a:moveTo>
                  <a:lnTo>
                    <a:pt x="4822" y="10"/>
                  </a:lnTo>
                  <a:lnTo>
                    <a:pt x="4560" y="29"/>
                  </a:lnTo>
                  <a:lnTo>
                    <a:pt x="4308" y="58"/>
                  </a:lnTo>
                  <a:lnTo>
                    <a:pt x="4057" y="107"/>
                  </a:lnTo>
                  <a:lnTo>
                    <a:pt x="3815" y="165"/>
                  </a:lnTo>
                  <a:lnTo>
                    <a:pt x="3573" y="232"/>
                  </a:lnTo>
                  <a:lnTo>
                    <a:pt x="3340" y="310"/>
                  </a:lnTo>
                  <a:lnTo>
                    <a:pt x="3108" y="407"/>
                  </a:lnTo>
                  <a:lnTo>
                    <a:pt x="2876" y="503"/>
                  </a:lnTo>
                  <a:lnTo>
                    <a:pt x="2663" y="620"/>
                  </a:lnTo>
                  <a:lnTo>
                    <a:pt x="2450" y="736"/>
                  </a:lnTo>
                  <a:lnTo>
                    <a:pt x="2246" y="871"/>
                  </a:lnTo>
                  <a:lnTo>
                    <a:pt x="2043" y="1017"/>
                  </a:lnTo>
                  <a:lnTo>
                    <a:pt x="1849" y="1162"/>
                  </a:lnTo>
                  <a:lnTo>
                    <a:pt x="1666" y="1326"/>
                  </a:lnTo>
                  <a:lnTo>
                    <a:pt x="1491" y="1491"/>
                  </a:lnTo>
                  <a:lnTo>
                    <a:pt x="1327" y="1665"/>
                  </a:lnTo>
                  <a:lnTo>
                    <a:pt x="1162" y="1849"/>
                  </a:lnTo>
                  <a:lnTo>
                    <a:pt x="1007" y="2043"/>
                  </a:lnTo>
                  <a:lnTo>
                    <a:pt x="872" y="2246"/>
                  </a:lnTo>
                  <a:lnTo>
                    <a:pt x="736" y="2449"/>
                  </a:lnTo>
                  <a:lnTo>
                    <a:pt x="620" y="2662"/>
                  </a:lnTo>
                  <a:lnTo>
                    <a:pt x="504" y="2885"/>
                  </a:lnTo>
                  <a:lnTo>
                    <a:pt x="397" y="3108"/>
                  </a:lnTo>
                  <a:lnTo>
                    <a:pt x="310" y="3340"/>
                  </a:lnTo>
                  <a:lnTo>
                    <a:pt x="233" y="3572"/>
                  </a:lnTo>
                  <a:lnTo>
                    <a:pt x="165" y="3814"/>
                  </a:lnTo>
                  <a:lnTo>
                    <a:pt x="107" y="4056"/>
                  </a:lnTo>
                  <a:lnTo>
                    <a:pt x="58" y="4308"/>
                  </a:lnTo>
                  <a:lnTo>
                    <a:pt x="29" y="4560"/>
                  </a:lnTo>
                  <a:lnTo>
                    <a:pt x="10" y="4821"/>
                  </a:lnTo>
                  <a:lnTo>
                    <a:pt x="0" y="5083"/>
                  </a:lnTo>
                  <a:lnTo>
                    <a:pt x="349" y="5083"/>
                  </a:lnTo>
                  <a:lnTo>
                    <a:pt x="359" y="4841"/>
                  </a:lnTo>
                  <a:lnTo>
                    <a:pt x="378" y="4599"/>
                  </a:lnTo>
                  <a:lnTo>
                    <a:pt x="407" y="4366"/>
                  </a:lnTo>
                  <a:lnTo>
                    <a:pt x="446" y="4134"/>
                  </a:lnTo>
                  <a:lnTo>
                    <a:pt x="504" y="3902"/>
                  </a:lnTo>
                  <a:lnTo>
                    <a:pt x="562" y="3679"/>
                  </a:lnTo>
                  <a:lnTo>
                    <a:pt x="639" y="3456"/>
                  </a:lnTo>
                  <a:lnTo>
                    <a:pt x="726" y="3243"/>
                  </a:lnTo>
                  <a:lnTo>
                    <a:pt x="823" y="3030"/>
                  </a:lnTo>
                  <a:lnTo>
                    <a:pt x="920" y="2827"/>
                  </a:lnTo>
                  <a:lnTo>
                    <a:pt x="1036" y="2633"/>
                  </a:lnTo>
                  <a:lnTo>
                    <a:pt x="1162" y="2440"/>
                  </a:lnTo>
                  <a:lnTo>
                    <a:pt x="1288" y="2256"/>
                  </a:lnTo>
                  <a:lnTo>
                    <a:pt x="1433" y="2072"/>
                  </a:lnTo>
                  <a:lnTo>
                    <a:pt x="1578" y="1907"/>
                  </a:lnTo>
                  <a:lnTo>
                    <a:pt x="1733" y="1743"/>
                  </a:lnTo>
                  <a:lnTo>
                    <a:pt x="1898" y="1578"/>
                  </a:lnTo>
                  <a:lnTo>
                    <a:pt x="2072" y="1433"/>
                  </a:lnTo>
                  <a:lnTo>
                    <a:pt x="2256" y="1297"/>
                  </a:lnTo>
                  <a:lnTo>
                    <a:pt x="2440" y="1162"/>
                  </a:lnTo>
                  <a:lnTo>
                    <a:pt x="2634" y="1036"/>
                  </a:lnTo>
                  <a:lnTo>
                    <a:pt x="2827" y="920"/>
                  </a:lnTo>
                  <a:lnTo>
                    <a:pt x="3031" y="823"/>
                  </a:lnTo>
                  <a:lnTo>
                    <a:pt x="3244" y="726"/>
                  </a:lnTo>
                  <a:lnTo>
                    <a:pt x="3457" y="639"/>
                  </a:lnTo>
                  <a:lnTo>
                    <a:pt x="3679" y="562"/>
                  </a:lnTo>
                  <a:lnTo>
                    <a:pt x="3902" y="503"/>
                  </a:lnTo>
                  <a:lnTo>
                    <a:pt x="4134" y="445"/>
                  </a:lnTo>
                  <a:lnTo>
                    <a:pt x="4367" y="407"/>
                  </a:lnTo>
                  <a:lnTo>
                    <a:pt x="4599" y="378"/>
                  </a:lnTo>
                  <a:lnTo>
                    <a:pt x="4841" y="358"/>
                  </a:lnTo>
                  <a:lnTo>
                    <a:pt x="5083" y="349"/>
                  </a:lnTo>
                  <a:lnTo>
                    <a:pt x="5325" y="358"/>
                  </a:lnTo>
                  <a:lnTo>
                    <a:pt x="5567" y="378"/>
                  </a:lnTo>
                  <a:lnTo>
                    <a:pt x="5799" y="407"/>
                  </a:lnTo>
                  <a:lnTo>
                    <a:pt x="6032" y="445"/>
                  </a:lnTo>
                  <a:lnTo>
                    <a:pt x="6264" y="503"/>
                  </a:lnTo>
                  <a:lnTo>
                    <a:pt x="6487" y="562"/>
                  </a:lnTo>
                  <a:lnTo>
                    <a:pt x="6709" y="639"/>
                  </a:lnTo>
                  <a:lnTo>
                    <a:pt x="6922" y="726"/>
                  </a:lnTo>
                  <a:lnTo>
                    <a:pt x="7135" y="823"/>
                  </a:lnTo>
                  <a:lnTo>
                    <a:pt x="7339" y="920"/>
                  </a:lnTo>
                  <a:lnTo>
                    <a:pt x="7532" y="1036"/>
                  </a:lnTo>
                  <a:lnTo>
                    <a:pt x="7726" y="1162"/>
                  </a:lnTo>
                  <a:lnTo>
                    <a:pt x="7910" y="1297"/>
                  </a:lnTo>
                  <a:lnTo>
                    <a:pt x="8094" y="1433"/>
                  </a:lnTo>
                  <a:lnTo>
                    <a:pt x="8268" y="1578"/>
                  </a:lnTo>
                  <a:lnTo>
                    <a:pt x="8423" y="1743"/>
                  </a:lnTo>
                  <a:lnTo>
                    <a:pt x="8588" y="1907"/>
                  </a:lnTo>
                  <a:lnTo>
                    <a:pt x="8733" y="2072"/>
                  </a:lnTo>
                  <a:lnTo>
                    <a:pt x="8878" y="2256"/>
                  </a:lnTo>
                  <a:lnTo>
                    <a:pt x="9004" y="2440"/>
                  </a:lnTo>
                  <a:lnTo>
                    <a:pt x="9130" y="2633"/>
                  </a:lnTo>
                  <a:lnTo>
                    <a:pt x="9246" y="2827"/>
                  </a:lnTo>
                  <a:lnTo>
                    <a:pt x="9343" y="3030"/>
                  </a:lnTo>
                  <a:lnTo>
                    <a:pt x="9440" y="3243"/>
                  </a:lnTo>
                  <a:lnTo>
                    <a:pt x="9527" y="3456"/>
                  </a:lnTo>
                  <a:lnTo>
                    <a:pt x="9604" y="3679"/>
                  </a:lnTo>
                  <a:lnTo>
                    <a:pt x="9662" y="3902"/>
                  </a:lnTo>
                  <a:lnTo>
                    <a:pt x="9720" y="4134"/>
                  </a:lnTo>
                  <a:lnTo>
                    <a:pt x="9759" y="4366"/>
                  </a:lnTo>
                  <a:lnTo>
                    <a:pt x="9788" y="4599"/>
                  </a:lnTo>
                  <a:lnTo>
                    <a:pt x="9807" y="4841"/>
                  </a:lnTo>
                  <a:lnTo>
                    <a:pt x="9817" y="5083"/>
                  </a:lnTo>
                  <a:lnTo>
                    <a:pt x="10166" y="5083"/>
                  </a:lnTo>
                  <a:lnTo>
                    <a:pt x="10156" y="4821"/>
                  </a:lnTo>
                  <a:lnTo>
                    <a:pt x="10137" y="4560"/>
                  </a:lnTo>
                  <a:lnTo>
                    <a:pt x="10108" y="4308"/>
                  </a:lnTo>
                  <a:lnTo>
                    <a:pt x="10059" y="4056"/>
                  </a:lnTo>
                  <a:lnTo>
                    <a:pt x="10001" y="3814"/>
                  </a:lnTo>
                  <a:lnTo>
                    <a:pt x="9933" y="3572"/>
                  </a:lnTo>
                  <a:lnTo>
                    <a:pt x="9856" y="3340"/>
                  </a:lnTo>
                  <a:lnTo>
                    <a:pt x="9769" y="3108"/>
                  </a:lnTo>
                  <a:lnTo>
                    <a:pt x="9662" y="2885"/>
                  </a:lnTo>
                  <a:lnTo>
                    <a:pt x="9546" y="2662"/>
                  </a:lnTo>
                  <a:lnTo>
                    <a:pt x="9430" y="2449"/>
                  </a:lnTo>
                  <a:lnTo>
                    <a:pt x="9294" y="2246"/>
                  </a:lnTo>
                  <a:lnTo>
                    <a:pt x="9149" y="2043"/>
                  </a:lnTo>
                  <a:lnTo>
                    <a:pt x="9004" y="1849"/>
                  </a:lnTo>
                  <a:lnTo>
                    <a:pt x="8839" y="1665"/>
                  </a:lnTo>
                  <a:lnTo>
                    <a:pt x="8675" y="1491"/>
                  </a:lnTo>
                  <a:lnTo>
                    <a:pt x="8500" y="1326"/>
                  </a:lnTo>
                  <a:lnTo>
                    <a:pt x="8316" y="1162"/>
                  </a:lnTo>
                  <a:lnTo>
                    <a:pt x="8123" y="1017"/>
                  </a:lnTo>
                  <a:lnTo>
                    <a:pt x="7920" y="871"/>
                  </a:lnTo>
                  <a:lnTo>
                    <a:pt x="7716" y="736"/>
                  </a:lnTo>
                  <a:lnTo>
                    <a:pt x="7503" y="620"/>
                  </a:lnTo>
                  <a:lnTo>
                    <a:pt x="7290" y="503"/>
                  </a:lnTo>
                  <a:lnTo>
                    <a:pt x="7058" y="407"/>
                  </a:lnTo>
                  <a:lnTo>
                    <a:pt x="6826" y="310"/>
                  </a:lnTo>
                  <a:lnTo>
                    <a:pt x="6593" y="232"/>
                  </a:lnTo>
                  <a:lnTo>
                    <a:pt x="6351" y="165"/>
                  </a:lnTo>
                  <a:lnTo>
                    <a:pt x="6109" y="107"/>
                  </a:lnTo>
                  <a:lnTo>
                    <a:pt x="5857" y="58"/>
                  </a:lnTo>
                  <a:lnTo>
                    <a:pt x="5606" y="29"/>
                  </a:lnTo>
                  <a:lnTo>
                    <a:pt x="5344" y="10"/>
                  </a:lnTo>
                  <a:lnTo>
                    <a:pt x="5083" y="0"/>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9"/>
            <p:cNvSpPr/>
            <p:nvPr/>
          </p:nvSpPr>
          <p:spPr>
            <a:xfrm>
              <a:off x="4327800" y="2183200"/>
              <a:ext cx="117425" cy="126350"/>
            </a:xfrm>
            <a:custGeom>
              <a:rect b="b" l="l" r="r" t="t"/>
              <a:pathLst>
                <a:path extrusionOk="0" h="5054" w="4697">
                  <a:moveTo>
                    <a:pt x="146" y="0"/>
                  </a:moveTo>
                  <a:lnTo>
                    <a:pt x="1" y="339"/>
                  </a:lnTo>
                  <a:lnTo>
                    <a:pt x="223" y="368"/>
                  </a:lnTo>
                  <a:lnTo>
                    <a:pt x="427" y="397"/>
                  </a:lnTo>
                  <a:lnTo>
                    <a:pt x="640" y="436"/>
                  </a:lnTo>
                  <a:lnTo>
                    <a:pt x="843" y="484"/>
                  </a:lnTo>
                  <a:lnTo>
                    <a:pt x="1046" y="542"/>
                  </a:lnTo>
                  <a:lnTo>
                    <a:pt x="1240" y="610"/>
                  </a:lnTo>
                  <a:lnTo>
                    <a:pt x="1434" y="687"/>
                  </a:lnTo>
                  <a:lnTo>
                    <a:pt x="1627" y="775"/>
                  </a:lnTo>
                  <a:lnTo>
                    <a:pt x="1811" y="862"/>
                  </a:lnTo>
                  <a:lnTo>
                    <a:pt x="1985" y="959"/>
                  </a:lnTo>
                  <a:lnTo>
                    <a:pt x="2160" y="1075"/>
                  </a:lnTo>
                  <a:lnTo>
                    <a:pt x="2334" y="1181"/>
                  </a:lnTo>
                  <a:lnTo>
                    <a:pt x="2499" y="1307"/>
                  </a:lnTo>
                  <a:lnTo>
                    <a:pt x="2653" y="1433"/>
                  </a:lnTo>
                  <a:lnTo>
                    <a:pt x="2808" y="1568"/>
                  </a:lnTo>
                  <a:lnTo>
                    <a:pt x="2963" y="1714"/>
                  </a:lnTo>
                  <a:lnTo>
                    <a:pt x="3118" y="1878"/>
                  </a:lnTo>
                  <a:lnTo>
                    <a:pt x="3263" y="2043"/>
                  </a:lnTo>
                  <a:lnTo>
                    <a:pt x="3409" y="2227"/>
                  </a:lnTo>
                  <a:lnTo>
                    <a:pt x="3534" y="2411"/>
                  </a:lnTo>
                  <a:lnTo>
                    <a:pt x="3660" y="2604"/>
                  </a:lnTo>
                  <a:lnTo>
                    <a:pt x="3776" y="2798"/>
                  </a:lnTo>
                  <a:lnTo>
                    <a:pt x="3873" y="3001"/>
                  </a:lnTo>
                  <a:lnTo>
                    <a:pt x="3970" y="3214"/>
                  </a:lnTo>
                  <a:lnTo>
                    <a:pt x="4057" y="3427"/>
                  </a:lnTo>
                  <a:lnTo>
                    <a:pt x="4135" y="3650"/>
                  </a:lnTo>
                  <a:lnTo>
                    <a:pt x="4193" y="3873"/>
                  </a:lnTo>
                  <a:lnTo>
                    <a:pt x="4251" y="4105"/>
                  </a:lnTo>
                  <a:lnTo>
                    <a:pt x="4290" y="4337"/>
                  </a:lnTo>
                  <a:lnTo>
                    <a:pt x="4319" y="4570"/>
                  </a:lnTo>
                  <a:lnTo>
                    <a:pt x="4338" y="4812"/>
                  </a:lnTo>
                  <a:lnTo>
                    <a:pt x="4348" y="5054"/>
                  </a:lnTo>
                  <a:lnTo>
                    <a:pt x="4696" y="5054"/>
                  </a:lnTo>
                  <a:lnTo>
                    <a:pt x="4686" y="4792"/>
                  </a:lnTo>
                  <a:lnTo>
                    <a:pt x="4667" y="4531"/>
                  </a:lnTo>
                  <a:lnTo>
                    <a:pt x="4638" y="4279"/>
                  </a:lnTo>
                  <a:lnTo>
                    <a:pt x="4590" y="4027"/>
                  </a:lnTo>
                  <a:lnTo>
                    <a:pt x="4532" y="3785"/>
                  </a:lnTo>
                  <a:lnTo>
                    <a:pt x="4464" y="3543"/>
                  </a:lnTo>
                  <a:lnTo>
                    <a:pt x="4386" y="3311"/>
                  </a:lnTo>
                  <a:lnTo>
                    <a:pt x="4299" y="3079"/>
                  </a:lnTo>
                  <a:lnTo>
                    <a:pt x="4193" y="2856"/>
                  </a:lnTo>
                  <a:lnTo>
                    <a:pt x="4077" y="2633"/>
                  </a:lnTo>
                  <a:lnTo>
                    <a:pt x="3960" y="2420"/>
                  </a:lnTo>
                  <a:lnTo>
                    <a:pt x="3825" y="2217"/>
                  </a:lnTo>
                  <a:lnTo>
                    <a:pt x="3689" y="2014"/>
                  </a:lnTo>
                  <a:lnTo>
                    <a:pt x="3534" y="1820"/>
                  </a:lnTo>
                  <a:lnTo>
                    <a:pt x="3370" y="1636"/>
                  </a:lnTo>
                  <a:lnTo>
                    <a:pt x="3205" y="1462"/>
                  </a:lnTo>
                  <a:lnTo>
                    <a:pt x="3050" y="1317"/>
                  </a:lnTo>
                  <a:lnTo>
                    <a:pt x="2895" y="1172"/>
                  </a:lnTo>
                  <a:lnTo>
                    <a:pt x="2731" y="1036"/>
                  </a:lnTo>
                  <a:lnTo>
                    <a:pt x="2557" y="910"/>
                  </a:lnTo>
                  <a:lnTo>
                    <a:pt x="2382" y="794"/>
                  </a:lnTo>
                  <a:lnTo>
                    <a:pt x="2198" y="678"/>
                  </a:lnTo>
                  <a:lnTo>
                    <a:pt x="2014" y="571"/>
                  </a:lnTo>
                  <a:lnTo>
                    <a:pt x="1821" y="474"/>
                  </a:lnTo>
                  <a:lnTo>
                    <a:pt x="1627" y="387"/>
                  </a:lnTo>
                  <a:lnTo>
                    <a:pt x="1424" y="310"/>
                  </a:lnTo>
                  <a:lnTo>
                    <a:pt x="1221" y="232"/>
                  </a:lnTo>
                  <a:lnTo>
                    <a:pt x="1008" y="165"/>
                  </a:lnTo>
                  <a:lnTo>
                    <a:pt x="804" y="116"/>
                  </a:lnTo>
                  <a:lnTo>
                    <a:pt x="582" y="68"/>
                  </a:lnTo>
                  <a:lnTo>
                    <a:pt x="369" y="29"/>
                  </a:lnTo>
                  <a:lnTo>
                    <a:pt x="146" y="0"/>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9"/>
            <p:cNvSpPr/>
            <p:nvPr/>
          </p:nvSpPr>
          <p:spPr>
            <a:xfrm>
              <a:off x="4881825" y="2258950"/>
              <a:ext cx="60750" cy="50600"/>
            </a:xfrm>
            <a:custGeom>
              <a:rect b="b" l="l" r="r" t="t"/>
              <a:pathLst>
                <a:path extrusionOk="0" h="2024" w="2430">
                  <a:moveTo>
                    <a:pt x="2023" y="0"/>
                  </a:moveTo>
                  <a:lnTo>
                    <a:pt x="1820" y="10"/>
                  </a:lnTo>
                  <a:lnTo>
                    <a:pt x="1617" y="39"/>
                  </a:lnTo>
                  <a:lnTo>
                    <a:pt x="1423" y="97"/>
                  </a:lnTo>
                  <a:lnTo>
                    <a:pt x="1239" y="165"/>
                  </a:lnTo>
                  <a:lnTo>
                    <a:pt x="1055" y="242"/>
                  </a:lnTo>
                  <a:lnTo>
                    <a:pt x="891" y="349"/>
                  </a:lnTo>
                  <a:lnTo>
                    <a:pt x="736" y="465"/>
                  </a:lnTo>
                  <a:lnTo>
                    <a:pt x="591" y="591"/>
                  </a:lnTo>
                  <a:lnTo>
                    <a:pt x="465" y="736"/>
                  </a:lnTo>
                  <a:lnTo>
                    <a:pt x="349" y="891"/>
                  </a:lnTo>
                  <a:lnTo>
                    <a:pt x="242" y="1056"/>
                  </a:lnTo>
                  <a:lnTo>
                    <a:pt x="165" y="1240"/>
                  </a:lnTo>
                  <a:lnTo>
                    <a:pt x="87" y="1423"/>
                  </a:lnTo>
                  <a:lnTo>
                    <a:pt x="39" y="1617"/>
                  </a:lnTo>
                  <a:lnTo>
                    <a:pt x="10" y="1820"/>
                  </a:lnTo>
                  <a:lnTo>
                    <a:pt x="0" y="2024"/>
                  </a:lnTo>
                  <a:lnTo>
                    <a:pt x="349" y="2024"/>
                  </a:lnTo>
                  <a:lnTo>
                    <a:pt x="358" y="1849"/>
                  </a:lnTo>
                  <a:lnTo>
                    <a:pt x="387" y="1685"/>
                  </a:lnTo>
                  <a:lnTo>
                    <a:pt x="426" y="1530"/>
                  </a:lnTo>
                  <a:lnTo>
                    <a:pt x="484" y="1375"/>
                  </a:lnTo>
                  <a:lnTo>
                    <a:pt x="552" y="1230"/>
                  </a:lnTo>
                  <a:lnTo>
                    <a:pt x="639" y="1085"/>
                  </a:lnTo>
                  <a:lnTo>
                    <a:pt x="736" y="959"/>
                  </a:lnTo>
                  <a:lnTo>
                    <a:pt x="842" y="843"/>
                  </a:lnTo>
                  <a:lnTo>
                    <a:pt x="958" y="736"/>
                  </a:lnTo>
                  <a:lnTo>
                    <a:pt x="1084" y="639"/>
                  </a:lnTo>
                  <a:lnTo>
                    <a:pt x="1230" y="552"/>
                  </a:lnTo>
                  <a:lnTo>
                    <a:pt x="1375" y="484"/>
                  </a:lnTo>
                  <a:lnTo>
                    <a:pt x="1530" y="426"/>
                  </a:lnTo>
                  <a:lnTo>
                    <a:pt x="1685" y="388"/>
                  </a:lnTo>
                  <a:lnTo>
                    <a:pt x="1849" y="359"/>
                  </a:lnTo>
                  <a:lnTo>
                    <a:pt x="2023" y="349"/>
                  </a:lnTo>
                  <a:lnTo>
                    <a:pt x="2130" y="359"/>
                  </a:lnTo>
                  <a:lnTo>
                    <a:pt x="2227" y="368"/>
                  </a:lnTo>
                  <a:lnTo>
                    <a:pt x="2324" y="378"/>
                  </a:lnTo>
                  <a:lnTo>
                    <a:pt x="2430" y="407"/>
                  </a:lnTo>
                  <a:lnTo>
                    <a:pt x="2382" y="39"/>
                  </a:lnTo>
                  <a:lnTo>
                    <a:pt x="2198" y="10"/>
                  </a:lnTo>
                  <a:lnTo>
                    <a:pt x="2023" y="0"/>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9"/>
            <p:cNvSpPr/>
            <p:nvPr/>
          </p:nvSpPr>
          <p:spPr>
            <a:xfrm>
              <a:off x="4319325" y="2207400"/>
              <a:ext cx="101200" cy="102150"/>
            </a:xfrm>
            <a:custGeom>
              <a:rect b="b" l="l" r="r" t="t"/>
              <a:pathLst>
                <a:path extrusionOk="0" h="4086" w="4048">
                  <a:moveTo>
                    <a:pt x="117" y="0"/>
                  </a:moveTo>
                  <a:lnTo>
                    <a:pt x="1" y="349"/>
                  </a:lnTo>
                  <a:lnTo>
                    <a:pt x="195" y="349"/>
                  </a:lnTo>
                  <a:lnTo>
                    <a:pt x="379" y="368"/>
                  </a:lnTo>
                  <a:lnTo>
                    <a:pt x="562" y="397"/>
                  </a:lnTo>
                  <a:lnTo>
                    <a:pt x="737" y="426"/>
                  </a:lnTo>
                  <a:lnTo>
                    <a:pt x="921" y="475"/>
                  </a:lnTo>
                  <a:lnTo>
                    <a:pt x="1095" y="523"/>
                  </a:lnTo>
                  <a:lnTo>
                    <a:pt x="1260" y="581"/>
                  </a:lnTo>
                  <a:lnTo>
                    <a:pt x="1434" y="649"/>
                  </a:lnTo>
                  <a:lnTo>
                    <a:pt x="1589" y="726"/>
                  </a:lnTo>
                  <a:lnTo>
                    <a:pt x="1753" y="804"/>
                  </a:lnTo>
                  <a:lnTo>
                    <a:pt x="1908" y="891"/>
                  </a:lnTo>
                  <a:lnTo>
                    <a:pt x="2053" y="988"/>
                  </a:lnTo>
                  <a:lnTo>
                    <a:pt x="2199" y="1094"/>
                  </a:lnTo>
                  <a:lnTo>
                    <a:pt x="2334" y="1201"/>
                  </a:lnTo>
                  <a:lnTo>
                    <a:pt x="2470" y="1317"/>
                  </a:lnTo>
                  <a:lnTo>
                    <a:pt x="2596" y="1443"/>
                  </a:lnTo>
                  <a:lnTo>
                    <a:pt x="2721" y="1569"/>
                  </a:lnTo>
                  <a:lnTo>
                    <a:pt x="2838" y="1704"/>
                  </a:lnTo>
                  <a:lnTo>
                    <a:pt x="2954" y="1849"/>
                  </a:lnTo>
                  <a:lnTo>
                    <a:pt x="3060" y="1995"/>
                  </a:lnTo>
                  <a:lnTo>
                    <a:pt x="3157" y="2149"/>
                  </a:lnTo>
                  <a:lnTo>
                    <a:pt x="3244" y="2304"/>
                  </a:lnTo>
                  <a:lnTo>
                    <a:pt x="3322" y="2459"/>
                  </a:lnTo>
                  <a:lnTo>
                    <a:pt x="3399" y="2633"/>
                  </a:lnTo>
                  <a:lnTo>
                    <a:pt x="3467" y="2798"/>
                  </a:lnTo>
                  <a:lnTo>
                    <a:pt x="3525" y="2972"/>
                  </a:lnTo>
                  <a:lnTo>
                    <a:pt x="3573" y="3147"/>
                  </a:lnTo>
                  <a:lnTo>
                    <a:pt x="3622" y="3331"/>
                  </a:lnTo>
                  <a:lnTo>
                    <a:pt x="3651" y="3514"/>
                  </a:lnTo>
                  <a:lnTo>
                    <a:pt x="3680" y="3708"/>
                  </a:lnTo>
                  <a:lnTo>
                    <a:pt x="3689" y="3892"/>
                  </a:lnTo>
                  <a:lnTo>
                    <a:pt x="3699" y="4086"/>
                  </a:lnTo>
                  <a:lnTo>
                    <a:pt x="4048" y="4086"/>
                  </a:lnTo>
                  <a:lnTo>
                    <a:pt x="4038" y="3873"/>
                  </a:lnTo>
                  <a:lnTo>
                    <a:pt x="4028" y="3669"/>
                  </a:lnTo>
                  <a:lnTo>
                    <a:pt x="3999" y="3466"/>
                  </a:lnTo>
                  <a:lnTo>
                    <a:pt x="3961" y="3263"/>
                  </a:lnTo>
                  <a:lnTo>
                    <a:pt x="3912" y="3059"/>
                  </a:lnTo>
                  <a:lnTo>
                    <a:pt x="3864" y="2866"/>
                  </a:lnTo>
                  <a:lnTo>
                    <a:pt x="3796" y="2682"/>
                  </a:lnTo>
                  <a:lnTo>
                    <a:pt x="3728" y="2498"/>
                  </a:lnTo>
                  <a:lnTo>
                    <a:pt x="3641" y="2314"/>
                  </a:lnTo>
                  <a:lnTo>
                    <a:pt x="3554" y="2140"/>
                  </a:lnTo>
                  <a:lnTo>
                    <a:pt x="3457" y="1965"/>
                  </a:lnTo>
                  <a:lnTo>
                    <a:pt x="3351" y="1801"/>
                  </a:lnTo>
                  <a:lnTo>
                    <a:pt x="3234" y="1636"/>
                  </a:lnTo>
                  <a:lnTo>
                    <a:pt x="3109" y="1481"/>
                  </a:lnTo>
                  <a:lnTo>
                    <a:pt x="2983" y="1336"/>
                  </a:lnTo>
                  <a:lnTo>
                    <a:pt x="2847" y="1191"/>
                  </a:lnTo>
                  <a:lnTo>
                    <a:pt x="2712" y="1065"/>
                  </a:lnTo>
                  <a:lnTo>
                    <a:pt x="2566" y="939"/>
                  </a:lnTo>
                  <a:lnTo>
                    <a:pt x="2421" y="823"/>
                  </a:lnTo>
                  <a:lnTo>
                    <a:pt x="2276" y="717"/>
                  </a:lnTo>
                  <a:lnTo>
                    <a:pt x="2111" y="610"/>
                  </a:lnTo>
                  <a:lnTo>
                    <a:pt x="1957" y="513"/>
                  </a:lnTo>
                  <a:lnTo>
                    <a:pt x="1792" y="426"/>
                  </a:lnTo>
                  <a:lnTo>
                    <a:pt x="1618" y="349"/>
                  </a:lnTo>
                  <a:lnTo>
                    <a:pt x="1443" y="271"/>
                  </a:lnTo>
                  <a:lnTo>
                    <a:pt x="1260" y="204"/>
                  </a:lnTo>
                  <a:lnTo>
                    <a:pt x="1076" y="155"/>
                  </a:lnTo>
                  <a:lnTo>
                    <a:pt x="892" y="107"/>
                  </a:lnTo>
                  <a:lnTo>
                    <a:pt x="698" y="58"/>
                  </a:lnTo>
                  <a:lnTo>
                    <a:pt x="514" y="29"/>
                  </a:lnTo>
                  <a:lnTo>
                    <a:pt x="311" y="10"/>
                  </a:lnTo>
                  <a:lnTo>
                    <a:pt x="117" y="0"/>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9"/>
            <p:cNvSpPr/>
            <p:nvPr/>
          </p:nvSpPr>
          <p:spPr>
            <a:xfrm>
              <a:off x="4549025" y="2233300"/>
              <a:ext cx="152500" cy="76250"/>
            </a:xfrm>
            <a:custGeom>
              <a:rect b="b" l="l" r="r" t="t"/>
              <a:pathLst>
                <a:path extrusionOk="0" h="3050" w="6100">
                  <a:moveTo>
                    <a:pt x="2895" y="0"/>
                  </a:moveTo>
                  <a:lnTo>
                    <a:pt x="2740" y="19"/>
                  </a:lnTo>
                  <a:lnTo>
                    <a:pt x="2585" y="39"/>
                  </a:lnTo>
                  <a:lnTo>
                    <a:pt x="2430" y="58"/>
                  </a:lnTo>
                  <a:lnTo>
                    <a:pt x="2285" y="97"/>
                  </a:lnTo>
                  <a:lnTo>
                    <a:pt x="2140" y="136"/>
                  </a:lnTo>
                  <a:lnTo>
                    <a:pt x="2004" y="184"/>
                  </a:lnTo>
                  <a:lnTo>
                    <a:pt x="1859" y="242"/>
                  </a:lnTo>
                  <a:lnTo>
                    <a:pt x="1724" y="300"/>
                  </a:lnTo>
                  <a:lnTo>
                    <a:pt x="1598" y="368"/>
                  </a:lnTo>
                  <a:lnTo>
                    <a:pt x="1472" y="445"/>
                  </a:lnTo>
                  <a:lnTo>
                    <a:pt x="1346" y="523"/>
                  </a:lnTo>
                  <a:lnTo>
                    <a:pt x="1220" y="610"/>
                  </a:lnTo>
                  <a:lnTo>
                    <a:pt x="1114" y="697"/>
                  </a:lnTo>
                  <a:lnTo>
                    <a:pt x="998" y="794"/>
                  </a:lnTo>
                  <a:lnTo>
                    <a:pt x="891" y="891"/>
                  </a:lnTo>
                  <a:lnTo>
                    <a:pt x="794" y="997"/>
                  </a:lnTo>
                  <a:lnTo>
                    <a:pt x="697" y="1113"/>
                  </a:lnTo>
                  <a:lnTo>
                    <a:pt x="610" y="1230"/>
                  </a:lnTo>
                  <a:lnTo>
                    <a:pt x="523" y="1346"/>
                  </a:lnTo>
                  <a:lnTo>
                    <a:pt x="446" y="1472"/>
                  </a:lnTo>
                  <a:lnTo>
                    <a:pt x="368" y="1597"/>
                  </a:lnTo>
                  <a:lnTo>
                    <a:pt x="301" y="1723"/>
                  </a:lnTo>
                  <a:lnTo>
                    <a:pt x="242" y="1859"/>
                  </a:lnTo>
                  <a:lnTo>
                    <a:pt x="184" y="2004"/>
                  </a:lnTo>
                  <a:lnTo>
                    <a:pt x="136" y="2140"/>
                  </a:lnTo>
                  <a:lnTo>
                    <a:pt x="97" y="2285"/>
                  </a:lnTo>
                  <a:lnTo>
                    <a:pt x="58" y="2440"/>
                  </a:lnTo>
                  <a:lnTo>
                    <a:pt x="39" y="2585"/>
                  </a:lnTo>
                  <a:lnTo>
                    <a:pt x="20" y="2740"/>
                  </a:lnTo>
                  <a:lnTo>
                    <a:pt x="0" y="2895"/>
                  </a:lnTo>
                  <a:lnTo>
                    <a:pt x="0" y="3050"/>
                  </a:lnTo>
                  <a:lnTo>
                    <a:pt x="349" y="3050"/>
                  </a:lnTo>
                  <a:lnTo>
                    <a:pt x="349" y="2914"/>
                  </a:lnTo>
                  <a:lnTo>
                    <a:pt x="359" y="2779"/>
                  </a:lnTo>
                  <a:lnTo>
                    <a:pt x="378" y="2643"/>
                  </a:lnTo>
                  <a:lnTo>
                    <a:pt x="407" y="2508"/>
                  </a:lnTo>
                  <a:lnTo>
                    <a:pt x="436" y="2372"/>
                  </a:lnTo>
                  <a:lnTo>
                    <a:pt x="475" y="2246"/>
                  </a:lnTo>
                  <a:lnTo>
                    <a:pt x="514" y="2120"/>
                  </a:lnTo>
                  <a:lnTo>
                    <a:pt x="562" y="1994"/>
                  </a:lnTo>
                  <a:lnTo>
                    <a:pt x="620" y="1878"/>
                  </a:lnTo>
                  <a:lnTo>
                    <a:pt x="678" y="1762"/>
                  </a:lnTo>
                  <a:lnTo>
                    <a:pt x="736" y="1646"/>
                  </a:lnTo>
                  <a:lnTo>
                    <a:pt x="814" y="1539"/>
                  </a:lnTo>
                  <a:lnTo>
                    <a:pt x="881" y="1433"/>
                  </a:lnTo>
                  <a:lnTo>
                    <a:pt x="969" y="1336"/>
                  </a:lnTo>
                  <a:lnTo>
                    <a:pt x="1056" y="1239"/>
                  </a:lnTo>
                  <a:lnTo>
                    <a:pt x="1143" y="1142"/>
                  </a:lnTo>
                  <a:lnTo>
                    <a:pt x="1230" y="1055"/>
                  </a:lnTo>
                  <a:lnTo>
                    <a:pt x="1336" y="968"/>
                  </a:lnTo>
                  <a:lnTo>
                    <a:pt x="1433" y="891"/>
                  </a:lnTo>
                  <a:lnTo>
                    <a:pt x="1540" y="813"/>
                  </a:lnTo>
                  <a:lnTo>
                    <a:pt x="1646" y="746"/>
                  </a:lnTo>
                  <a:lnTo>
                    <a:pt x="1762" y="678"/>
                  </a:lnTo>
                  <a:lnTo>
                    <a:pt x="1879" y="620"/>
                  </a:lnTo>
                  <a:lnTo>
                    <a:pt x="1995" y="562"/>
                  </a:lnTo>
                  <a:lnTo>
                    <a:pt x="2121" y="513"/>
                  </a:lnTo>
                  <a:lnTo>
                    <a:pt x="2246" y="474"/>
                  </a:lnTo>
                  <a:lnTo>
                    <a:pt x="2372" y="436"/>
                  </a:lnTo>
                  <a:lnTo>
                    <a:pt x="2508" y="407"/>
                  </a:lnTo>
                  <a:lnTo>
                    <a:pt x="2643" y="378"/>
                  </a:lnTo>
                  <a:lnTo>
                    <a:pt x="2769" y="368"/>
                  </a:lnTo>
                  <a:lnTo>
                    <a:pt x="2914" y="349"/>
                  </a:lnTo>
                  <a:lnTo>
                    <a:pt x="3186" y="349"/>
                  </a:lnTo>
                  <a:lnTo>
                    <a:pt x="3331" y="368"/>
                  </a:lnTo>
                  <a:lnTo>
                    <a:pt x="3457" y="378"/>
                  </a:lnTo>
                  <a:lnTo>
                    <a:pt x="3592" y="407"/>
                  </a:lnTo>
                  <a:lnTo>
                    <a:pt x="3728" y="436"/>
                  </a:lnTo>
                  <a:lnTo>
                    <a:pt x="3854" y="474"/>
                  </a:lnTo>
                  <a:lnTo>
                    <a:pt x="3979" y="513"/>
                  </a:lnTo>
                  <a:lnTo>
                    <a:pt x="4105" y="562"/>
                  </a:lnTo>
                  <a:lnTo>
                    <a:pt x="4221" y="620"/>
                  </a:lnTo>
                  <a:lnTo>
                    <a:pt x="4338" y="678"/>
                  </a:lnTo>
                  <a:lnTo>
                    <a:pt x="4454" y="746"/>
                  </a:lnTo>
                  <a:lnTo>
                    <a:pt x="4560" y="813"/>
                  </a:lnTo>
                  <a:lnTo>
                    <a:pt x="4667" y="891"/>
                  </a:lnTo>
                  <a:lnTo>
                    <a:pt x="4764" y="968"/>
                  </a:lnTo>
                  <a:lnTo>
                    <a:pt x="4870" y="1055"/>
                  </a:lnTo>
                  <a:lnTo>
                    <a:pt x="4957" y="1142"/>
                  </a:lnTo>
                  <a:lnTo>
                    <a:pt x="5044" y="1239"/>
                  </a:lnTo>
                  <a:lnTo>
                    <a:pt x="5131" y="1336"/>
                  </a:lnTo>
                  <a:lnTo>
                    <a:pt x="5219" y="1433"/>
                  </a:lnTo>
                  <a:lnTo>
                    <a:pt x="5286" y="1539"/>
                  </a:lnTo>
                  <a:lnTo>
                    <a:pt x="5364" y="1646"/>
                  </a:lnTo>
                  <a:lnTo>
                    <a:pt x="5422" y="1762"/>
                  </a:lnTo>
                  <a:lnTo>
                    <a:pt x="5480" y="1878"/>
                  </a:lnTo>
                  <a:lnTo>
                    <a:pt x="5538" y="1994"/>
                  </a:lnTo>
                  <a:lnTo>
                    <a:pt x="5586" y="2120"/>
                  </a:lnTo>
                  <a:lnTo>
                    <a:pt x="5625" y="2246"/>
                  </a:lnTo>
                  <a:lnTo>
                    <a:pt x="5664" y="2372"/>
                  </a:lnTo>
                  <a:lnTo>
                    <a:pt x="5693" y="2508"/>
                  </a:lnTo>
                  <a:lnTo>
                    <a:pt x="5722" y="2643"/>
                  </a:lnTo>
                  <a:lnTo>
                    <a:pt x="5741" y="2779"/>
                  </a:lnTo>
                  <a:lnTo>
                    <a:pt x="5751" y="2914"/>
                  </a:lnTo>
                  <a:lnTo>
                    <a:pt x="5751" y="3050"/>
                  </a:lnTo>
                  <a:lnTo>
                    <a:pt x="6100" y="3050"/>
                  </a:lnTo>
                  <a:lnTo>
                    <a:pt x="6100" y="2895"/>
                  </a:lnTo>
                  <a:lnTo>
                    <a:pt x="6080" y="2740"/>
                  </a:lnTo>
                  <a:lnTo>
                    <a:pt x="6061" y="2585"/>
                  </a:lnTo>
                  <a:lnTo>
                    <a:pt x="6041" y="2440"/>
                  </a:lnTo>
                  <a:lnTo>
                    <a:pt x="6003" y="2285"/>
                  </a:lnTo>
                  <a:lnTo>
                    <a:pt x="5964" y="2140"/>
                  </a:lnTo>
                  <a:lnTo>
                    <a:pt x="5916" y="2004"/>
                  </a:lnTo>
                  <a:lnTo>
                    <a:pt x="5858" y="1859"/>
                  </a:lnTo>
                  <a:lnTo>
                    <a:pt x="5799" y="1723"/>
                  </a:lnTo>
                  <a:lnTo>
                    <a:pt x="5732" y="1597"/>
                  </a:lnTo>
                  <a:lnTo>
                    <a:pt x="5654" y="1472"/>
                  </a:lnTo>
                  <a:lnTo>
                    <a:pt x="5577" y="1346"/>
                  </a:lnTo>
                  <a:lnTo>
                    <a:pt x="5490" y="1230"/>
                  </a:lnTo>
                  <a:lnTo>
                    <a:pt x="5403" y="1113"/>
                  </a:lnTo>
                  <a:lnTo>
                    <a:pt x="5306" y="997"/>
                  </a:lnTo>
                  <a:lnTo>
                    <a:pt x="5209" y="891"/>
                  </a:lnTo>
                  <a:lnTo>
                    <a:pt x="5102" y="794"/>
                  </a:lnTo>
                  <a:lnTo>
                    <a:pt x="4986" y="697"/>
                  </a:lnTo>
                  <a:lnTo>
                    <a:pt x="4880" y="610"/>
                  </a:lnTo>
                  <a:lnTo>
                    <a:pt x="4754" y="523"/>
                  </a:lnTo>
                  <a:lnTo>
                    <a:pt x="4628" y="445"/>
                  </a:lnTo>
                  <a:lnTo>
                    <a:pt x="4502" y="368"/>
                  </a:lnTo>
                  <a:lnTo>
                    <a:pt x="4376" y="300"/>
                  </a:lnTo>
                  <a:lnTo>
                    <a:pt x="4241" y="242"/>
                  </a:lnTo>
                  <a:lnTo>
                    <a:pt x="4096" y="184"/>
                  </a:lnTo>
                  <a:lnTo>
                    <a:pt x="3960" y="136"/>
                  </a:lnTo>
                  <a:lnTo>
                    <a:pt x="3815" y="97"/>
                  </a:lnTo>
                  <a:lnTo>
                    <a:pt x="3670" y="58"/>
                  </a:lnTo>
                  <a:lnTo>
                    <a:pt x="3515" y="39"/>
                  </a:lnTo>
                  <a:lnTo>
                    <a:pt x="3360" y="19"/>
                  </a:lnTo>
                  <a:lnTo>
                    <a:pt x="3205" y="0"/>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9"/>
            <p:cNvSpPr/>
            <p:nvPr/>
          </p:nvSpPr>
          <p:spPr>
            <a:xfrm>
              <a:off x="4522875" y="2207150"/>
              <a:ext cx="204800" cy="102400"/>
            </a:xfrm>
            <a:custGeom>
              <a:rect b="b" l="l" r="r" t="t"/>
              <a:pathLst>
                <a:path extrusionOk="0" h="4096" w="8192">
                  <a:moveTo>
                    <a:pt x="4096" y="1"/>
                  </a:moveTo>
                  <a:lnTo>
                    <a:pt x="3883" y="10"/>
                  </a:lnTo>
                  <a:lnTo>
                    <a:pt x="3680" y="30"/>
                  </a:lnTo>
                  <a:lnTo>
                    <a:pt x="3476" y="49"/>
                  </a:lnTo>
                  <a:lnTo>
                    <a:pt x="3273" y="88"/>
                  </a:lnTo>
                  <a:lnTo>
                    <a:pt x="3070" y="136"/>
                  </a:lnTo>
                  <a:lnTo>
                    <a:pt x="2876" y="184"/>
                  </a:lnTo>
                  <a:lnTo>
                    <a:pt x="2692" y="252"/>
                  </a:lnTo>
                  <a:lnTo>
                    <a:pt x="2499" y="330"/>
                  </a:lnTo>
                  <a:lnTo>
                    <a:pt x="2324" y="407"/>
                  </a:lnTo>
                  <a:lnTo>
                    <a:pt x="2150" y="494"/>
                  </a:lnTo>
                  <a:lnTo>
                    <a:pt x="1976" y="601"/>
                  </a:lnTo>
                  <a:lnTo>
                    <a:pt x="1811" y="707"/>
                  </a:lnTo>
                  <a:lnTo>
                    <a:pt x="1647" y="814"/>
                  </a:lnTo>
                  <a:lnTo>
                    <a:pt x="1492" y="940"/>
                  </a:lnTo>
                  <a:lnTo>
                    <a:pt x="1347" y="1065"/>
                  </a:lnTo>
                  <a:lnTo>
                    <a:pt x="1201" y="1201"/>
                  </a:lnTo>
                  <a:lnTo>
                    <a:pt x="1066" y="1346"/>
                  </a:lnTo>
                  <a:lnTo>
                    <a:pt x="940" y="1491"/>
                  </a:lnTo>
                  <a:lnTo>
                    <a:pt x="814" y="1646"/>
                  </a:lnTo>
                  <a:lnTo>
                    <a:pt x="698" y="1811"/>
                  </a:lnTo>
                  <a:lnTo>
                    <a:pt x="591" y="1975"/>
                  </a:lnTo>
                  <a:lnTo>
                    <a:pt x="495" y="2150"/>
                  </a:lnTo>
                  <a:lnTo>
                    <a:pt x="407" y="2324"/>
                  </a:lnTo>
                  <a:lnTo>
                    <a:pt x="330" y="2508"/>
                  </a:lnTo>
                  <a:lnTo>
                    <a:pt x="253" y="2692"/>
                  </a:lnTo>
                  <a:lnTo>
                    <a:pt x="185" y="2876"/>
                  </a:lnTo>
                  <a:lnTo>
                    <a:pt x="136" y="3069"/>
                  </a:lnTo>
                  <a:lnTo>
                    <a:pt x="88" y="3273"/>
                  </a:lnTo>
                  <a:lnTo>
                    <a:pt x="49" y="3476"/>
                  </a:lnTo>
                  <a:lnTo>
                    <a:pt x="20" y="3679"/>
                  </a:lnTo>
                  <a:lnTo>
                    <a:pt x="11" y="3883"/>
                  </a:lnTo>
                  <a:lnTo>
                    <a:pt x="1" y="4096"/>
                  </a:lnTo>
                  <a:lnTo>
                    <a:pt x="349" y="4096"/>
                  </a:lnTo>
                  <a:lnTo>
                    <a:pt x="359" y="3902"/>
                  </a:lnTo>
                  <a:lnTo>
                    <a:pt x="369" y="3718"/>
                  </a:lnTo>
                  <a:lnTo>
                    <a:pt x="398" y="3524"/>
                  </a:lnTo>
                  <a:lnTo>
                    <a:pt x="427" y="3341"/>
                  </a:lnTo>
                  <a:lnTo>
                    <a:pt x="475" y="3157"/>
                  </a:lnTo>
                  <a:lnTo>
                    <a:pt x="524" y="2982"/>
                  </a:lnTo>
                  <a:lnTo>
                    <a:pt x="582" y="2808"/>
                  </a:lnTo>
                  <a:lnTo>
                    <a:pt x="649" y="2643"/>
                  </a:lnTo>
                  <a:lnTo>
                    <a:pt x="727" y="2469"/>
                  </a:lnTo>
                  <a:lnTo>
                    <a:pt x="804" y="2314"/>
                  </a:lnTo>
                  <a:lnTo>
                    <a:pt x="892" y="2159"/>
                  </a:lnTo>
                  <a:lnTo>
                    <a:pt x="988" y="2005"/>
                  </a:lnTo>
                  <a:lnTo>
                    <a:pt x="1095" y="1859"/>
                  </a:lnTo>
                  <a:lnTo>
                    <a:pt x="1211" y="1714"/>
                  </a:lnTo>
                  <a:lnTo>
                    <a:pt x="1327" y="1579"/>
                  </a:lnTo>
                  <a:lnTo>
                    <a:pt x="1453" y="1453"/>
                  </a:lnTo>
                  <a:lnTo>
                    <a:pt x="1579" y="1327"/>
                  </a:lnTo>
                  <a:lnTo>
                    <a:pt x="1714" y="1211"/>
                  </a:lnTo>
                  <a:lnTo>
                    <a:pt x="1860" y="1095"/>
                  </a:lnTo>
                  <a:lnTo>
                    <a:pt x="2005" y="988"/>
                  </a:lnTo>
                  <a:lnTo>
                    <a:pt x="2160" y="891"/>
                  </a:lnTo>
                  <a:lnTo>
                    <a:pt x="2315" y="804"/>
                  </a:lnTo>
                  <a:lnTo>
                    <a:pt x="2470" y="727"/>
                  </a:lnTo>
                  <a:lnTo>
                    <a:pt x="2644" y="649"/>
                  </a:lnTo>
                  <a:lnTo>
                    <a:pt x="2808" y="581"/>
                  </a:lnTo>
                  <a:lnTo>
                    <a:pt x="2983" y="523"/>
                  </a:lnTo>
                  <a:lnTo>
                    <a:pt x="3157" y="475"/>
                  </a:lnTo>
                  <a:lnTo>
                    <a:pt x="3341" y="426"/>
                  </a:lnTo>
                  <a:lnTo>
                    <a:pt x="3525" y="397"/>
                  </a:lnTo>
                  <a:lnTo>
                    <a:pt x="3709" y="368"/>
                  </a:lnTo>
                  <a:lnTo>
                    <a:pt x="3902" y="359"/>
                  </a:lnTo>
                  <a:lnTo>
                    <a:pt x="4096" y="349"/>
                  </a:lnTo>
                  <a:lnTo>
                    <a:pt x="4290" y="359"/>
                  </a:lnTo>
                  <a:lnTo>
                    <a:pt x="4483" y="368"/>
                  </a:lnTo>
                  <a:lnTo>
                    <a:pt x="4667" y="397"/>
                  </a:lnTo>
                  <a:lnTo>
                    <a:pt x="4851" y="426"/>
                  </a:lnTo>
                  <a:lnTo>
                    <a:pt x="5035" y="475"/>
                  </a:lnTo>
                  <a:lnTo>
                    <a:pt x="5209" y="523"/>
                  </a:lnTo>
                  <a:lnTo>
                    <a:pt x="5384" y="581"/>
                  </a:lnTo>
                  <a:lnTo>
                    <a:pt x="5548" y="649"/>
                  </a:lnTo>
                  <a:lnTo>
                    <a:pt x="5722" y="727"/>
                  </a:lnTo>
                  <a:lnTo>
                    <a:pt x="5877" y="804"/>
                  </a:lnTo>
                  <a:lnTo>
                    <a:pt x="6032" y="891"/>
                  </a:lnTo>
                  <a:lnTo>
                    <a:pt x="6187" y="988"/>
                  </a:lnTo>
                  <a:lnTo>
                    <a:pt x="6332" y="1095"/>
                  </a:lnTo>
                  <a:lnTo>
                    <a:pt x="6478" y="1211"/>
                  </a:lnTo>
                  <a:lnTo>
                    <a:pt x="6613" y="1327"/>
                  </a:lnTo>
                  <a:lnTo>
                    <a:pt x="6739" y="1453"/>
                  </a:lnTo>
                  <a:lnTo>
                    <a:pt x="6865" y="1579"/>
                  </a:lnTo>
                  <a:lnTo>
                    <a:pt x="6981" y="1714"/>
                  </a:lnTo>
                  <a:lnTo>
                    <a:pt x="7097" y="1859"/>
                  </a:lnTo>
                  <a:lnTo>
                    <a:pt x="7204" y="2005"/>
                  </a:lnTo>
                  <a:lnTo>
                    <a:pt x="7300" y="2159"/>
                  </a:lnTo>
                  <a:lnTo>
                    <a:pt x="7388" y="2314"/>
                  </a:lnTo>
                  <a:lnTo>
                    <a:pt x="7465" y="2469"/>
                  </a:lnTo>
                  <a:lnTo>
                    <a:pt x="7542" y="2643"/>
                  </a:lnTo>
                  <a:lnTo>
                    <a:pt x="7610" y="2808"/>
                  </a:lnTo>
                  <a:lnTo>
                    <a:pt x="7668" y="2982"/>
                  </a:lnTo>
                  <a:lnTo>
                    <a:pt x="7717" y="3157"/>
                  </a:lnTo>
                  <a:lnTo>
                    <a:pt x="7765" y="3341"/>
                  </a:lnTo>
                  <a:lnTo>
                    <a:pt x="7794" y="3524"/>
                  </a:lnTo>
                  <a:lnTo>
                    <a:pt x="7823" y="3718"/>
                  </a:lnTo>
                  <a:lnTo>
                    <a:pt x="7833" y="3902"/>
                  </a:lnTo>
                  <a:lnTo>
                    <a:pt x="7843" y="4096"/>
                  </a:lnTo>
                  <a:lnTo>
                    <a:pt x="8191" y="4096"/>
                  </a:lnTo>
                  <a:lnTo>
                    <a:pt x="8181" y="3883"/>
                  </a:lnTo>
                  <a:lnTo>
                    <a:pt x="8172" y="3679"/>
                  </a:lnTo>
                  <a:lnTo>
                    <a:pt x="8143" y="3476"/>
                  </a:lnTo>
                  <a:lnTo>
                    <a:pt x="8104" y="3273"/>
                  </a:lnTo>
                  <a:lnTo>
                    <a:pt x="8056" y="3069"/>
                  </a:lnTo>
                  <a:lnTo>
                    <a:pt x="8007" y="2876"/>
                  </a:lnTo>
                  <a:lnTo>
                    <a:pt x="7939" y="2692"/>
                  </a:lnTo>
                  <a:lnTo>
                    <a:pt x="7862" y="2508"/>
                  </a:lnTo>
                  <a:lnTo>
                    <a:pt x="7785" y="2324"/>
                  </a:lnTo>
                  <a:lnTo>
                    <a:pt x="7697" y="2150"/>
                  </a:lnTo>
                  <a:lnTo>
                    <a:pt x="7601" y="1975"/>
                  </a:lnTo>
                  <a:lnTo>
                    <a:pt x="7494" y="1811"/>
                  </a:lnTo>
                  <a:lnTo>
                    <a:pt x="7378" y="1646"/>
                  </a:lnTo>
                  <a:lnTo>
                    <a:pt x="7252" y="1491"/>
                  </a:lnTo>
                  <a:lnTo>
                    <a:pt x="7126" y="1346"/>
                  </a:lnTo>
                  <a:lnTo>
                    <a:pt x="6991" y="1201"/>
                  </a:lnTo>
                  <a:lnTo>
                    <a:pt x="6845" y="1065"/>
                  </a:lnTo>
                  <a:lnTo>
                    <a:pt x="6700" y="940"/>
                  </a:lnTo>
                  <a:lnTo>
                    <a:pt x="6545" y="814"/>
                  </a:lnTo>
                  <a:lnTo>
                    <a:pt x="6381" y="707"/>
                  </a:lnTo>
                  <a:lnTo>
                    <a:pt x="6216" y="601"/>
                  </a:lnTo>
                  <a:lnTo>
                    <a:pt x="6042" y="494"/>
                  </a:lnTo>
                  <a:lnTo>
                    <a:pt x="5868" y="407"/>
                  </a:lnTo>
                  <a:lnTo>
                    <a:pt x="5693" y="330"/>
                  </a:lnTo>
                  <a:lnTo>
                    <a:pt x="5500" y="252"/>
                  </a:lnTo>
                  <a:lnTo>
                    <a:pt x="5316" y="184"/>
                  </a:lnTo>
                  <a:lnTo>
                    <a:pt x="5122" y="136"/>
                  </a:lnTo>
                  <a:lnTo>
                    <a:pt x="4919" y="88"/>
                  </a:lnTo>
                  <a:lnTo>
                    <a:pt x="4716" y="49"/>
                  </a:lnTo>
                  <a:lnTo>
                    <a:pt x="4512" y="30"/>
                  </a:lnTo>
                  <a:lnTo>
                    <a:pt x="4309" y="10"/>
                  </a:lnTo>
                  <a:lnTo>
                    <a:pt x="4096" y="1"/>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9"/>
            <p:cNvSpPr/>
            <p:nvPr/>
          </p:nvSpPr>
          <p:spPr>
            <a:xfrm>
              <a:off x="4312550" y="2233300"/>
              <a:ext cx="81850" cy="76250"/>
            </a:xfrm>
            <a:custGeom>
              <a:rect b="b" l="l" r="r" t="t"/>
              <a:pathLst>
                <a:path extrusionOk="0" h="3050" w="3274">
                  <a:moveTo>
                    <a:pt x="224" y="0"/>
                  </a:moveTo>
                  <a:lnTo>
                    <a:pt x="78" y="10"/>
                  </a:lnTo>
                  <a:lnTo>
                    <a:pt x="1" y="358"/>
                  </a:lnTo>
                  <a:lnTo>
                    <a:pt x="224" y="349"/>
                  </a:lnTo>
                  <a:lnTo>
                    <a:pt x="359" y="349"/>
                  </a:lnTo>
                  <a:lnTo>
                    <a:pt x="504" y="368"/>
                  </a:lnTo>
                  <a:lnTo>
                    <a:pt x="640" y="378"/>
                  </a:lnTo>
                  <a:lnTo>
                    <a:pt x="766" y="407"/>
                  </a:lnTo>
                  <a:lnTo>
                    <a:pt x="901" y="436"/>
                  </a:lnTo>
                  <a:lnTo>
                    <a:pt x="1027" y="474"/>
                  </a:lnTo>
                  <a:lnTo>
                    <a:pt x="1153" y="513"/>
                  </a:lnTo>
                  <a:lnTo>
                    <a:pt x="1279" y="562"/>
                  </a:lnTo>
                  <a:lnTo>
                    <a:pt x="1395" y="620"/>
                  </a:lnTo>
                  <a:lnTo>
                    <a:pt x="1511" y="678"/>
                  </a:lnTo>
                  <a:lnTo>
                    <a:pt x="1627" y="746"/>
                  </a:lnTo>
                  <a:lnTo>
                    <a:pt x="1734" y="813"/>
                  </a:lnTo>
                  <a:lnTo>
                    <a:pt x="1840" y="891"/>
                  </a:lnTo>
                  <a:lnTo>
                    <a:pt x="1937" y="968"/>
                  </a:lnTo>
                  <a:lnTo>
                    <a:pt x="2044" y="1055"/>
                  </a:lnTo>
                  <a:lnTo>
                    <a:pt x="2131" y="1142"/>
                  </a:lnTo>
                  <a:lnTo>
                    <a:pt x="2218" y="1239"/>
                  </a:lnTo>
                  <a:lnTo>
                    <a:pt x="2305" y="1336"/>
                  </a:lnTo>
                  <a:lnTo>
                    <a:pt x="2392" y="1433"/>
                  </a:lnTo>
                  <a:lnTo>
                    <a:pt x="2460" y="1539"/>
                  </a:lnTo>
                  <a:lnTo>
                    <a:pt x="2537" y="1646"/>
                  </a:lnTo>
                  <a:lnTo>
                    <a:pt x="2595" y="1762"/>
                  </a:lnTo>
                  <a:lnTo>
                    <a:pt x="2654" y="1878"/>
                  </a:lnTo>
                  <a:lnTo>
                    <a:pt x="2712" y="1994"/>
                  </a:lnTo>
                  <a:lnTo>
                    <a:pt x="2760" y="2120"/>
                  </a:lnTo>
                  <a:lnTo>
                    <a:pt x="2799" y="2246"/>
                  </a:lnTo>
                  <a:lnTo>
                    <a:pt x="2837" y="2372"/>
                  </a:lnTo>
                  <a:lnTo>
                    <a:pt x="2867" y="2508"/>
                  </a:lnTo>
                  <a:lnTo>
                    <a:pt x="2896" y="2643"/>
                  </a:lnTo>
                  <a:lnTo>
                    <a:pt x="2915" y="2779"/>
                  </a:lnTo>
                  <a:lnTo>
                    <a:pt x="2925" y="2914"/>
                  </a:lnTo>
                  <a:lnTo>
                    <a:pt x="2925" y="3050"/>
                  </a:lnTo>
                  <a:lnTo>
                    <a:pt x="3273" y="3050"/>
                  </a:lnTo>
                  <a:lnTo>
                    <a:pt x="3273" y="2895"/>
                  </a:lnTo>
                  <a:lnTo>
                    <a:pt x="3263" y="2740"/>
                  </a:lnTo>
                  <a:lnTo>
                    <a:pt x="3244" y="2585"/>
                  </a:lnTo>
                  <a:lnTo>
                    <a:pt x="3215" y="2440"/>
                  </a:lnTo>
                  <a:lnTo>
                    <a:pt x="3176" y="2285"/>
                  </a:lnTo>
                  <a:lnTo>
                    <a:pt x="3138" y="2140"/>
                  </a:lnTo>
                  <a:lnTo>
                    <a:pt x="3089" y="2004"/>
                  </a:lnTo>
                  <a:lnTo>
                    <a:pt x="3031" y="1859"/>
                  </a:lnTo>
                  <a:lnTo>
                    <a:pt x="2973" y="1723"/>
                  </a:lnTo>
                  <a:lnTo>
                    <a:pt x="2905" y="1597"/>
                  </a:lnTo>
                  <a:lnTo>
                    <a:pt x="2837" y="1472"/>
                  </a:lnTo>
                  <a:lnTo>
                    <a:pt x="2750" y="1346"/>
                  </a:lnTo>
                  <a:lnTo>
                    <a:pt x="2673" y="1230"/>
                  </a:lnTo>
                  <a:lnTo>
                    <a:pt x="2576" y="1113"/>
                  </a:lnTo>
                  <a:lnTo>
                    <a:pt x="2479" y="997"/>
                  </a:lnTo>
                  <a:lnTo>
                    <a:pt x="2382" y="891"/>
                  </a:lnTo>
                  <a:lnTo>
                    <a:pt x="2276" y="794"/>
                  </a:lnTo>
                  <a:lnTo>
                    <a:pt x="2160" y="697"/>
                  </a:lnTo>
                  <a:lnTo>
                    <a:pt x="2053" y="610"/>
                  </a:lnTo>
                  <a:lnTo>
                    <a:pt x="1927" y="523"/>
                  </a:lnTo>
                  <a:lnTo>
                    <a:pt x="1802" y="445"/>
                  </a:lnTo>
                  <a:lnTo>
                    <a:pt x="1676" y="368"/>
                  </a:lnTo>
                  <a:lnTo>
                    <a:pt x="1550" y="300"/>
                  </a:lnTo>
                  <a:lnTo>
                    <a:pt x="1414" y="242"/>
                  </a:lnTo>
                  <a:lnTo>
                    <a:pt x="1269" y="184"/>
                  </a:lnTo>
                  <a:lnTo>
                    <a:pt x="1134" y="136"/>
                  </a:lnTo>
                  <a:lnTo>
                    <a:pt x="988" y="97"/>
                  </a:lnTo>
                  <a:lnTo>
                    <a:pt x="843" y="58"/>
                  </a:lnTo>
                  <a:lnTo>
                    <a:pt x="688" y="39"/>
                  </a:lnTo>
                  <a:lnTo>
                    <a:pt x="533" y="19"/>
                  </a:lnTo>
                  <a:lnTo>
                    <a:pt x="378" y="0"/>
                  </a:lnTo>
                  <a:close/>
                </a:path>
              </a:pathLst>
            </a:custGeom>
            <a:solidFill>
              <a:srgbClr val="F6F6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2"/>
        </a:solidFill>
      </p:bgPr>
    </p:bg>
    <p:spTree>
      <p:nvGrpSpPr>
        <p:cNvPr id="419" name="Shape 419"/>
        <p:cNvGrpSpPr/>
        <p:nvPr/>
      </p:nvGrpSpPr>
      <p:grpSpPr>
        <a:xfrm>
          <a:off x="0" y="0"/>
          <a:ext cx="0" cy="0"/>
          <a:chOff x="0" y="0"/>
          <a:chExt cx="0" cy="0"/>
        </a:xfrm>
      </p:grpSpPr>
      <p:sp>
        <p:nvSpPr>
          <p:cNvPr id="420" name="Google Shape;420;p10"/>
          <p:cNvSpPr txBox="1"/>
          <p:nvPr>
            <p:ph type="title"/>
          </p:nvPr>
        </p:nvSpPr>
        <p:spPr>
          <a:xfrm>
            <a:off x="713225" y="2571750"/>
            <a:ext cx="3858900" cy="20238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5"/>
              </a:buClr>
              <a:buSzPts val="2800"/>
              <a:buNone/>
              <a:defRPr sz="2840">
                <a:solidFill>
                  <a:schemeClr val="lt1"/>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SzPts val="2800"/>
              <a:buFont typeface="Montserrat Alternates"/>
              <a:buNone/>
              <a:defRPr b="1" sz="2800">
                <a:latin typeface="Montserrat Alternates"/>
                <a:ea typeface="Montserrat Alternates"/>
                <a:cs typeface="Montserrat Alternates"/>
                <a:sym typeface="Montserrat Alternates"/>
              </a:defRPr>
            </a:lvl1pPr>
            <a:lvl2pPr lvl="1">
              <a:spcBef>
                <a:spcPts val="0"/>
              </a:spcBef>
              <a:spcAft>
                <a:spcPts val="0"/>
              </a:spcAft>
              <a:buSzPts val="2800"/>
              <a:buFont typeface="Montserrat Alternates"/>
              <a:buNone/>
              <a:defRPr b="1" sz="2800">
                <a:latin typeface="Montserrat Alternates"/>
                <a:ea typeface="Montserrat Alternates"/>
                <a:cs typeface="Montserrat Alternates"/>
                <a:sym typeface="Montserrat Alternates"/>
              </a:defRPr>
            </a:lvl2pPr>
            <a:lvl3pPr lvl="2">
              <a:spcBef>
                <a:spcPts val="0"/>
              </a:spcBef>
              <a:spcAft>
                <a:spcPts val="0"/>
              </a:spcAft>
              <a:buSzPts val="2800"/>
              <a:buFont typeface="Montserrat Alternates"/>
              <a:buNone/>
              <a:defRPr b="1" sz="2800">
                <a:latin typeface="Montserrat Alternates"/>
                <a:ea typeface="Montserrat Alternates"/>
                <a:cs typeface="Montserrat Alternates"/>
                <a:sym typeface="Montserrat Alternates"/>
              </a:defRPr>
            </a:lvl3pPr>
            <a:lvl4pPr lvl="3">
              <a:spcBef>
                <a:spcPts val="0"/>
              </a:spcBef>
              <a:spcAft>
                <a:spcPts val="0"/>
              </a:spcAft>
              <a:buSzPts val="2800"/>
              <a:buFont typeface="Montserrat Alternates"/>
              <a:buNone/>
              <a:defRPr b="1" sz="2800">
                <a:latin typeface="Montserrat Alternates"/>
                <a:ea typeface="Montserrat Alternates"/>
                <a:cs typeface="Montserrat Alternates"/>
                <a:sym typeface="Montserrat Alternates"/>
              </a:defRPr>
            </a:lvl4pPr>
            <a:lvl5pPr lvl="4">
              <a:spcBef>
                <a:spcPts val="0"/>
              </a:spcBef>
              <a:spcAft>
                <a:spcPts val="0"/>
              </a:spcAft>
              <a:buSzPts val="2800"/>
              <a:buFont typeface="Montserrat Alternates"/>
              <a:buNone/>
              <a:defRPr b="1" sz="2800">
                <a:latin typeface="Montserrat Alternates"/>
                <a:ea typeface="Montserrat Alternates"/>
                <a:cs typeface="Montserrat Alternates"/>
                <a:sym typeface="Montserrat Alternates"/>
              </a:defRPr>
            </a:lvl5pPr>
            <a:lvl6pPr lvl="5">
              <a:spcBef>
                <a:spcPts val="0"/>
              </a:spcBef>
              <a:spcAft>
                <a:spcPts val="0"/>
              </a:spcAft>
              <a:buSzPts val="2800"/>
              <a:buFont typeface="Montserrat Alternates"/>
              <a:buNone/>
              <a:defRPr b="1" sz="2800">
                <a:latin typeface="Montserrat Alternates"/>
                <a:ea typeface="Montserrat Alternates"/>
                <a:cs typeface="Montserrat Alternates"/>
                <a:sym typeface="Montserrat Alternates"/>
              </a:defRPr>
            </a:lvl6pPr>
            <a:lvl7pPr lvl="6">
              <a:spcBef>
                <a:spcPts val="0"/>
              </a:spcBef>
              <a:spcAft>
                <a:spcPts val="0"/>
              </a:spcAft>
              <a:buSzPts val="2800"/>
              <a:buFont typeface="Montserrat Alternates"/>
              <a:buNone/>
              <a:defRPr b="1" sz="2800">
                <a:latin typeface="Montserrat Alternates"/>
                <a:ea typeface="Montserrat Alternates"/>
                <a:cs typeface="Montserrat Alternates"/>
                <a:sym typeface="Montserrat Alternates"/>
              </a:defRPr>
            </a:lvl7pPr>
            <a:lvl8pPr lvl="7">
              <a:spcBef>
                <a:spcPts val="0"/>
              </a:spcBef>
              <a:spcAft>
                <a:spcPts val="0"/>
              </a:spcAft>
              <a:buSzPts val="2800"/>
              <a:buFont typeface="Montserrat Alternates"/>
              <a:buNone/>
              <a:defRPr b="1" sz="2800">
                <a:latin typeface="Montserrat Alternates"/>
                <a:ea typeface="Montserrat Alternates"/>
                <a:cs typeface="Montserrat Alternates"/>
                <a:sym typeface="Montserrat Alternates"/>
              </a:defRPr>
            </a:lvl8pPr>
            <a:lvl9pPr lvl="8">
              <a:spcBef>
                <a:spcPts val="0"/>
              </a:spcBef>
              <a:spcAft>
                <a:spcPts val="0"/>
              </a:spcAft>
              <a:buSzPts val="2800"/>
              <a:buFont typeface="Montserrat Alternates"/>
              <a:buNone/>
              <a:defRPr b="1" sz="2800">
                <a:latin typeface="Montserrat Alternates"/>
                <a:ea typeface="Montserrat Alternates"/>
                <a:cs typeface="Montserrat Alternates"/>
                <a:sym typeface="Montserrat Alternate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SzPts val="1800"/>
              <a:buFont typeface="Montserrat"/>
              <a:buChar char="●"/>
              <a:defRPr sz="1800">
                <a:latin typeface="Montserrat"/>
                <a:ea typeface="Montserrat"/>
                <a:cs typeface="Montserrat"/>
                <a:sym typeface="Montserrat"/>
              </a:defRPr>
            </a:lvl1pPr>
            <a:lvl2pPr indent="-317500" lvl="1" marL="914400">
              <a:lnSpc>
                <a:spcPct val="115000"/>
              </a:lnSpc>
              <a:spcBef>
                <a:spcPts val="0"/>
              </a:spcBef>
              <a:spcAft>
                <a:spcPts val="0"/>
              </a:spcAft>
              <a:buSzPts val="1400"/>
              <a:buFont typeface="Montserrat"/>
              <a:buChar char="○"/>
              <a:defRPr>
                <a:latin typeface="Montserrat"/>
                <a:ea typeface="Montserrat"/>
                <a:cs typeface="Montserrat"/>
                <a:sym typeface="Montserrat"/>
              </a:defRPr>
            </a:lvl2pPr>
            <a:lvl3pPr indent="-317500" lvl="2" marL="1371600">
              <a:lnSpc>
                <a:spcPct val="115000"/>
              </a:lnSpc>
              <a:spcBef>
                <a:spcPts val="0"/>
              </a:spcBef>
              <a:spcAft>
                <a:spcPts val="0"/>
              </a:spcAft>
              <a:buSzPts val="1400"/>
              <a:buFont typeface="Montserrat"/>
              <a:buChar char="■"/>
              <a:defRPr>
                <a:latin typeface="Montserrat"/>
                <a:ea typeface="Montserrat"/>
                <a:cs typeface="Montserrat"/>
                <a:sym typeface="Montserrat"/>
              </a:defRPr>
            </a:lvl3pPr>
            <a:lvl4pPr indent="-317500" lvl="3" marL="1828800">
              <a:lnSpc>
                <a:spcPct val="115000"/>
              </a:lnSpc>
              <a:spcBef>
                <a:spcPts val="0"/>
              </a:spcBef>
              <a:spcAft>
                <a:spcPts val="0"/>
              </a:spcAft>
              <a:buSzPts val="1400"/>
              <a:buFont typeface="Montserrat"/>
              <a:buChar char="●"/>
              <a:defRPr>
                <a:latin typeface="Montserrat"/>
                <a:ea typeface="Montserrat"/>
                <a:cs typeface="Montserrat"/>
                <a:sym typeface="Montserrat"/>
              </a:defRPr>
            </a:lvl4pPr>
            <a:lvl5pPr indent="-317500" lvl="4" marL="2286000">
              <a:lnSpc>
                <a:spcPct val="115000"/>
              </a:lnSpc>
              <a:spcBef>
                <a:spcPts val="0"/>
              </a:spcBef>
              <a:spcAft>
                <a:spcPts val="0"/>
              </a:spcAft>
              <a:buSzPts val="1400"/>
              <a:buFont typeface="Montserrat"/>
              <a:buChar char="○"/>
              <a:defRPr>
                <a:latin typeface="Montserrat"/>
                <a:ea typeface="Montserrat"/>
                <a:cs typeface="Montserrat"/>
                <a:sym typeface="Montserrat"/>
              </a:defRPr>
            </a:lvl5pPr>
            <a:lvl6pPr indent="-317500" lvl="5" marL="2743200">
              <a:lnSpc>
                <a:spcPct val="115000"/>
              </a:lnSpc>
              <a:spcBef>
                <a:spcPts val="0"/>
              </a:spcBef>
              <a:spcAft>
                <a:spcPts val="0"/>
              </a:spcAft>
              <a:buSzPts val="1400"/>
              <a:buFont typeface="Montserrat"/>
              <a:buChar char="■"/>
              <a:defRPr>
                <a:latin typeface="Montserrat"/>
                <a:ea typeface="Montserrat"/>
                <a:cs typeface="Montserrat"/>
                <a:sym typeface="Montserrat"/>
              </a:defRPr>
            </a:lvl6pPr>
            <a:lvl7pPr indent="-317500" lvl="6" marL="3200400">
              <a:lnSpc>
                <a:spcPct val="115000"/>
              </a:lnSpc>
              <a:spcBef>
                <a:spcPts val="0"/>
              </a:spcBef>
              <a:spcAft>
                <a:spcPts val="0"/>
              </a:spcAft>
              <a:buSzPts val="1400"/>
              <a:buFont typeface="Montserrat"/>
              <a:buChar char="●"/>
              <a:defRPr>
                <a:latin typeface="Montserrat"/>
                <a:ea typeface="Montserrat"/>
                <a:cs typeface="Montserrat"/>
                <a:sym typeface="Montserrat"/>
              </a:defRPr>
            </a:lvl7pPr>
            <a:lvl8pPr indent="-317500" lvl="7" marL="3657600">
              <a:lnSpc>
                <a:spcPct val="115000"/>
              </a:lnSpc>
              <a:spcBef>
                <a:spcPts val="0"/>
              </a:spcBef>
              <a:spcAft>
                <a:spcPts val="0"/>
              </a:spcAft>
              <a:buSzPts val="1400"/>
              <a:buFont typeface="Montserrat"/>
              <a:buChar char="○"/>
              <a:defRPr>
                <a:latin typeface="Montserrat"/>
                <a:ea typeface="Montserrat"/>
                <a:cs typeface="Montserrat"/>
                <a:sym typeface="Montserrat"/>
              </a:defRPr>
            </a:lvl8pPr>
            <a:lvl9pPr indent="-317500" lvl="8" marL="4114800">
              <a:lnSpc>
                <a:spcPct val="115000"/>
              </a:lnSpc>
              <a:spcBef>
                <a:spcPts val="0"/>
              </a:spcBef>
              <a:spcAft>
                <a:spcPts val="0"/>
              </a:spcAft>
              <a:buSzPts val="1400"/>
              <a:buFont typeface="Montserrat"/>
              <a:buChar char="■"/>
              <a:defRPr>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8.png"/><Relationship Id="rId10"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30" name="Shape 1630"/>
        <p:cNvGrpSpPr/>
        <p:nvPr/>
      </p:nvGrpSpPr>
      <p:grpSpPr>
        <a:xfrm>
          <a:off x="0" y="0"/>
          <a:ext cx="0" cy="0"/>
          <a:chOff x="0" y="0"/>
          <a:chExt cx="0" cy="0"/>
        </a:xfrm>
      </p:grpSpPr>
      <p:sp>
        <p:nvSpPr>
          <p:cNvPr id="1631" name="Google Shape;1631;p32"/>
          <p:cNvSpPr/>
          <p:nvPr/>
        </p:nvSpPr>
        <p:spPr>
          <a:xfrm>
            <a:off x="701850" y="1897675"/>
            <a:ext cx="4220400" cy="414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2"/>
          <p:cNvSpPr txBox="1"/>
          <p:nvPr>
            <p:ph type="ctrTitle"/>
          </p:nvPr>
        </p:nvSpPr>
        <p:spPr>
          <a:xfrm>
            <a:off x="713225" y="539500"/>
            <a:ext cx="7717500" cy="1803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chemeClr val="dk1"/>
                </a:solidFill>
              </a:rPr>
              <a:t>SUSHI &amp;</a:t>
            </a:r>
            <a:endParaRPr b="0">
              <a:solidFill>
                <a:schemeClr val="dk1"/>
              </a:solidFill>
            </a:endParaRPr>
          </a:p>
          <a:p>
            <a:pPr indent="0" lvl="0" marL="0" rtl="0" algn="l">
              <a:spcBef>
                <a:spcPts val="0"/>
              </a:spcBef>
              <a:spcAft>
                <a:spcPts val="0"/>
              </a:spcAft>
              <a:buNone/>
            </a:pPr>
            <a:r>
              <a:rPr lang="en">
                <a:solidFill>
                  <a:schemeClr val="dk1"/>
                </a:solidFill>
              </a:rPr>
              <a:t>NOSTALGIA</a:t>
            </a:r>
            <a:endParaRPr>
              <a:solidFill>
                <a:schemeClr val="dk1"/>
              </a:solidFill>
            </a:endParaRPr>
          </a:p>
        </p:txBody>
      </p:sp>
      <p:sp>
        <p:nvSpPr>
          <p:cNvPr id="1633" name="Google Shape;1633;p32"/>
          <p:cNvSpPr txBox="1"/>
          <p:nvPr>
            <p:ph idx="1" type="subTitle"/>
          </p:nvPr>
        </p:nvSpPr>
        <p:spPr>
          <a:xfrm>
            <a:off x="713225" y="2342800"/>
            <a:ext cx="36828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Sushi’s Role in the U.S.</a:t>
            </a:r>
            <a:endParaRPr/>
          </a:p>
        </p:txBody>
      </p:sp>
      <p:grpSp>
        <p:nvGrpSpPr>
          <p:cNvPr id="1634" name="Google Shape;1634;p32"/>
          <p:cNvGrpSpPr/>
          <p:nvPr/>
        </p:nvGrpSpPr>
        <p:grpSpPr>
          <a:xfrm>
            <a:off x="4210487" y="1814125"/>
            <a:ext cx="4220246" cy="3112138"/>
            <a:chOff x="4344175" y="1685225"/>
            <a:chExt cx="4892471" cy="3607858"/>
          </a:xfrm>
        </p:grpSpPr>
        <p:sp>
          <p:nvSpPr>
            <p:cNvPr id="1635" name="Google Shape;1635;p32"/>
            <p:cNvSpPr/>
            <p:nvPr/>
          </p:nvSpPr>
          <p:spPr>
            <a:xfrm>
              <a:off x="6569800" y="4505673"/>
              <a:ext cx="491318" cy="787409"/>
            </a:xfrm>
            <a:custGeom>
              <a:rect b="b" l="l" r="r" t="t"/>
              <a:pathLst>
                <a:path extrusionOk="0" h="7752" w="4837">
                  <a:moveTo>
                    <a:pt x="4837" y="1"/>
                  </a:moveTo>
                  <a:lnTo>
                    <a:pt x="111" y="2176"/>
                  </a:lnTo>
                  <a:lnTo>
                    <a:pt x="1" y="7752"/>
                  </a:lnTo>
                  <a:lnTo>
                    <a:pt x="4735" y="5585"/>
                  </a:lnTo>
                  <a:lnTo>
                    <a:pt x="4837"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2"/>
            <p:cNvSpPr/>
            <p:nvPr/>
          </p:nvSpPr>
          <p:spPr>
            <a:xfrm>
              <a:off x="6108850" y="4359811"/>
              <a:ext cx="472324" cy="933271"/>
            </a:xfrm>
            <a:custGeom>
              <a:rect b="b" l="l" r="r" t="t"/>
              <a:pathLst>
                <a:path extrusionOk="0" h="9188" w="4650">
                  <a:moveTo>
                    <a:pt x="111" y="0"/>
                  </a:moveTo>
                  <a:lnTo>
                    <a:pt x="0" y="5576"/>
                  </a:lnTo>
                  <a:lnTo>
                    <a:pt x="4539" y="9188"/>
                  </a:lnTo>
                  <a:lnTo>
                    <a:pt x="4649" y="3612"/>
                  </a:lnTo>
                  <a:lnTo>
                    <a:pt x="11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2"/>
            <p:cNvSpPr/>
            <p:nvPr/>
          </p:nvSpPr>
          <p:spPr>
            <a:xfrm>
              <a:off x="6120023" y="4138782"/>
              <a:ext cx="941092" cy="588018"/>
            </a:xfrm>
            <a:custGeom>
              <a:rect b="b" l="l" r="r" t="t"/>
              <a:pathLst>
                <a:path extrusionOk="0" h="5789" w="9265">
                  <a:moveTo>
                    <a:pt x="4735" y="0"/>
                  </a:moveTo>
                  <a:lnTo>
                    <a:pt x="1" y="2176"/>
                  </a:lnTo>
                  <a:lnTo>
                    <a:pt x="4539" y="5788"/>
                  </a:lnTo>
                  <a:lnTo>
                    <a:pt x="9265" y="3613"/>
                  </a:lnTo>
                  <a:lnTo>
                    <a:pt x="473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2"/>
            <p:cNvSpPr/>
            <p:nvPr/>
          </p:nvSpPr>
          <p:spPr>
            <a:xfrm>
              <a:off x="8100445" y="3775345"/>
              <a:ext cx="491318" cy="787409"/>
            </a:xfrm>
            <a:custGeom>
              <a:rect b="b" l="l" r="r" t="t"/>
              <a:pathLst>
                <a:path extrusionOk="0" h="7752" w="4837">
                  <a:moveTo>
                    <a:pt x="4837" y="0"/>
                  </a:moveTo>
                  <a:lnTo>
                    <a:pt x="103" y="2168"/>
                  </a:lnTo>
                  <a:lnTo>
                    <a:pt x="1" y="7752"/>
                  </a:lnTo>
                  <a:lnTo>
                    <a:pt x="4726" y="5576"/>
                  </a:lnTo>
                  <a:lnTo>
                    <a:pt x="48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2"/>
            <p:cNvSpPr/>
            <p:nvPr/>
          </p:nvSpPr>
          <p:spPr>
            <a:xfrm>
              <a:off x="7639494" y="3628568"/>
              <a:ext cx="471410" cy="934185"/>
            </a:xfrm>
            <a:custGeom>
              <a:rect b="b" l="l" r="r" t="t"/>
              <a:pathLst>
                <a:path extrusionOk="0" h="9197" w="4641">
                  <a:moveTo>
                    <a:pt x="111" y="0"/>
                  </a:moveTo>
                  <a:lnTo>
                    <a:pt x="0" y="5576"/>
                  </a:lnTo>
                  <a:lnTo>
                    <a:pt x="4539" y="9197"/>
                  </a:lnTo>
                  <a:lnTo>
                    <a:pt x="4641" y="3613"/>
                  </a:lnTo>
                  <a:lnTo>
                    <a:pt x="11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2"/>
            <p:cNvSpPr/>
            <p:nvPr/>
          </p:nvSpPr>
          <p:spPr>
            <a:xfrm>
              <a:off x="7650667" y="3407540"/>
              <a:ext cx="941092" cy="588018"/>
            </a:xfrm>
            <a:custGeom>
              <a:rect b="b" l="l" r="r" t="t"/>
              <a:pathLst>
                <a:path extrusionOk="0" h="5789" w="9265">
                  <a:moveTo>
                    <a:pt x="4726" y="1"/>
                  </a:moveTo>
                  <a:lnTo>
                    <a:pt x="1" y="2176"/>
                  </a:lnTo>
                  <a:lnTo>
                    <a:pt x="4531" y="5789"/>
                  </a:lnTo>
                  <a:lnTo>
                    <a:pt x="9265" y="3621"/>
                  </a:lnTo>
                  <a:lnTo>
                    <a:pt x="4726" y="1"/>
                  </a:lnTo>
                  <a:close/>
                </a:path>
              </a:pathLst>
            </a:custGeom>
            <a:solidFill>
              <a:srgbClr val="B552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2"/>
            <p:cNvSpPr/>
            <p:nvPr/>
          </p:nvSpPr>
          <p:spPr>
            <a:xfrm>
              <a:off x="5734949" y="2942222"/>
              <a:ext cx="3501697" cy="2171369"/>
            </a:xfrm>
            <a:custGeom>
              <a:rect b="b" l="l" r="r" t="t"/>
              <a:pathLst>
                <a:path extrusionOk="0" h="21377" w="34474">
                  <a:moveTo>
                    <a:pt x="34474" y="0"/>
                  </a:moveTo>
                  <a:lnTo>
                    <a:pt x="111" y="15792"/>
                  </a:lnTo>
                  <a:lnTo>
                    <a:pt x="1" y="21376"/>
                  </a:lnTo>
                  <a:lnTo>
                    <a:pt x="34363" y="5584"/>
                  </a:lnTo>
                  <a:lnTo>
                    <a:pt x="34474" y="0"/>
                  </a:lnTo>
                  <a:close/>
                </a:path>
              </a:pathLst>
            </a:cu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2"/>
            <p:cNvSpPr/>
            <p:nvPr/>
          </p:nvSpPr>
          <p:spPr>
            <a:xfrm>
              <a:off x="4344175" y="3436895"/>
              <a:ext cx="1402141" cy="1676699"/>
            </a:xfrm>
            <a:custGeom>
              <a:rect b="b" l="l" r="r" t="t"/>
              <a:pathLst>
                <a:path extrusionOk="0" h="16507" w="13804">
                  <a:moveTo>
                    <a:pt x="111" y="1"/>
                  </a:moveTo>
                  <a:lnTo>
                    <a:pt x="1" y="5576"/>
                  </a:lnTo>
                  <a:lnTo>
                    <a:pt x="13693" y="16506"/>
                  </a:lnTo>
                  <a:lnTo>
                    <a:pt x="13803" y="10922"/>
                  </a:lnTo>
                  <a:lnTo>
                    <a:pt x="111" y="1"/>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32"/>
            <p:cNvSpPr/>
            <p:nvPr/>
          </p:nvSpPr>
          <p:spPr>
            <a:xfrm>
              <a:off x="4355450" y="1832814"/>
              <a:ext cx="4881187" cy="2713576"/>
            </a:xfrm>
            <a:custGeom>
              <a:rect b="b" l="l" r="r" t="t"/>
              <a:pathLst>
                <a:path extrusionOk="0" h="26715" w="48055">
                  <a:moveTo>
                    <a:pt x="34363" y="1"/>
                  </a:moveTo>
                  <a:lnTo>
                    <a:pt x="0" y="15793"/>
                  </a:lnTo>
                  <a:lnTo>
                    <a:pt x="13692" y="26714"/>
                  </a:lnTo>
                  <a:lnTo>
                    <a:pt x="48055" y="10922"/>
                  </a:lnTo>
                  <a:lnTo>
                    <a:pt x="34363" y="1"/>
                  </a:lnTo>
                  <a:close/>
                </a:path>
              </a:pathLst>
            </a:cu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2"/>
            <p:cNvSpPr/>
            <p:nvPr/>
          </p:nvSpPr>
          <p:spPr>
            <a:xfrm>
              <a:off x="6823638" y="1885532"/>
              <a:ext cx="1132764" cy="762422"/>
            </a:xfrm>
            <a:custGeom>
              <a:rect b="b" l="l" r="r" t="t"/>
              <a:pathLst>
                <a:path extrusionOk="0" h="7506" w="11152">
                  <a:moveTo>
                    <a:pt x="8330" y="0"/>
                  </a:moveTo>
                  <a:lnTo>
                    <a:pt x="8134" y="9"/>
                  </a:lnTo>
                  <a:lnTo>
                    <a:pt x="7998" y="26"/>
                  </a:lnTo>
                  <a:lnTo>
                    <a:pt x="7803" y="43"/>
                  </a:lnTo>
                  <a:lnTo>
                    <a:pt x="7548" y="85"/>
                  </a:lnTo>
                  <a:lnTo>
                    <a:pt x="7208" y="153"/>
                  </a:lnTo>
                  <a:lnTo>
                    <a:pt x="7182" y="162"/>
                  </a:lnTo>
                  <a:lnTo>
                    <a:pt x="7157" y="162"/>
                  </a:lnTo>
                  <a:lnTo>
                    <a:pt x="7038" y="196"/>
                  </a:lnTo>
                  <a:lnTo>
                    <a:pt x="7012" y="196"/>
                  </a:lnTo>
                  <a:lnTo>
                    <a:pt x="6902" y="230"/>
                  </a:lnTo>
                  <a:lnTo>
                    <a:pt x="6613" y="306"/>
                  </a:lnTo>
                  <a:lnTo>
                    <a:pt x="6536" y="323"/>
                  </a:lnTo>
                  <a:lnTo>
                    <a:pt x="6273" y="400"/>
                  </a:lnTo>
                  <a:lnTo>
                    <a:pt x="5754" y="561"/>
                  </a:lnTo>
                  <a:lnTo>
                    <a:pt x="5117" y="774"/>
                  </a:lnTo>
                  <a:lnTo>
                    <a:pt x="4751" y="901"/>
                  </a:lnTo>
                  <a:lnTo>
                    <a:pt x="4361" y="1046"/>
                  </a:lnTo>
                  <a:lnTo>
                    <a:pt x="4259" y="1088"/>
                  </a:lnTo>
                  <a:lnTo>
                    <a:pt x="4182" y="1114"/>
                  </a:lnTo>
                  <a:lnTo>
                    <a:pt x="3587" y="1360"/>
                  </a:lnTo>
                  <a:lnTo>
                    <a:pt x="3111" y="1564"/>
                  </a:lnTo>
                  <a:lnTo>
                    <a:pt x="3094" y="1573"/>
                  </a:lnTo>
                  <a:lnTo>
                    <a:pt x="2839" y="1692"/>
                  </a:lnTo>
                  <a:lnTo>
                    <a:pt x="2788" y="1717"/>
                  </a:lnTo>
                  <a:lnTo>
                    <a:pt x="2593" y="1802"/>
                  </a:lnTo>
                  <a:lnTo>
                    <a:pt x="2525" y="1836"/>
                  </a:lnTo>
                  <a:lnTo>
                    <a:pt x="2516" y="1845"/>
                  </a:lnTo>
                  <a:lnTo>
                    <a:pt x="2329" y="1938"/>
                  </a:lnTo>
                  <a:lnTo>
                    <a:pt x="1972" y="2125"/>
                  </a:lnTo>
                  <a:lnTo>
                    <a:pt x="1947" y="2142"/>
                  </a:lnTo>
                  <a:lnTo>
                    <a:pt x="1836" y="2202"/>
                  </a:lnTo>
                  <a:lnTo>
                    <a:pt x="1819" y="2210"/>
                  </a:lnTo>
                  <a:lnTo>
                    <a:pt x="1811" y="2219"/>
                  </a:lnTo>
                  <a:lnTo>
                    <a:pt x="1666" y="2304"/>
                  </a:lnTo>
                  <a:lnTo>
                    <a:pt x="1462" y="2431"/>
                  </a:lnTo>
                  <a:lnTo>
                    <a:pt x="1275" y="2559"/>
                  </a:lnTo>
                  <a:lnTo>
                    <a:pt x="1207" y="2601"/>
                  </a:lnTo>
                  <a:lnTo>
                    <a:pt x="1182" y="2627"/>
                  </a:lnTo>
                  <a:lnTo>
                    <a:pt x="1173" y="2635"/>
                  </a:lnTo>
                  <a:lnTo>
                    <a:pt x="1139" y="2661"/>
                  </a:lnTo>
                  <a:lnTo>
                    <a:pt x="1105" y="2686"/>
                  </a:lnTo>
                  <a:lnTo>
                    <a:pt x="1020" y="2754"/>
                  </a:lnTo>
                  <a:lnTo>
                    <a:pt x="935" y="2831"/>
                  </a:lnTo>
                  <a:lnTo>
                    <a:pt x="850" y="2907"/>
                  </a:lnTo>
                  <a:lnTo>
                    <a:pt x="833" y="2924"/>
                  </a:lnTo>
                  <a:lnTo>
                    <a:pt x="714" y="3052"/>
                  </a:lnTo>
                  <a:lnTo>
                    <a:pt x="689" y="3086"/>
                  </a:lnTo>
                  <a:lnTo>
                    <a:pt x="587" y="3205"/>
                  </a:lnTo>
                  <a:lnTo>
                    <a:pt x="476" y="3349"/>
                  </a:lnTo>
                  <a:lnTo>
                    <a:pt x="451" y="3383"/>
                  </a:lnTo>
                  <a:lnTo>
                    <a:pt x="425" y="3434"/>
                  </a:lnTo>
                  <a:lnTo>
                    <a:pt x="400" y="3477"/>
                  </a:lnTo>
                  <a:lnTo>
                    <a:pt x="349" y="3562"/>
                  </a:lnTo>
                  <a:lnTo>
                    <a:pt x="332" y="3587"/>
                  </a:lnTo>
                  <a:lnTo>
                    <a:pt x="298" y="3647"/>
                  </a:lnTo>
                  <a:lnTo>
                    <a:pt x="255" y="3740"/>
                  </a:lnTo>
                  <a:lnTo>
                    <a:pt x="179" y="3918"/>
                  </a:lnTo>
                  <a:lnTo>
                    <a:pt x="136" y="4029"/>
                  </a:lnTo>
                  <a:lnTo>
                    <a:pt x="102" y="4139"/>
                  </a:lnTo>
                  <a:lnTo>
                    <a:pt x="68" y="4267"/>
                  </a:lnTo>
                  <a:lnTo>
                    <a:pt x="43" y="4386"/>
                  </a:lnTo>
                  <a:lnTo>
                    <a:pt x="17" y="4539"/>
                  </a:lnTo>
                  <a:lnTo>
                    <a:pt x="17" y="4547"/>
                  </a:lnTo>
                  <a:lnTo>
                    <a:pt x="9" y="4641"/>
                  </a:lnTo>
                  <a:lnTo>
                    <a:pt x="9" y="4658"/>
                  </a:lnTo>
                  <a:lnTo>
                    <a:pt x="0" y="4785"/>
                  </a:lnTo>
                  <a:lnTo>
                    <a:pt x="0" y="4811"/>
                  </a:lnTo>
                  <a:lnTo>
                    <a:pt x="0" y="4955"/>
                  </a:lnTo>
                  <a:lnTo>
                    <a:pt x="0" y="4981"/>
                  </a:lnTo>
                  <a:lnTo>
                    <a:pt x="17" y="5151"/>
                  </a:lnTo>
                  <a:lnTo>
                    <a:pt x="26" y="5261"/>
                  </a:lnTo>
                  <a:lnTo>
                    <a:pt x="51" y="5372"/>
                  </a:lnTo>
                  <a:lnTo>
                    <a:pt x="77" y="5508"/>
                  </a:lnTo>
                  <a:lnTo>
                    <a:pt x="136" y="5695"/>
                  </a:lnTo>
                  <a:lnTo>
                    <a:pt x="170" y="5788"/>
                  </a:lnTo>
                  <a:lnTo>
                    <a:pt x="179" y="5805"/>
                  </a:lnTo>
                  <a:lnTo>
                    <a:pt x="221" y="5907"/>
                  </a:lnTo>
                  <a:lnTo>
                    <a:pt x="255" y="5992"/>
                  </a:lnTo>
                  <a:lnTo>
                    <a:pt x="289" y="6052"/>
                  </a:lnTo>
                  <a:lnTo>
                    <a:pt x="349" y="6171"/>
                  </a:lnTo>
                  <a:lnTo>
                    <a:pt x="400" y="6264"/>
                  </a:lnTo>
                  <a:lnTo>
                    <a:pt x="468" y="6358"/>
                  </a:lnTo>
                  <a:lnTo>
                    <a:pt x="476" y="6366"/>
                  </a:lnTo>
                  <a:lnTo>
                    <a:pt x="561" y="6485"/>
                  </a:lnTo>
                  <a:lnTo>
                    <a:pt x="595" y="6528"/>
                  </a:lnTo>
                  <a:lnTo>
                    <a:pt x="604" y="6536"/>
                  </a:lnTo>
                  <a:lnTo>
                    <a:pt x="731" y="6681"/>
                  </a:lnTo>
                  <a:lnTo>
                    <a:pt x="740" y="6689"/>
                  </a:lnTo>
                  <a:lnTo>
                    <a:pt x="808" y="6757"/>
                  </a:lnTo>
                  <a:lnTo>
                    <a:pt x="884" y="6817"/>
                  </a:lnTo>
                  <a:lnTo>
                    <a:pt x="893" y="6825"/>
                  </a:lnTo>
                  <a:lnTo>
                    <a:pt x="1012" y="6927"/>
                  </a:lnTo>
                  <a:lnTo>
                    <a:pt x="1139" y="7021"/>
                  </a:lnTo>
                  <a:lnTo>
                    <a:pt x="1207" y="7063"/>
                  </a:lnTo>
                  <a:lnTo>
                    <a:pt x="1292" y="7123"/>
                  </a:lnTo>
                  <a:lnTo>
                    <a:pt x="1386" y="7174"/>
                  </a:lnTo>
                  <a:lnTo>
                    <a:pt x="1394" y="7174"/>
                  </a:lnTo>
                  <a:lnTo>
                    <a:pt x="1479" y="7216"/>
                  </a:lnTo>
                  <a:lnTo>
                    <a:pt x="1615" y="7284"/>
                  </a:lnTo>
                  <a:lnTo>
                    <a:pt x="1785" y="7344"/>
                  </a:lnTo>
                  <a:lnTo>
                    <a:pt x="1981" y="7403"/>
                  </a:lnTo>
                  <a:lnTo>
                    <a:pt x="2057" y="7420"/>
                  </a:lnTo>
                  <a:lnTo>
                    <a:pt x="2193" y="7454"/>
                  </a:lnTo>
                  <a:lnTo>
                    <a:pt x="2227" y="7454"/>
                  </a:lnTo>
                  <a:lnTo>
                    <a:pt x="2406" y="7480"/>
                  </a:lnTo>
                  <a:lnTo>
                    <a:pt x="2584" y="7497"/>
                  </a:lnTo>
                  <a:lnTo>
                    <a:pt x="2601" y="7497"/>
                  </a:lnTo>
                  <a:lnTo>
                    <a:pt x="2729" y="7505"/>
                  </a:lnTo>
                  <a:lnTo>
                    <a:pt x="2865" y="7497"/>
                  </a:lnTo>
                  <a:lnTo>
                    <a:pt x="3145" y="7480"/>
                  </a:lnTo>
                  <a:lnTo>
                    <a:pt x="3451" y="7446"/>
                  </a:lnTo>
                  <a:lnTo>
                    <a:pt x="3706" y="7403"/>
                  </a:lnTo>
                  <a:lnTo>
                    <a:pt x="4021" y="7335"/>
                  </a:lnTo>
                  <a:lnTo>
                    <a:pt x="4114" y="7310"/>
                  </a:lnTo>
                  <a:lnTo>
                    <a:pt x="4208" y="7284"/>
                  </a:lnTo>
                  <a:lnTo>
                    <a:pt x="4386" y="7242"/>
                  </a:lnTo>
                  <a:lnTo>
                    <a:pt x="4514" y="7208"/>
                  </a:lnTo>
                  <a:lnTo>
                    <a:pt x="4607" y="7182"/>
                  </a:lnTo>
                  <a:lnTo>
                    <a:pt x="5108" y="7038"/>
                  </a:lnTo>
                  <a:lnTo>
                    <a:pt x="5542" y="6902"/>
                  </a:lnTo>
                  <a:lnTo>
                    <a:pt x="6145" y="6689"/>
                  </a:lnTo>
                  <a:lnTo>
                    <a:pt x="6171" y="6689"/>
                  </a:lnTo>
                  <a:lnTo>
                    <a:pt x="6307" y="6638"/>
                  </a:lnTo>
                  <a:lnTo>
                    <a:pt x="6757" y="6468"/>
                  </a:lnTo>
                  <a:lnTo>
                    <a:pt x="7242" y="6281"/>
                  </a:lnTo>
                  <a:lnTo>
                    <a:pt x="7378" y="6222"/>
                  </a:lnTo>
                  <a:lnTo>
                    <a:pt x="7709" y="6086"/>
                  </a:lnTo>
                  <a:lnTo>
                    <a:pt x="8007" y="5958"/>
                  </a:lnTo>
                  <a:lnTo>
                    <a:pt x="8525" y="5712"/>
                  </a:lnTo>
                  <a:lnTo>
                    <a:pt x="8585" y="5686"/>
                  </a:lnTo>
                  <a:lnTo>
                    <a:pt x="8610" y="5678"/>
                  </a:lnTo>
                  <a:lnTo>
                    <a:pt x="8857" y="5550"/>
                  </a:lnTo>
                  <a:lnTo>
                    <a:pt x="9163" y="5389"/>
                  </a:lnTo>
                  <a:lnTo>
                    <a:pt x="9384" y="5261"/>
                  </a:lnTo>
                  <a:lnTo>
                    <a:pt x="9409" y="5253"/>
                  </a:lnTo>
                  <a:lnTo>
                    <a:pt x="9554" y="5168"/>
                  </a:lnTo>
                  <a:lnTo>
                    <a:pt x="9698" y="5074"/>
                  </a:lnTo>
                  <a:lnTo>
                    <a:pt x="9885" y="4947"/>
                  </a:lnTo>
                  <a:lnTo>
                    <a:pt x="10081" y="4794"/>
                  </a:lnTo>
                  <a:lnTo>
                    <a:pt x="10098" y="4777"/>
                  </a:lnTo>
                  <a:lnTo>
                    <a:pt x="10174" y="4717"/>
                  </a:lnTo>
                  <a:lnTo>
                    <a:pt x="10285" y="4615"/>
                  </a:lnTo>
                  <a:lnTo>
                    <a:pt x="10386" y="4513"/>
                  </a:lnTo>
                  <a:lnTo>
                    <a:pt x="10386" y="4505"/>
                  </a:lnTo>
                  <a:lnTo>
                    <a:pt x="10395" y="4505"/>
                  </a:lnTo>
                  <a:lnTo>
                    <a:pt x="10488" y="4394"/>
                  </a:lnTo>
                  <a:lnTo>
                    <a:pt x="10497" y="4386"/>
                  </a:lnTo>
                  <a:lnTo>
                    <a:pt x="10522" y="4360"/>
                  </a:lnTo>
                  <a:lnTo>
                    <a:pt x="10616" y="4241"/>
                  </a:lnTo>
                  <a:lnTo>
                    <a:pt x="10709" y="4097"/>
                  </a:lnTo>
                  <a:lnTo>
                    <a:pt x="10718" y="4088"/>
                  </a:lnTo>
                  <a:lnTo>
                    <a:pt x="10777" y="4003"/>
                  </a:lnTo>
                  <a:lnTo>
                    <a:pt x="10777" y="3986"/>
                  </a:lnTo>
                  <a:lnTo>
                    <a:pt x="10837" y="3884"/>
                  </a:lnTo>
                  <a:lnTo>
                    <a:pt x="10845" y="3876"/>
                  </a:lnTo>
                  <a:lnTo>
                    <a:pt x="10879" y="3808"/>
                  </a:lnTo>
                  <a:lnTo>
                    <a:pt x="10956" y="3638"/>
                  </a:lnTo>
                  <a:lnTo>
                    <a:pt x="10964" y="3621"/>
                  </a:lnTo>
                  <a:lnTo>
                    <a:pt x="10981" y="3579"/>
                  </a:lnTo>
                  <a:lnTo>
                    <a:pt x="10990" y="3536"/>
                  </a:lnTo>
                  <a:lnTo>
                    <a:pt x="11007" y="3494"/>
                  </a:lnTo>
                  <a:lnTo>
                    <a:pt x="11066" y="3315"/>
                  </a:lnTo>
                  <a:lnTo>
                    <a:pt x="11075" y="3273"/>
                  </a:lnTo>
                  <a:lnTo>
                    <a:pt x="11083" y="3247"/>
                  </a:lnTo>
                  <a:lnTo>
                    <a:pt x="11083" y="3230"/>
                  </a:lnTo>
                  <a:lnTo>
                    <a:pt x="11109" y="3120"/>
                  </a:lnTo>
                  <a:lnTo>
                    <a:pt x="11126" y="3018"/>
                  </a:lnTo>
                  <a:lnTo>
                    <a:pt x="11134" y="2958"/>
                  </a:lnTo>
                  <a:lnTo>
                    <a:pt x="11151" y="2822"/>
                  </a:lnTo>
                  <a:lnTo>
                    <a:pt x="11151" y="2763"/>
                  </a:lnTo>
                  <a:lnTo>
                    <a:pt x="11151" y="2627"/>
                  </a:lnTo>
                  <a:lnTo>
                    <a:pt x="11151" y="2610"/>
                  </a:lnTo>
                  <a:lnTo>
                    <a:pt x="11151" y="2593"/>
                  </a:lnTo>
                  <a:lnTo>
                    <a:pt x="11143" y="2406"/>
                  </a:lnTo>
                  <a:lnTo>
                    <a:pt x="11134" y="2278"/>
                  </a:lnTo>
                  <a:lnTo>
                    <a:pt x="11109" y="2176"/>
                  </a:lnTo>
                  <a:lnTo>
                    <a:pt x="11075" y="2006"/>
                  </a:lnTo>
                  <a:lnTo>
                    <a:pt x="11075" y="1989"/>
                  </a:lnTo>
                  <a:lnTo>
                    <a:pt x="11041" y="1870"/>
                  </a:lnTo>
                  <a:lnTo>
                    <a:pt x="10998" y="1743"/>
                  </a:lnTo>
                  <a:lnTo>
                    <a:pt x="10956" y="1632"/>
                  </a:lnTo>
                  <a:lnTo>
                    <a:pt x="10905" y="1522"/>
                  </a:lnTo>
                  <a:lnTo>
                    <a:pt x="10828" y="1377"/>
                  </a:lnTo>
                  <a:lnTo>
                    <a:pt x="10811" y="1335"/>
                  </a:lnTo>
                  <a:lnTo>
                    <a:pt x="10735" y="1216"/>
                  </a:lnTo>
                  <a:lnTo>
                    <a:pt x="10641" y="1080"/>
                  </a:lnTo>
                  <a:lnTo>
                    <a:pt x="10531" y="944"/>
                  </a:lnTo>
                  <a:lnTo>
                    <a:pt x="10437" y="833"/>
                  </a:lnTo>
                  <a:lnTo>
                    <a:pt x="10429" y="833"/>
                  </a:lnTo>
                  <a:lnTo>
                    <a:pt x="10395" y="799"/>
                  </a:lnTo>
                  <a:lnTo>
                    <a:pt x="10319" y="723"/>
                  </a:lnTo>
                  <a:lnTo>
                    <a:pt x="10276" y="689"/>
                  </a:lnTo>
                  <a:lnTo>
                    <a:pt x="10208" y="629"/>
                  </a:lnTo>
                  <a:lnTo>
                    <a:pt x="10132" y="561"/>
                  </a:lnTo>
                  <a:lnTo>
                    <a:pt x="9996" y="468"/>
                  </a:lnTo>
                  <a:lnTo>
                    <a:pt x="9885" y="400"/>
                  </a:lnTo>
                  <a:lnTo>
                    <a:pt x="9783" y="340"/>
                  </a:lnTo>
                  <a:lnTo>
                    <a:pt x="9775" y="340"/>
                  </a:lnTo>
                  <a:lnTo>
                    <a:pt x="9775" y="332"/>
                  </a:lnTo>
                  <a:lnTo>
                    <a:pt x="9715" y="306"/>
                  </a:lnTo>
                  <a:lnTo>
                    <a:pt x="9613" y="255"/>
                  </a:lnTo>
                  <a:lnTo>
                    <a:pt x="9579" y="238"/>
                  </a:lnTo>
                  <a:lnTo>
                    <a:pt x="9494" y="204"/>
                  </a:lnTo>
                  <a:lnTo>
                    <a:pt x="9401" y="170"/>
                  </a:lnTo>
                  <a:lnTo>
                    <a:pt x="9392" y="162"/>
                  </a:lnTo>
                  <a:lnTo>
                    <a:pt x="9384" y="162"/>
                  </a:lnTo>
                  <a:lnTo>
                    <a:pt x="9282" y="128"/>
                  </a:lnTo>
                  <a:lnTo>
                    <a:pt x="9273" y="128"/>
                  </a:lnTo>
                  <a:lnTo>
                    <a:pt x="9095" y="77"/>
                  </a:lnTo>
                  <a:lnTo>
                    <a:pt x="8984" y="51"/>
                  </a:lnTo>
                  <a:lnTo>
                    <a:pt x="8942" y="51"/>
                  </a:lnTo>
                  <a:lnTo>
                    <a:pt x="8848" y="34"/>
                  </a:lnTo>
                  <a:lnTo>
                    <a:pt x="8738" y="17"/>
                  </a:lnTo>
                  <a:lnTo>
                    <a:pt x="8721" y="17"/>
                  </a:lnTo>
                  <a:lnTo>
                    <a:pt x="8568" y="9"/>
                  </a:lnTo>
                  <a:lnTo>
                    <a:pt x="8551" y="9"/>
                  </a:lnTo>
                  <a:lnTo>
                    <a:pt x="85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2"/>
            <p:cNvSpPr/>
            <p:nvPr/>
          </p:nvSpPr>
          <p:spPr>
            <a:xfrm>
              <a:off x="6604336" y="1903613"/>
              <a:ext cx="1564458" cy="550943"/>
            </a:xfrm>
            <a:custGeom>
              <a:rect b="b" l="l" r="r" t="t"/>
              <a:pathLst>
                <a:path extrusionOk="0" h="5424" w="15402">
                  <a:moveTo>
                    <a:pt x="15401" y="1"/>
                  </a:moveTo>
                  <a:lnTo>
                    <a:pt x="15399" y="32"/>
                  </a:lnTo>
                  <a:lnTo>
                    <a:pt x="15401" y="26"/>
                  </a:lnTo>
                  <a:lnTo>
                    <a:pt x="15401" y="1"/>
                  </a:lnTo>
                  <a:close/>
                  <a:moveTo>
                    <a:pt x="15399" y="32"/>
                  </a:moveTo>
                  <a:lnTo>
                    <a:pt x="15384" y="60"/>
                  </a:lnTo>
                  <a:lnTo>
                    <a:pt x="15376" y="86"/>
                  </a:lnTo>
                  <a:lnTo>
                    <a:pt x="15350" y="120"/>
                  </a:lnTo>
                  <a:lnTo>
                    <a:pt x="15325" y="145"/>
                  </a:lnTo>
                  <a:lnTo>
                    <a:pt x="15291" y="188"/>
                  </a:lnTo>
                  <a:lnTo>
                    <a:pt x="15257" y="205"/>
                  </a:lnTo>
                  <a:lnTo>
                    <a:pt x="15197" y="247"/>
                  </a:lnTo>
                  <a:lnTo>
                    <a:pt x="15163" y="264"/>
                  </a:lnTo>
                  <a:lnTo>
                    <a:pt x="15078" y="307"/>
                  </a:lnTo>
                  <a:lnTo>
                    <a:pt x="15053" y="315"/>
                  </a:lnTo>
                  <a:lnTo>
                    <a:pt x="14917" y="366"/>
                  </a:lnTo>
                  <a:lnTo>
                    <a:pt x="14874" y="383"/>
                  </a:lnTo>
                  <a:lnTo>
                    <a:pt x="14755" y="417"/>
                  </a:lnTo>
                  <a:lnTo>
                    <a:pt x="14704" y="426"/>
                  </a:lnTo>
                  <a:lnTo>
                    <a:pt x="14568" y="460"/>
                  </a:lnTo>
                  <a:lnTo>
                    <a:pt x="14517" y="468"/>
                  </a:lnTo>
                  <a:lnTo>
                    <a:pt x="14313" y="511"/>
                  </a:lnTo>
                  <a:lnTo>
                    <a:pt x="14288" y="511"/>
                  </a:lnTo>
                  <a:lnTo>
                    <a:pt x="14092" y="545"/>
                  </a:lnTo>
                  <a:lnTo>
                    <a:pt x="14016" y="562"/>
                  </a:lnTo>
                  <a:lnTo>
                    <a:pt x="13829" y="587"/>
                  </a:lnTo>
                  <a:lnTo>
                    <a:pt x="13761" y="596"/>
                  </a:lnTo>
                  <a:lnTo>
                    <a:pt x="13489" y="621"/>
                  </a:lnTo>
                  <a:lnTo>
                    <a:pt x="13421" y="630"/>
                  </a:lnTo>
                  <a:lnTo>
                    <a:pt x="13200" y="655"/>
                  </a:lnTo>
                  <a:lnTo>
                    <a:pt x="13064" y="664"/>
                  </a:lnTo>
                  <a:lnTo>
                    <a:pt x="12868" y="681"/>
                  </a:lnTo>
                  <a:lnTo>
                    <a:pt x="12724" y="698"/>
                  </a:lnTo>
                  <a:lnTo>
                    <a:pt x="12486" y="715"/>
                  </a:lnTo>
                  <a:lnTo>
                    <a:pt x="12359" y="723"/>
                  </a:lnTo>
                  <a:lnTo>
                    <a:pt x="11976" y="749"/>
                  </a:lnTo>
                  <a:lnTo>
                    <a:pt x="11696" y="757"/>
                  </a:lnTo>
                  <a:lnTo>
                    <a:pt x="11636" y="766"/>
                  </a:lnTo>
                  <a:lnTo>
                    <a:pt x="11203" y="800"/>
                  </a:lnTo>
                  <a:lnTo>
                    <a:pt x="11186" y="800"/>
                  </a:lnTo>
                  <a:lnTo>
                    <a:pt x="11101" y="808"/>
                  </a:lnTo>
                  <a:lnTo>
                    <a:pt x="10744" y="851"/>
                  </a:lnTo>
                  <a:lnTo>
                    <a:pt x="10591" y="876"/>
                  </a:lnTo>
                  <a:lnTo>
                    <a:pt x="10276" y="927"/>
                  </a:lnTo>
                  <a:lnTo>
                    <a:pt x="10132" y="953"/>
                  </a:lnTo>
                  <a:lnTo>
                    <a:pt x="9732" y="1046"/>
                  </a:lnTo>
                  <a:lnTo>
                    <a:pt x="9698" y="1046"/>
                  </a:lnTo>
                  <a:lnTo>
                    <a:pt x="9273" y="1157"/>
                  </a:lnTo>
                  <a:lnTo>
                    <a:pt x="9231" y="1165"/>
                  </a:lnTo>
                  <a:lnTo>
                    <a:pt x="9163" y="1191"/>
                  </a:lnTo>
                  <a:lnTo>
                    <a:pt x="8738" y="1318"/>
                  </a:lnTo>
                  <a:lnTo>
                    <a:pt x="8653" y="1344"/>
                  </a:lnTo>
                  <a:lnTo>
                    <a:pt x="8194" y="1505"/>
                  </a:lnTo>
                  <a:lnTo>
                    <a:pt x="8092" y="1539"/>
                  </a:lnTo>
                  <a:lnTo>
                    <a:pt x="7675" y="1701"/>
                  </a:lnTo>
                  <a:lnTo>
                    <a:pt x="7624" y="1726"/>
                  </a:lnTo>
                  <a:lnTo>
                    <a:pt x="7174" y="1913"/>
                  </a:lnTo>
                  <a:lnTo>
                    <a:pt x="7080" y="1956"/>
                  </a:lnTo>
                  <a:lnTo>
                    <a:pt x="6656" y="2151"/>
                  </a:lnTo>
                  <a:lnTo>
                    <a:pt x="6647" y="2151"/>
                  </a:lnTo>
                  <a:lnTo>
                    <a:pt x="6214" y="2364"/>
                  </a:lnTo>
                  <a:lnTo>
                    <a:pt x="6129" y="2406"/>
                  </a:lnTo>
                  <a:lnTo>
                    <a:pt x="5704" y="2619"/>
                  </a:lnTo>
                  <a:lnTo>
                    <a:pt x="5287" y="2840"/>
                  </a:lnTo>
                  <a:lnTo>
                    <a:pt x="5253" y="2857"/>
                  </a:lnTo>
                  <a:lnTo>
                    <a:pt x="4718" y="3137"/>
                  </a:lnTo>
                  <a:lnTo>
                    <a:pt x="4539" y="3231"/>
                  </a:lnTo>
                  <a:lnTo>
                    <a:pt x="4378" y="3316"/>
                  </a:lnTo>
                  <a:lnTo>
                    <a:pt x="4046" y="3486"/>
                  </a:lnTo>
                  <a:lnTo>
                    <a:pt x="3953" y="3536"/>
                  </a:lnTo>
                  <a:lnTo>
                    <a:pt x="3681" y="3672"/>
                  </a:lnTo>
                  <a:lnTo>
                    <a:pt x="3579" y="3715"/>
                  </a:lnTo>
                  <a:lnTo>
                    <a:pt x="3256" y="3868"/>
                  </a:lnTo>
                  <a:lnTo>
                    <a:pt x="3171" y="3910"/>
                  </a:lnTo>
                  <a:lnTo>
                    <a:pt x="2899" y="4029"/>
                  </a:lnTo>
                  <a:lnTo>
                    <a:pt x="2822" y="4055"/>
                  </a:lnTo>
                  <a:lnTo>
                    <a:pt x="2508" y="4174"/>
                  </a:lnTo>
                  <a:lnTo>
                    <a:pt x="2431" y="4199"/>
                  </a:lnTo>
                  <a:lnTo>
                    <a:pt x="2151" y="4293"/>
                  </a:lnTo>
                  <a:lnTo>
                    <a:pt x="2100" y="4310"/>
                  </a:lnTo>
                  <a:lnTo>
                    <a:pt x="1870" y="4369"/>
                  </a:lnTo>
                  <a:lnTo>
                    <a:pt x="1743" y="4395"/>
                  </a:lnTo>
                  <a:lnTo>
                    <a:pt x="1615" y="4412"/>
                  </a:lnTo>
                  <a:lnTo>
                    <a:pt x="1547" y="4420"/>
                  </a:lnTo>
                  <a:lnTo>
                    <a:pt x="1343" y="4446"/>
                  </a:lnTo>
                  <a:lnTo>
                    <a:pt x="1131" y="4446"/>
                  </a:lnTo>
                  <a:lnTo>
                    <a:pt x="1029" y="4437"/>
                  </a:lnTo>
                  <a:lnTo>
                    <a:pt x="987" y="4429"/>
                  </a:lnTo>
                  <a:lnTo>
                    <a:pt x="842" y="4412"/>
                  </a:lnTo>
                  <a:lnTo>
                    <a:pt x="817" y="4403"/>
                  </a:lnTo>
                  <a:lnTo>
                    <a:pt x="723" y="4369"/>
                  </a:lnTo>
                  <a:lnTo>
                    <a:pt x="681" y="4352"/>
                  </a:lnTo>
                  <a:lnTo>
                    <a:pt x="604" y="4327"/>
                  </a:lnTo>
                  <a:lnTo>
                    <a:pt x="570" y="4301"/>
                  </a:lnTo>
                  <a:lnTo>
                    <a:pt x="502" y="4259"/>
                  </a:lnTo>
                  <a:lnTo>
                    <a:pt x="468" y="4242"/>
                  </a:lnTo>
                  <a:lnTo>
                    <a:pt x="400" y="4182"/>
                  </a:lnTo>
                  <a:lnTo>
                    <a:pt x="383" y="4174"/>
                  </a:lnTo>
                  <a:lnTo>
                    <a:pt x="315" y="4089"/>
                  </a:lnTo>
                  <a:lnTo>
                    <a:pt x="290" y="4063"/>
                  </a:lnTo>
                  <a:lnTo>
                    <a:pt x="247" y="4004"/>
                  </a:lnTo>
                  <a:lnTo>
                    <a:pt x="230" y="3970"/>
                  </a:lnTo>
                  <a:lnTo>
                    <a:pt x="196" y="3902"/>
                  </a:lnTo>
                  <a:lnTo>
                    <a:pt x="179" y="3868"/>
                  </a:lnTo>
                  <a:lnTo>
                    <a:pt x="154" y="3791"/>
                  </a:lnTo>
                  <a:lnTo>
                    <a:pt x="145" y="3766"/>
                  </a:lnTo>
                  <a:lnTo>
                    <a:pt x="111" y="3655"/>
                  </a:lnTo>
                  <a:lnTo>
                    <a:pt x="111" y="3621"/>
                  </a:lnTo>
                  <a:lnTo>
                    <a:pt x="94" y="3536"/>
                  </a:lnTo>
                  <a:lnTo>
                    <a:pt x="86" y="3494"/>
                  </a:lnTo>
                  <a:lnTo>
                    <a:pt x="86" y="3409"/>
                  </a:lnTo>
                  <a:lnTo>
                    <a:pt x="86" y="3367"/>
                  </a:lnTo>
                  <a:lnTo>
                    <a:pt x="77" y="3282"/>
                  </a:lnTo>
                  <a:lnTo>
                    <a:pt x="86" y="3239"/>
                  </a:lnTo>
                  <a:lnTo>
                    <a:pt x="86" y="3112"/>
                  </a:lnTo>
                  <a:lnTo>
                    <a:pt x="9" y="4089"/>
                  </a:lnTo>
                  <a:lnTo>
                    <a:pt x="1" y="4216"/>
                  </a:lnTo>
                  <a:lnTo>
                    <a:pt x="1" y="4259"/>
                  </a:lnTo>
                  <a:lnTo>
                    <a:pt x="1" y="4344"/>
                  </a:lnTo>
                  <a:lnTo>
                    <a:pt x="1" y="4386"/>
                  </a:lnTo>
                  <a:lnTo>
                    <a:pt x="9" y="4471"/>
                  </a:lnTo>
                  <a:lnTo>
                    <a:pt x="9" y="4514"/>
                  </a:lnTo>
                  <a:lnTo>
                    <a:pt x="26" y="4599"/>
                  </a:lnTo>
                  <a:lnTo>
                    <a:pt x="35" y="4633"/>
                  </a:lnTo>
                  <a:lnTo>
                    <a:pt x="60" y="4743"/>
                  </a:lnTo>
                  <a:lnTo>
                    <a:pt x="69" y="4769"/>
                  </a:lnTo>
                  <a:lnTo>
                    <a:pt x="94" y="4845"/>
                  </a:lnTo>
                  <a:lnTo>
                    <a:pt x="111" y="4879"/>
                  </a:lnTo>
                  <a:lnTo>
                    <a:pt x="145" y="4947"/>
                  </a:lnTo>
                  <a:lnTo>
                    <a:pt x="171" y="4981"/>
                  </a:lnTo>
                  <a:lnTo>
                    <a:pt x="213" y="5041"/>
                  </a:lnTo>
                  <a:lnTo>
                    <a:pt x="230" y="5066"/>
                  </a:lnTo>
                  <a:lnTo>
                    <a:pt x="298" y="5151"/>
                  </a:lnTo>
                  <a:lnTo>
                    <a:pt x="307" y="5151"/>
                  </a:lnTo>
                  <a:lnTo>
                    <a:pt x="383" y="5219"/>
                  </a:lnTo>
                  <a:lnTo>
                    <a:pt x="417" y="5236"/>
                  </a:lnTo>
                  <a:lnTo>
                    <a:pt x="485" y="5279"/>
                  </a:lnTo>
                  <a:lnTo>
                    <a:pt x="519" y="5296"/>
                  </a:lnTo>
                  <a:lnTo>
                    <a:pt x="596" y="5330"/>
                  </a:lnTo>
                  <a:lnTo>
                    <a:pt x="638" y="5347"/>
                  </a:lnTo>
                  <a:lnTo>
                    <a:pt x="740" y="5381"/>
                  </a:lnTo>
                  <a:lnTo>
                    <a:pt x="757" y="5381"/>
                  </a:lnTo>
                  <a:lnTo>
                    <a:pt x="766" y="5389"/>
                  </a:lnTo>
                  <a:lnTo>
                    <a:pt x="902" y="5406"/>
                  </a:lnTo>
                  <a:lnTo>
                    <a:pt x="944" y="5415"/>
                  </a:lnTo>
                  <a:lnTo>
                    <a:pt x="1029" y="5423"/>
                  </a:lnTo>
                  <a:lnTo>
                    <a:pt x="1258" y="5423"/>
                  </a:lnTo>
                  <a:lnTo>
                    <a:pt x="1369" y="5415"/>
                  </a:lnTo>
                  <a:lnTo>
                    <a:pt x="1462" y="5398"/>
                  </a:lnTo>
                  <a:lnTo>
                    <a:pt x="1530" y="5389"/>
                  </a:lnTo>
                  <a:lnTo>
                    <a:pt x="1785" y="5347"/>
                  </a:lnTo>
                  <a:lnTo>
                    <a:pt x="2023" y="5279"/>
                  </a:lnTo>
                  <a:lnTo>
                    <a:pt x="2032" y="5279"/>
                  </a:lnTo>
                  <a:lnTo>
                    <a:pt x="2057" y="5270"/>
                  </a:lnTo>
                  <a:lnTo>
                    <a:pt x="2355" y="5177"/>
                  </a:lnTo>
                  <a:lnTo>
                    <a:pt x="2423" y="5151"/>
                  </a:lnTo>
                  <a:lnTo>
                    <a:pt x="2746" y="5032"/>
                  </a:lnTo>
                  <a:lnTo>
                    <a:pt x="2797" y="5007"/>
                  </a:lnTo>
                  <a:lnTo>
                    <a:pt x="3094" y="4879"/>
                  </a:lnTo>
                  <a:lnTo>
                    <a:pt x="3162" y="4854"/>
                  </a:lnTo>
                  <a:lnTo>
                    <a:pt x="3511" y="4692"/>
                  </a:lnTo>
                  <a:lnTo>
                    <a:pt x="3579" y="4658"/>
                  </a:lnTo>
                  <a:lnTo>
                    <a:pt x="3893" y="4497"/>
                  </a:lnTo>
                  <a:lnTo>
                    <a:pt x="3944" y="4471"/>
                  </a:lnTo>
                  <a:lnTo>
                    <a:pt x="4318" y="4284"/>
                  </a:lnTo>
                  <a:lnTo>
                    <a:pt x="4395" y="4242"/>
                  </a:lnTo>
                  <a:lnTo>
                    <a:pt x="4760" y="4046"/>
                  </a:lnTo>
                  <a:lnTo>
                    <a:pt x="5126" y="3859"/>
                  </a:lnTo>
                  <a:lnTo>
                    <a:pt x="5236" y="3800"/>
                  </a:lnTo>
                  <a:lnTo>
                    <a:pt x="5602" y="3604"/>
                  </a:lnTo>
                  <a:lnTo>
                    <a:pt x="5644" y="3587"/>
                  </a:lnTo>
                  <a:lnTo>
                    <a:pt x="6035" y="3384"/>
                  </a:lnTo>
                  <a:lnTo>
                    <a:pt x="6137" y="3333"/>
                  </a:lnTo>
                  <a:lnTo>
                    <a:pt x="6562" y="3129"/>
                  </a:lnTo>
                  <a:lnTo>
                    <a:pt x="6579" y="3120"/>
                  </a:lnTo>
                  <a:lnTo>
                    <a:pt x="6987" y="2933"/>
                  </a:lnTo>
                  <a:lnTo>
                    <a:pt x="7097" y="2891"/>
                  </a:lnTo>
                  <a:lnTo>
                    <a:pt x="7539" y="2704"/>
                  </a:lnTo>
                  <a:lnTo>
                    <a:pt x="7599" y="2678"/>
                  </a:lnTo>
                  <a:lnTo>
                    <a:pt x="8007" y="2517"/>
                  </a:lnTo>
                  <a:lnTo>
                    <a:pt x="8109" y="2483"/>
                  </a:lnTo>
                  <a:lnTo>
                    <a:pt x="8576" y="2321"/>
                  </a:lnTo>
                  <a:lnTo>
                    <a:pt x="8661" y="2296"/>
                  </a:lnTo>
                  <a:lnTo>
                    <a:pt x="9078" y="2168"/>
                  </a:lnTo>
                  <a:lnTo>
                    <a:pt x="9188" y="2134"/>
                  </a:lnTo>
                  <a:lnTo>
                    <a:pt x="9613" y="2024"/>
                  </a:lnTo>
                  <a:lnTo>
                    <a:pt x="9630" y="2024"/>
                  </a:lnTo>
                  <a:lnTo>
                    <a:pt x="10055" y="1930"/>
                  </a:lnTo>
                  <a:lnTo>
                    <a:pt x="10183" y="1905"/>
                  </a:lnTo>
                  <a:lnTo>
                    <a:pt x="10514" y="1854"/>
                  </a:lnTo>
                  <a:lnTo>
                    <a:pt x="10659" y="1828"/>
                  </a:lnTo>
                  <a:lnTo>
                    <a:pt x="11024" y="1786"/>
                  </a:lnTo>
                  <a:lnTo>
                    <a:pt x="11126" y="1777"/>
                  </a:lnTo>
                  <a:lnTo>
                    <a:pt x="11551" y="1743"/>
                  </a:lnTo>
                  <a:lnTo>
                    <a:pt x="11611" y="1735"/>
                  </a:lnTo>
                  <a:lnTo>
                    <a:pt x="11891" y="1726"/>
                  </a:lnTo>
                  <a:lnTo>
                    <a:pt x="12282" y="1701"/>
                  </a:lnTo>
                  <a:lnTo>
                    <a:pt x="12393" y="1692"/>
                  </a:lnTo>
                  <a:lnTo>
                    <a:pt x="12647" y="1675"/>
                  </a:lnTo>
                  <a:lnTo>
                    <a:pt x="12775" y="1658"/>
                  </a:lnTo>
                  <a:lnTo>
                    <a:pt x="12987" y="1641"/>
                  </a:lnTo>
                  <a:lnTo>
                    <a:pt x="13115" y="1633"/>
                  </a:lnTo>
                  <a:lnTo>
                    <a:pt x="13191" y="1624"/>
                  </a:lnTo>
                  <a:lnTo>
                    <a:pt x="13336" y="1607"/>
                  </a:lnTo>
                  <a:lnTo>
                    <a:pt x="13412" y="1599"/>
                  </a:lnTo>
                  <a:lnTo>
                    <a:pt x="13676" y="1573"/>
                  </a:lnTo>
                  <a:lnTo>
                    <a:pt x="13744" y="1565"/>
                  </a:lnTo>
                  <a:lnTo>
                    <a:pt x="13939" y="1531"/>
                  </a:lnTo>
                  <a:lnTo>
                    <a:pt x="14007" y="1522"/>
                  </a:lnTo>
                  <a:lnTo>
                    <a:pt x="14211" y="1488"/>
                  </a:lnTo>
                  <a:lnTo>
                    <a:pt x="14237" y="1488"/>
                  </a:lnTo>
                  <a:lnTo>
                    <a:pt x="14432" y="1446"/>
                  </a:lnTo>
                  <a:lnTo>
                    <a:pt x="14483" y="1437"/>
                  </a:lnTo>
                  <a:lnTo>
                    <a:pt x="14619" y="1403"/>
                  </a:lnTo>
                  <a:lnTo>
                    <a:pt x="14670" y="1395"/>
                  </a:lnTo>
                  <a:lnTo>
                    <a:pt x="14696" y="1386"/>
                  </a:lnTo>
                  <a:lnTo>
                    <a:pt x="14798" y="1352"/>
                  </a:lnTo>
                  <a:lnTo>
                    <a:pt x="14832" y="1344"/>
                  </a:lnTo>
                  <a:lnTo>
                    <a:pt x="14968" y="1293"/>
                  </a:lnTo>
                  <a:lnTo>
                    <a:pt x="14993" y="1284"/>
                  </a:lnTo>
                  <a:lnTo>
                    <a:pt x="15087" y="1242"/>
                  </a:lnTo>
                  <a:lnTo>
                    <a:pt x="15112" y="1225"/>
                  </a:lnTo>
                  <a:lnTo>
                    <a:pt x="15155" y="1199"/>
                  </a:lnTo>
                  <a:lnTo>
                    <a:pt x="15172" y="1182"/>
                  </a:lnTo>
                  <a:lnTo>
                    <a:pt x="15206" y="1165"/>
                  </a:lnTo>
                  <a:lnTo>
                    <a:pt x="15231" y="1140"/>
                  </a:lnTo>
                  <a:lnTo>
                    <a:pt x="15240" y="1123"/>
                  </a:lnTo>
                  <a:lnTo>
                    <a:pt x="15265" y="1097"/>
                  </a:lnTo>
                  <a:lnTo>
                    <a:pt x="15291" y="1063"/>
                  </a:lnTo>
                  <a:lnTo>
                    <a:pt x="15308" y="1038"/>
                  </a:lnTo>
                  <a:lnTo>
                    <a:pt x="15308" y="1021"/>
                  </a:lnTo>
                  <a:lnTo>
                    <a:pt x="15316" y="978"/>
                  </a:lnTo>
                  <a:lnTo>
                    <a:pt x="15399" y="32"/>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2"/>
            <p:cNvSpPr/>
            <p:nvPr/>
          </p:nvSpPr>
          <p:spPr>
            <a:xfrm>
              <a:off x="6612157" y="1685225"/>
              <a:ext cx="1556637" cy="669989"/>
            </a:xfrm>
            <a:custGeom>
              <a:rect b="b" l="l" r="r" t="t"/>
              <a:pathLst>
                <a:path extrusionOk="0" h="6596" w="15325">
                  <a:moveTo>
                    <a:pt x="8661" y="0"/>
                  </a:moveTo>
                  <a:lnTo>
                    <a:pt x="8304" y="17"/>
                  </a:lnTo>
                  <a:lnTo>
                    <a:pt x="8057" y="34"/>
                  </a:lnTo>
                  <a:lnTo>
                    <a:pt x="7802" y="60"/>
                  </a:lnTo>
                  <a:lnTo>
                    <a:pt x="7556" y="94"/>
                  </a:lnTo>
                  <a:lnTo>
                    <a:pt x="7301" y="128"/>
                  </a:lnTo>
                  <a:lnTo>
                    <a:pt x="7046" y="179"/>
                  </a:lnTo>
                  <a:lnTo>
                    <a:pt x="6799" y="230"/>
                  </a:lnTo>
                  <a:lnTo>
                    <a:pt x="6545" y="289"/>
                  </a:lnTo>
                  <a:lnTo>
                    <a:pt x="6290" y="357"/>
                  </a:lnTo>
                  <a:lnTo>
                    <a:pt x="5814" y="502"/>
                  </a:lnTo>
                  <a:lnTo>
                    <a:pt x="5338" y="663"/>
                  </a:lnTo>
                  <a:lnTo>
                    <a:pt x="4879" y="825"/>
                  </a:lnTo>
                  <a:lnTo>
                    <a:pt x="4428" y="995"/>
                  </a:lnTo>
                  <a:lnTo>
                    <a:pt x="3986" y="1173"/>
                  </a:lnTo>
                  <a:lnTo>
                    <a:pt x="3570" y="1352"/>
                  </a:lnTo>
                  <a:lnTo>
                    <a:pt x="3162" y="1547"/>
                  </a:lnTo>
                  <a:lnTo>
                    <a:pt x="2771" y="1743"/>
                  </a:lnTo>
                  <a:lnTo>
                    <a:pt x="2405" y="1947"/>
                  </a:lnTo>
                  <a:lnTo>
                    <a:pt x="2065" y="2159"/>
                  </a:lnTo>
                  <a:lnTo>
                    <a:pt x="1751" y="2372"/>
                  </a:lnTo>
                  <a:lnTo>
                    <a:pt x="1598" y="2482"/>
                  </a:lnTo>
                  <a:lnTo>
                    <a:pt x="1462" y="2584"/>
                  </a:lnTo>
                  <a:lnTo>
                    <a:pt x="1326" y="2703"/>
                  </a:lnTo>
                  <a:lnTo>
                    <a:pt x="1198" y="2814"/>
                  </a:lnTo>
                  <a:lnTo>
                    <a:pt x="1080" y="2924"/>
                  </a:lnTo>
                  <a:lnTo>
                    <a:pt x="969" y="3035"/>
                  </a:lnTo>
                  <a:lnTo>
                    <a:pt x="876" y="3154"/>
                  </a:lnTo>
                  <a:lnTo>
                    <a:pt x="782" y="3264"/>
                  </a:lnTo>
                  <a:lnTo>
                    <a:pt x="697" y="3383"/>
                  </a:lnTo>
                  <a:lnTo>
                    <a:pt x="621" y="3502"/>
                  </a:lnTo>
                  <a:lnTo>
                    <a:pt x="493" y="3723"/>
                  </a:lnTo>
                  <a:lnTo>
                    <a:pt x="374" y="3970"/>
                  </a:lnTo>
                  <a:lnTo>
                    <a:pt x="272" y="4225"/>
                  </a:lnTo>
                  <a:lnTo>
                    <a:pt x="179" y="4480"/>
                  </a:lnTo>
                  <a:lnTo>
                    <a:pt x="102" y="4752"/>
                  </a:lnTo>
                  <a:lnTo>
                    <a:pt x="68" y="4879"/>
                  </a:lnTo>
                  <a:lnTo>
                    <a:pt x="43" y="5015"/>
                  </a:lnTo>
                  <a:lnTo>
                    <a:pt x="26" y="5143"/>
                  </a:lnTo>
                  <a:lnTo>
                    <a:pt x="9" y="5270"/>
                  </a:lnTo>
                  <a:lnTo>
                    <a:pt x="0" y="5398"/>
                  </a:lnTo>
                  <a:lnTo>
                    <a:pt x="0" y="5517"/>
                  </a:lnTo>
                  <a:lnTo>
                    <a:pt x="9" y="5636"/>
                  </a:lnTo>
                  <a:lnTo>
                    <a:pt x="26" y="5746"/>
                  </a:lnTo>
                  <a:lnTo>
                    <a:pt x="51" y="5856"/>
                  </a:lnTo>
                  <a:lnTo>
                    <a:pt x="85" y="5967"/>
                  </a:lnTo>
                  <a:lnTo>
                    <a:pt x="119" y="6060"/>
                  </a:lnTo>
                  <a:lnTo>
                    <a:pt x="170" y="6154"/>
                  </a:lnTo>
                  <a:lnTo>
                    <a:pt x="230" y="6239"/>
                  </a:lnTo>
                  <a:lnTo>
                    <a:pt x="298" y="6315"/>
                  </a:lnTo>
                  <a:lnTo>
                    <a:pt x="383" y="6383"/>
                  </a:lnTo>
                  <a:lnTo>
                    <a:pt x="476" y="6443"/>
                  </a:lnTo>
                  <a:lnTo>
                    <a:pt x="578" y="6494"/>
                  </a:lnTo>
                  <a:lnTo>
                    <a:pt x="689" y="6536"/>
                  </a:lnTo>
                  <a:lnTo>
                    <a:pt x="816" y="6570"/>
                  </a:lnTo>
                  <a:lnTo>
                    <a:pt x="952" y="6587"/>
                  </a:lnTo>
                  <a:lnTo>
                    <a:pt x="1105" y="6596"/>
                  </a:lnTo>
                  <a:lnTo>
                    <a:pt x="1266" y="6596"/>
                  </a:lnTo>
                  <a:lnTo>
                    <a:pt x="1385" y="6587"/>
                  </a:lnTo>
                  <a:lnTo>
                    <a:pt x="1513" y="6570"/>
                  </a:lnTo>
                  <a:lnTo>
                    <a:pt x="1649" y="6545"/>
                  </a:lnTo>
                  <a:lnTo>
                    <a:pt x="1793" y="6519"/>
                  </a:lnTo>
                  <a:lnTo>
                    <a:pt x="2014" y="6460"/>
                  </a:lnTo>
                  <a:lnTo>
                    <a:pt x="2252" y="6392"/>
                  </a:lnTo>
                  <a:lnTo>
                    <a:pt x="2482" y="6307"/>
                  </a:lnTo>
                  <a:lnTo>
                    <a:pt x="2728" y="6213"/>
                  </a:lnTo>
                  <a:lnTo>
                    <a:pt x="2966" y="6111"/>
                  </a:lnTo>
                  <a:lnTo>
                    <a:pt x="3213" y="6001"/>
                  </a:lnTo>
                  <a:lnTo>
                    <a:pt x="3723" y="5763"/>
                  </a:lnTo>
                  <a:lnTo>
                    <a:pt x="4250" y="5491"/>
                  </a:lnTo>
                  <a:lnTo>
                    <a:pt x="4794" y="5202"/>
                  </a:lnTo>
                  <a:lnTo>
                    <a:pt x="5363" y="4905"/>
                  </a:lnTo>
                  <a:lnTo>
                    <a:pt x="5950" y="4607"/>
                  </a:lnTo>
                  <a:lnTo>
                    <a:pt x="6562" y="4310"/>
                  </a:lnTo>
                  <a:lnTo>
                    <a:pt x="6876" y="4165"/>
                  </a:lnTo>
                  <a:lnTo>
                    <a:pt x="7190" y="4021"/>
                  </a:lnTo>
                  <a:lnTo>
                    <a:pt x="7522" y="3885"/>
                  </a:lnTo>
                  <a:lnTo>
                    <a:pt x="7853" y="3749"/>
                  </a:lnTo>
                  <a:lnTo>
                    <a:pt x="8193" y="3630"/>
                  </a:lnTo>
                  <a:lnTo>
                    <a:pt x="8533" y="3511"/>
                  </a:lnTo>
                  <a:lnTo>
                    <a:pt x="8890" y="3392"/>
                  </a:lnTo>
                  <a:lnTo>
                    <a:pt x="9247" y="3290"/>
                  </a:lnTo>
                  <a:lnTo>
                    <a:pt x="9613" y="3196"/>
                  </a:lnTo>
                  <a:lnTo>
                    <a:pt x="9987" y="3120"/>
                  </a:lnTo>
                  <a:lnTo>
                    <a:pt x="10369" y="3052"/>
                  </a:lnTo>
                  <a:lnTo>
                    <a:pt x="10760" y="2992"/>
                  </a:lnTo>
                  <a:lnTo>
                    <a:pt x="11151" y="2941"/>
                  </a:lnTo>
                  <a:lnTo>
                    <a:pt x="11559" y="2916"/>
                  </a:lnTo>
                  <a:lnTo>
                    <a:pt x="11619" y="2907"/>
                  </a:lnTo>
                  <a:lnTo>
                    <a:pt x="11899" y="2899"/>
                  </a:lnTo>
                  <a:lnTo>
                    <a:pt x="12621" y="2848"/>
                  </a:lnTo>
                  <a:lnTo>
                    <a:pt x="13259" y="2788"/>
                  </a:lnTo>
                  <a:lnTo>
                    <a:pt x="13811" y="2729"/>
                  </a:lnTo>
                  <a:lnTo>
                    <a:pt x="14049" y="2695"/>
                  </a:lnTo>
                  <a:lnTo>
                    <a:pt x="14270" y="2652"/>
                  </a:lnTo>
                  <a:lnTo>
                    <a:pt x="14474" y="2610"/>
                  </a:lnTo>
                  <a:lnTo>
                    <a:pt x="14653" y="2567"/>
                  </a:lnTo>
                  <a:lnTo>
                    <a:pt x="14806" y="2525"/>
                  </a:lnTo>
                  <a:lnTo>
                    <a:pt x="14942" y="2482"/>
                  </a:lnTo>
                  <a:lnTo>
                    <a:pt x="15061" y="2431"/>
                  </a:lnTo>
                  <a:lnTo>
                    <a:pt x="15154" y="2380"/>
                  </a:lnTo>
                  <a:lnTo>
                    <a:pt x="15222" y="2321"/>
                  </a:lnTo>
                  <a:lnTo>
                    <a:pt x="15282" y="2270"/>
                  </a:lnTo>
                  <a:lnTo>
                    <a:pt x="15316" y="2202"/>
                  </a:lnTo>
                  <a:lnTo>
                    <a:pt x="15324" y="2142"/>
                  </a:lnTo>
                  <a:lnTo>
                    <a:pt x="15316" y="2074"/>
                  </a:lnTo>
                  <a:lnTo>
                    <a:pt x="15290" y="2006"/>
                  </a:lnTo>
                  <a:lnTo>
                    <a:pt x="15248" y="1938"/>
                  </a:lnTo>
                  <a:lnTo>
                    <a:pt x="15180" y="1862"/>
                  </a:lnTo>
                  <a:lnTo>
                    <a:pt x="15095" y="1785"/>
                  </a:lnTo>
                  <a:lnTo>
                    <a:pt x="14993" y="1709"/>
                  </a:lnTo>
                  <a:lnTo>
                    <a:pt x="14865" y="1624"/>
                  </a:lnTo>
                  <a:lnTo>
                    <a:pt x="14721" y="1539"/>
                  </a:lnTo>
                  <a:lnTo>
                    <a:pt x="14559" y="1445"/>
                  </a:lnTo>
                  <a:lnTo>
                    <a:pt x="14381" y="1352"/>
                  </a:lnTo>
                  <a:lnTo>
                    <a:pt x="13964" y="1156"/>
                  </a:lnTo>
                  <a:lnTo>
                    <a:pt x="13480" y="952"/>
                  </a:lnTo>
                  <a:lnTo>
                    <a:pt x="13199" y="842"/>
                  </a:lnTo>
                  <a:lnTo>
                    <a:pt x="12919" y="740"/>
                  </a:lnTo>
                  <a:lnTo>
                    <a:pt x="12621" y="638"/>
                  </a:lnTo>
                  <a:lnTo>
                    <a:pt x="12324" y="536"/>
                  </a:lnTo>
                  <a:lnTo>
                    <a:pt x="12018" y="451"/>
                  </a:lnTo>
                  <a:lnTo>
                    <a:pt x="11704" y="366"/>
                  </a:lnTo>
                  <a:lnTo>
                    <a:pt x="11389" y="289"/>
                  </a:lnTo>
                  <a:lnTo>
                    <a:pt x="11058" y="221"/>
                  </a:lnTo>
                  <a:lnTo>
                    <a:pt x="10726" y="162"/>
                  </a:lnTo>
                  <a:lnTo>
                    <a:pt x="10395" y="111"/>
                  </a:lnTo>
                  <a:lnTo>
                    <a:pt x="10055" y="68"/>
                  </a:lnTo>
                  <a:lnTo>
                    <a:pt x="9706" y="34"/>
                  </a:lnTo>
                  <a:lnTo>
                    <a:pt x="9366" y="9"/>
                  </a:lnTo>
                  <a:lnTo>
                    <a:pt x="90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2"/>
            <p:cNvSpPr/>
            <p:nvPr/>
          </p:nvSpPr>
          <p:spPr>
            <a:xfrm>
              <a:off x="7302771" y="2173905"/>
              <a:ext cx="1099956" cy="739060"/>
            </a:xfrm>
            <a:custGeom>
              <a:rect b="b" l="l" r="r" t="t"/>
              <a:pathLst>
                <a:path extrusionOk="0" h="7276" w="10829">
                  <a:moveTo>
                    <a:pt x="8083" y="0"/>
                  </a:moveTo>
                  <a:lnTo>
                    <a:pt x="7896" y="9"/>
                  </a:lnTo>
                  <a:lnTo>
                    <a:pt x="7760" y="17"/>
                  </a:lnTo>
                  <a:lnTo>
                    <a:pt x="7573" y="43"/>
                  </a:lnTo>
                  <a:lnTo>
                    <a:pt x="7327" y="85"/>
                  </a:lnTo>
                  <a:lnTo>
                    <a:pt x="6995" y="145"/>
                  </a:lnTo>
                  <a:lnTo>
                    <a:pt x="6970" y="153"/>
                  </a:lnTo>
                  <a:lnTo>
                    <a:pt x="6944" y="162"/>
                  </a:lnTo>
                  <a:lnTo>
                    <a:pt x="6825" y="187"/>
                  </a:lnTo>
                  <a:lnTo>
                    <a:pt x="6808" y="196"/>
                  </a:lnTo>
                  <a:lnTo>
                    <a:pt x="6698" y="221"/>
                  </a:lnTo>
                  <a:lnTo>
                    <a:pt x="6417" y="289"/>
                  </a:lnTo>
                  <a:lnTo>
                    <a:pt x="6349" y="315"/>
                  </a:lnTo>
                  <a:lnTo>
                    <a:pt x="6086" y="383"/>
                  </a:lnTo>
                  <a:lnTo>
                    <a:pt x="5585" y="544"/>
                  </a:lnTo>
                  <a:lnTo>
                    <a:pt x="4973" y="748"/>
                  </a:lnTo>
                  <a:lnTo>
                    <a:pt x="4616" y="875"/>
                  </a:lnTo>
                  <a:lnTo>
                    <a:pt x="4233" y="1020"/>
                  </a:lnTo>
                  <a:lnTo>
                    <a:pt x="4131" y="1054"/>
                  </a:lnTo>
                  <a:lnTo>
                    <a:pt x="4063" y="1088"/>
                  </a:lnTo>
                  <a:lnTo>
                    <a:pt x="3485" y="1317"/>
                  </a:lnTo>
                  <a:lnTo>
                    <a:pt x="3026" y="1513"/>
                  </a:lnTo>
                  <a:lnTo>
                    <a:pt x="3001" y="1521"/>
                  </a:lnTo>
                  <a:lnTo>
                    <a:pt x="2763" y="1640"/>
                  </a:lnTo>
                  <a:lnTo>
                    <a:pt x="2703" y="1666"/>
                  </a:lnTo>
                  <a:lnTo>
                    <a:pt x="2525" y="1751"/>
                  </a:lnTo>
                  <a:lnTo>
                    <a:pt x="2457" y="1785"/>
                  </a:lnTo>
                  <a:lnTo>
                    <a:pt x="2448" y="1785"/>
                  </a:lnTo>
                  <a:lnTo>
                    <a:pt x="2261" y="1878"/>
                  </a:lnTo>
                  <a:lnTo>
                    <a:pt x="1913" y="2065"/>
                  </a:lnTo>
                  <a:lnTo>
                    <a:pt x="1887" y="2074"/>
                  </a:lnTo>
                  <a:lnTo>
                    <a:pt x="1785" y="2133"/>
                  </a:lnTo>
                  <a:lnTo>
                    <a:pt x="1768" y="2142"/>
                  </a:lnTo>
                  <a:lnTo>
                    <a:pt x="1760" y="2150"/>
                  </a:lnTo>
                  <a:lnTo>
                    <a:pt x="1624" y="2235"/>
                  </a:lnTo>
                  <a:lnTo>
                    <a:pt x="1420" y="2354"/>
                  </a:lnTo>
                  <a:lnTo>
                    <a:pt x="1241" y="2482"/>
                  </a:lnTo>
                  <a:lnTo>
                    <a:pt x="1173" y="2524"/>
                  </a:lnTo>
                  <a:lnTo>
                    <a:pt x="1148" y="2550"/>
                  </a:lnTo>
                  <a:lnTo>
                    <a:pt x="1139" y="2550"/>
                  </a:lnTo>
                  <a:lnTo>
                    <a:pt x="1105" y="2575"/>
                  </a:lnTo>
                  <a:lnTo>
                    <a:pt x="1071" y="2609"/>
                  </a:lnTo>
                  <a:lnTo>
                    <a:pt x="995" y="2669"/>
                  </a:lnTo>
                  <a:lnTo>
                    <a:pt x="910" y="2745"/>
                  </a:lnTo>
                  <a:lnTo>
                    <a:pt x="825" y="2822"/>
                  </a:lnTo>
                  <a:lnTo>
                    <a:pt x="816" y="2839"/>
                  </a:lnTo>
                  <a:lnTo>
                    <a:pt x="697" y="2958"/>
                  </a:lnTo>
                  <a:lnTo>
                    <a:pt x="672" y="2992"/>
                  </a:lnTo>
                  <a:lnTo>
                    <a:pt x="570" y="3111"/>
                  </a:lnTo>
                  <a:lnTo>
                    <a:pt x="468" y="3247"/>
                  </a:lnTo>
                  <a:lnTo>
                    <a:pt x="442" y="3289"/>
                  </a:lnTo>
                  <a:lnTo>
                    <a:pt x="408" y="3332"/>
                  </a:lnTo>
                  <a:lnTo>
                    <a:pt x="391" y="3366"/>
                  </a:lnTo>
                  <a:lnTo>
                    <a:pt x="340" y="3459"/>
                  </a:lnTo>
                  <a:lnTo>
                    <a:pt x="323" y="3485"/>
                  </a:lnTo>
                  <a:lnTo>
                    <a:pt x="289" y="3536"/>
                  </a:lnTo>
                  <a:lnTo>
                    <a:pt x="247" y="3629"/>
                  </a:lnTo>
                  <a:lnTo>
                    <a:pt x="170" y="3799"/>
                  </a:lnTo>
                  <a:lnTo>
                    <a:pt x="136" y="3910"/>
                  </a:lnTo>
                  <a:lnTo>
                    <a:pt x="102" y="4012"/>
                  </a:lnTo>
                  <a:lnTo>
                    <a:pt x="68" y="4139"/>
                  </a:lnTo>
                  <a:lnTo>
                    <a:pt x="43" y="4258"/>
                  </a:lnTo>
                  <a:lnTo>
                    <a:pt x="17" y="4411"/>
                  </a:lnTo>
                  <a:lnTo>
                    <a:pt x="9" y="4496"/>
                  </a:lnTo>
                  <a:lnTo>
                    <a:pt x="9" y="4513"/>
                  </a:lnTo>
                  <a:lnTo>
                    <a:pt x="0" y="4641"/>
                  </a:lnTo>
                  <a:lnTo>
                    <a:pt x="0" y="4666"/>
                  </a:lnTo>
                  <a:lnTo>
                    <a:pt x="0" y="4811"/>
                  </a:lnTo>
                  <a:lnTo>
                    <a:pt x="0" y="4836"/>
                  </a:lnTo>
                  <a:lnTo>
                    <a:pt x="17" y="4998"/>
                  </a:lnTo>
                  <a:lnTo>
                    <a:pt x="34" y="5100"/>
                  </a:lnTo>
                  <a:lnTo>
                    <a:pt x="51" y="5210"/>
                  </a:lnTo>
                  <a:lnTo>
                    <a:pt x="77" y="5346"/>
                  </a:lnTo>
                  <a:lnTo>
                    <a:pt x="136" y="5525"/>
                  </a:lnTo>
                  <a:lnTo>
                    <a:pt x="162" y="5610"/>
                  </a:lnTo>
                  <a:lnTo>
                    <a:pt x="170" y="5635"/>
                  </a:lnTo>
                  <a:lnTo>
                    <a:pt x="213" y="5737"/>
                  </a:lnTo>
                  <a:lnTo>
                    <a:pt x="255" y="5822"/>
                  </a:lnTo>
                  <a:lnTo>
                    <a:pt x="281" y="5873"/>
                  </a:lnTo>
                  <a:lnTo>
                    <a:pt x="340" y="5984"/>
                  </a:lnTo>
                  <a:lnTo>
                    <a:pt x="340" y="5992"/>
                  </a:lnTo>
                  <a:lnTo>
                    <a:pt x="391" y="6077"/>
                  </a:lnTo>
                  <a:lnTo>
                    <a:pt x="459" y="6171"/>
                  </a:lnTo>
                  <a:lnTo>
                    <a:pt x="459" y="6179"/>
                  </a:lnTo>
                  <a:lnTo>
                    <a:pt x="544" y="6290"/>
                  </a:lnTo>
                  <a:lnTo>
                    <a:pt x="578" y="6332"/>
                  </a:lnTo>
                  <a:lnTo>
                    <a:pt x="587" y="6341"/>
                  </a:lnTo>
                  <a:lnTo>
                    <a:pt x="714" y="6485"/>
                  </a:lnTo>
                  <a:lnTo>
                    <a:pt x="791" y="6553"/>
                  </a:lnTo>
                  <a:lnTo>
                    <a:pt x="859" y="6621"/>
                  </a:lnTo>
                  <a:lnTo>
                    <a:pt x="867" y="6630"/>
                  </a:lnTo>
                  <a:lnTo>
                    <a:pt x="986" y="6723"/>
                  </a:lnTo>
                  <a:lnTo>
                    <a:pt x="1114" y="6817"/>
                  </a:lnTo>
                  <a:lnTo>
                    <a:pt x="1173" y="6859"/>
                  </a:lnTo>
                  <a:lnTo>
                    <a:pt x="1258" y="6910"/>
                  </a:lnTo>
                  <a:lnTo>
                    <a:pt x="1343" y="6961"/>
                  </a:lnTo>
                  <a:lnTo>
                    <a:pt x="1352" y="6961"/>
                  </a:lnTo>
                  <a:lnTo>
                    <a:pt x="1437" y="7003"/>
                  </a:lnTo>
                  <a:lnTo>
                    <a:pt x="1564" y="7063"/>
                  </a:lnTo>
                  <a:lnTo>
                    <a:pt x="1734" y="7122"/>
                  </a:lnTo>
                  <a:lnTo>
                    <a:pt x="1921" y="7182"/>
                  </a:lnTo>
                  <a:lnTo>
                    <a:pt x="1998" y="7207"/>
                  </a:lnTo>
                  <a:lnTo>
                    <a:pt x="2134" y="7233"/>
                  </a:lnTo>
                  <a:lnTo>
                    <a:pt x="2159" y="7233"/>
                  </a:lnTo>
                  <a:lnTo>
                    <a:pt x="2338" y="7258"/>
                  </a:lnTo>
                  <a:lnTo>
                    <a:pt x="2508" y="7275"/>
                  </a:lnTo>
                  <a:lnTo>
                    <a:pt x="2780" y="7275"/>
                  </a:lnTo>
                  <a:lnTo>
                    <a:pt x="3052" y="7258"/>
                  </a:lnTo>
                  <a:lnTo>
                    <a:pt x="3349" y="7224"/>
                  </a:lnTo>
                  <a:lnTo>
                    <a:pt x="3604" y="7182"/>
                  </a:lnTo>
                  <a:lnTo>
                    <a:pt x="3902" y="7114"/>
                  </a:lnTo>
                  <a:lnTo>
                    <a:pt x="3995" y="7097"/>
                  </a:lnTo>
                  <a:lnTo>
                    <a:pt x="4089" y="7071"/>
                  </a:lnTo>
                  <a:lnTo>
                    <a:pt x="4259" y="7029"/>
                  </a:lnTo>
                  <a:lnTo>
                    <a:pt x="4378" y="6995"/>
                  </a:lnTo>
                  <a:lnTo>
                    <a:pt x="4471" y="6969"/>
                  </a:lnTo>
                  <a:lnTo>
                    <a:pt x="4956" y="6834"/>
                  </a:lnTo>
                  <a:lnTo>
                    <a:pt x="5381" y="6698"/>
                  </a:lnTo>
                  <a:lnTo>
                    <a:pt x="5967" y="6494"/>
                  </a:lnTo>
                  <a:lnTo>
                    <a:pt x="5984" y="6485"/>
                  </a:lnTo>
                  <a:lnTo>
                    <a:pt x="6120" y="6443"/>
                  </a:lnTo>
                  <a:lnTo>
                    <a:pt x="6553" y="6281"/>
                  </a:lnTo>
                  <a:lnTo>
                    <a:pt x="7029" y="6094"/>
                  </a:lnTo>
                  <a:lnTo>
                    <a:pt x="7165" y="6035"/>
                  </a:lnTo>
                  <a:lnTo>
                    <a:pt x="7480" y="5907"/>
                  </a:lnTo>
                  <a:lnTo>
                    <a:pt x="7777" y="5780"/>
                  </a:lnTo>
                  <a:lnTo>
                    <a:pt x="8270" y="5550"/>
                  </a:lnTo>
                  <a:lnTo>
                    <a:pt x="8330" y="5516"/>
                  </a:lnTo>
                  <a:lnTo>
                    <a:pt x="8355" y="5508"/>
                  </a:lnTo>
                  <a:lnTo>
                    <a:pt x="8593" y="5389"/>
                  </a:lnTo>
                  <a:lnTo>
                    <a:pt x="8891" y="5236"/>
                  </a:lnTo>
                  <a:lnTo>
                    <a:pt x="9112" y="5108"/>
                  </a:lnTo>
                  <a:lnTo>
                    <a:pt x="9129" y="5100"/>
                  </a:lnTo>
                  <a:lnTo>
                    <a:pt x="9273" y="5015"/>
                  </a:lnTo>
                  <a:lnTo>
                    <a:pt x="9409" y="4921"/>
                  </a:lnTo>
                  <a:lnTo>
                    <a:pt x="9588" y="4802"/>
                  </a:lnTo>
                  <a:lnTo>
                    <a:pt x="9783" y="4649"/>
                  </a:lnTo>
                  <a:lnTo>
                    <a:pt x="9800" y="4641"/>
                  </a:lnTo>
                  <a:lnTo>
                    <a:pt x="9868" y="4573"/>
                  </a:lnTo>
                  <a:lnTo>
                    <a:pt x="9979" y="4471"/>
                  </a:lnTo>
                  <a:lnTo>
                    <a:pt x="10081" y="4377"/>
                  </a:lnTo>
                  <a:lnTo>
                    <a:pt x="10081" y="4369"/>
                  </a:lnTo>
                  <a:lnTo>
                    <a:pt x="10183" y="4258"/>
                  </a:lnTo>
                  <a:lnTo>
                    <a:pt x="10208" y="4233"/>
                  </a:lnTo>
                  <a:lnTo>
                    <a:pt x="10302" y="4114"/>
                  </a:lnTo>
                  <a:lnTo>
                    <a:pt x="10395" y="3978"/>
                  </a:lnTo>
                  <a:lnTo>
                    <a:pt x="10404" y="3969"/>
                  </a:lnTo>
                  <a:lnTo>
                    <a:pt x="10455" y="3884"/>
                  </a:lnTo>
                  <a:lnTo>
                    <a:pt x="10463" y="3867"/>
                  </a:lnTo>
                  <a:lnTo>
                    <a:pt x="10514" y="3774"/>
                  </a:lnTo>
                  <a:lnTo>
                    <a:pt x="10523" y="3765"/>
                  </a:lnTo>
                  <a:lnTo>
                    <a:pt x="10557" y="3697"/>
                  </a:lnTo>
                  <a:lnTo>
                    <a:pt x="10633" y="3527"/>
                  </a:lnTo>
                  <a:lnTo>
                    <a:pt x="10642" y="3519"/>
                  </a:lnTo>
                  <a:lnTo>
                    <a:pt x="10650" y="3476"/>
                  </a:lnTo>
                  <a:lnTo>
                    <a:pt x="10667" y="3434"/>
                  </a:lnTo>
                  <a:lnTo>
                    <a:pt x="10684" y="3391"/>
                  </a:lnTo>
                  <a:lnTo>
                    <a:pt x="10735" y="3213"/>
                  </a:lnTo>
                  <a:lnTo>
                    <a:pt x="10752" y="3179"/>
                  </a:lnTo>
                  <a:lnTo>
                    <a:pt x="10752" y="3153"/>
                  </a:lnTo>
                  <a:lnTo>
                    <a:pt x="10761" y="3128"/>
                  </a:lnTo>
                  <a:lnTo>
                    <a:pt x="10786" y="3026"/>
                  </a:lnTo>
                  <a:lnTo>
                    <a:pt x="10795" y="2932"/>
                  </a:lnTo>
                  <a:lnTo>
                    <a:pt x="10803" y="2873"/>
                  </a:lnTo>
                  <a:lnTo>
                    <a:pt x="10820" y="2737"/>
                  </a:lnTo>
                  <a:lnTo>
                    <a:pt x="10820" y="2686"/>
                  </a:lnTo>
                  <a:lnTo>
                    <a:pt x="10829" y="2541"/>
                  </a:lnTo>
                  <a:lnTo>
                    <a:pt x="10829" y="2533"/>
                  </a:lnTo>
                  <a:lnTo>
                    <a:pt x="10829" y="2516"/>
                  </a:lnTo>
                  <a:lnTo>
                    <a:pt x="10812" y="2337"/>
                  </a:lnTo>
                  <a:lnTo>
                    <a:pt x="10803" y="2210"/>
                  </a:lnTo>
                  <a:lnTo>
                    <a:pt x="10786" y="2108"/>
                  </a:lnTo>
                  <a:lnTo>
                    <a:pt x="10752" y="1946"/>
                  </a:lnTo>
                  <a:lnTo>
                    <a:pt x="10744" y="1929"/>
                  </a:lnTo>
                  <a:lnTo>
                    <a:pt x="10710" y="1810"/>
                  </a:lnTo>
                  <a:lnTo>
                    <a:pt x="10676" y="1691"/>
                  </a:lnTo>
                  <a:lnTo>
                    <a:pt x="10633" y="1581"/>
                  </a:lnTo>
                  <a:lnTo>
                    <a:pt x="10582" y="1479"/>
                  </a:lnTo>
                  <a:lnTo>
                    <a:pt x="10506" y="1334"/>
                  </a:lnTo>
                  <a:lnTo>
                    <a:pt x="10489" y="1300"/>
                  </a:lnTo>
                  <a:lnTo>
                    <a:pt x="10421" y="1181"/>
                  </a:lnTo>
                  <a:lnTo>
                    <a:pt x="10327" y="1045"/>
                  </a:lnTo>
                  <a:lnTo>
                    <a:pt x="10225" y="918"/>
                  </a:lnTo>
                  <a:lnTo>
                    <a:pt x="10123" y="808"/>
                  </a:lnTo>
                  <a:lnTo>
                    <a:pt x="10089" y="774"/>
                  </a:lnTo>
                  <a:lnTo>
                    <a:pt x="10013" y="697"/>
                  </a:lnTo>
                  <a:lnTo>
                    <a:pt x="9979" y="672"/>
                  </a:lnTo>
                  <a:lnTo>
                    <a:pt x="9911" y="604"/>
                  </a:lnTo>
                  <a:lnTo>
                    <a:pt x="9826" y="544"/>
                  </a:lnTo>
                  <a:lnTo>
                    <a:pt x="9698" y="451"/>
                  </a:lnTo>
                  <a:lnTo>
                    <a:pt x="9596" y="383"/>
                  </a:lnTo>
                  <a:lnTo>
                    <a:pt x="9494" y="332"/>
                  </a:lnTo>
                  <a:lnTo>
                    <a:pt x="9486" y="323"/>
                  </a:lnTo>
                  <a:lnTo>
                    <a:pt x="9426" y="298"/>
                  </a:lnTo>
                  <a:lnTo>
                    <a:pt x="9333" y="247"/>
                  </a:lnTo>
                  <a:lnTo>
                    <a:pt x="9299" y="230"/>
                  </a:lnTo>
                  <a:lnTo>
                    <a:pt x="9214" y="196"/>
                  </a:lnTo>
                  <a:lnTo>
                    <a:pt x="9120" y="162"/>
                  </a:lnTo>
                  <a:lnTo>
                    <a:pt x="9112" y="162"/>
                  </a:lnTo>
                  <a:lnTo>
                    <a:pt x="9010" y="128"/>
                  </a:lnTo>
                  <a:lnTo>
                    <a:pt x="9001" y="119"/>
                  </a:lnTo>
                  <a:lnTo>
                    <a:pt x="8823" y="77"/>
                  </a:lnTo>
                  <a:lnTo>
                    <a:pt x="8721" y="51"/>
                  </a:lnTo>
                  <a:lnTo>
                    <a:pt x="8695" y="51"/>
                  </a:lnTo>
                  <a:lnTo>
                    <a:pt x="8678" y="43"/>
                  </a:lnTo>
                  <a:lnTo>
                    <a:pt x="8483" y="17"/>
                  </a:lnTo>
                  <a:lnTo>
                    <a:pt x="8466" y="17"/>
                  </a:lnTo>
                  <a:lnTo>
                    <a:pt x="8321" y="9"/>
                  </a:lnTo>
                  <a:lnTo>
                    <a:pt x="8304" y="9"/>
                  </a:lnTo>
                  <a:lnTo>
                    <a:pt x="827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2"/>
            <p:cNvSpPr/>
            <p:nvPr/>
          </p:nvSpPr>
          <p:spPr>
            <a:xfrm>
              <a:off x="7089563" y="2191173"/>
              <a:ext cx="1518648" cy="534488"/>
            </a:xfrm>
            <a:custGeom>
              <a:rect b="b" l="l" r="r" t="t"/>
              <a:pathLst>
                <a:path extrusionOk="0" h="5262" w="14951">
                  <a:moveTo>
                    <a:pt x="14950" y="0"/>
                  </a:moveTo>
                  <a:lnTo>
                    <a:pt x="14942" y="34"/>
                  </a:lnTo>
                  <a:lnTo>
                    <a:pt x="14933" y="60"/>
                  </a:lnTo>
                  <a:lnTo>
                    <a:pt x="14925" y="85"/>
                  </a:lnTo>
                  <a:lnTo>
                    <a:pt x="14899" y="119"/>
                  </a:lnTo>
                  <a:lnTo>
                    <a:pt x="14874" y="145"/>
                  </a:lnTo>
                  <a:lnTo>
                    <a:pt x="14840" y="179"/>
                  </a:lnTo>
                  <a:lnTo>
                    <a:pt x="14806" y="204"/>
                  </a:lnTo>
                  <a:lnTo>
                    <a:pt x="14755" y="238"/>
                  </a:lnTo>
                  <a:lnTo>
                    <a:pt x="14721" y="255"/>
                  </a:lnTo>
                  <a:lnTo>
                    <a:pt x="14636" y="298"/>
                  </a:lnTo>
                  <a:lnTo>
                    <a:pt x="14610" y="306"/>
                  </a:lnTo>
                  <a:lnTo>
                    <a:pt x="14474" y="357"/>
                  </a:lnTo>
                  <a:lnTo>
                    <a:pt x="14440" y="366"/>
                  </a:lnTo>
                  <a:lnTo>
                    <a:pt x="14321" y="408"/>
                  </a:lnTo>
                  <a:lnTo>
                    <a:pt x="14279" y="417"/>
                  </a:lnTo>
                  <a:lnTo>
                    <a:pt x="14143" y="451"/>
                  </a:lnTo>
                  <a:lnTo>
                    <a:pt x="14092" y="459"/>
                  </a:lnTo>
                  <a:lnTo>
                    <a:pt x="13896" y="493"/>
                  </a:lnTo>
                  <a:lnTo>
                    <a:pt x="13871" y="502"/>
                  </a:lnTo>
                  <a:lnTo>
                    <a:pt x="13675" y="536"/>
                  </a:lnTo>
                  <a:lnTo>
                    <a:pt x="13607" y="544"/>
                  </a:lnTo>
                  <a:lnTo>
                    <a:pt x="13421" y="570"/>
                  </a:lnTo>
                  <a:lnTo>
                    <a:pt x="13361" y="578"/>
                  </a:lnTo>
                  <a:lnTo>
                    <a:pt x="13089" y="612"/>
                  </a:lnTo>
                  <a:lnTo>
                    <a:pt x="13038" y="612"/>
                  </a:lnTo>
                  <a:lnTo>
                    <a:pt x="12809" y="638"/>
                  </a:lnTo>
                  <a:lnTo>
                    <a:pt x="12690" y="646"/>
                  </a:lnTo>
                  <a:lnTo>
                    <a:pt x="12477" y="663"/>
                  </a:lnTo>
                  <a:lnTo>
                    <a:pt x="12358" y="680"/>
                  </a:lnTo>
                  <a:lnTo>
                    <a:pt x="12112" y="697"/>
                  </a:lnTo>
                  <a:lnTo>
                    <a:pt x="12001" y="705"/>
                  </a:lnTo>
                  <a:lnTo>
                    <a:pt x="11627" y="722"/>
                  </a:lnTo>
                  <a:lnTo>
                    <a:pt x="11355" y="739"/>
                  </a:lnTo>
                  <a:lnTo>
                    <a:pt x="11296" y="748"/>
                  </a:lnTo>
                  <a:lnTo>
                    <a:pt x="10879" y="773"/>
                  </a:lnTo>
                  <a:lnTo>
                    <a:pt x="10862" y="782"/>
                  </a:lnTo>
                  <a:lnTo>
                    <a:pt x="10777" y="790"/>
                  </a:lnTo>
                  <a:lnTo>
                    <a:pt x="10429" y="833"/>
                  </a:lnTo>
                  <a:lnTo>
                    <a:pt x="10284" y="850"/>
                  </a:lnTo>
                  <a:lnTo>
                    <a:pt x="9970" y="909"/>
                  </a:lnTo>
                  <a:lnTo>
                    <a:pt x="9842" y="926"/>
                  </a:lnTo>
                  <a:lnTo>
                    <a:pt x="9434" y="1020"/>
                  </a:lnTo>
                  <a:lnTo>
                    <a:pt x="9417" y="1020"/>
                  </a:lnTo>
                  <a:lnTo>
                    <a:pt x="9001" y="1130"/>
                  </a:lnTo>
                  <a:lnTo>
                    <a:pt x="8958" y="1139"/>
                  </a:lnTo>
                  <a:lnTo>
                    <a:pt x="8899" y="1156"/>
                  </a:lnTo>
                  <a:lnTo>
                    <a:pt x="8482" y="1283"/>
                  </a:lnTo>
                  <a:lnTo>
                    <a:pt x="8406" y="1309"/>
                  </a:lnTo>
                  <a:lnTo>
                    <a:pt x="7955" y="1462"/>
                  </a:lnTo>
                  <a:lnTo>
                    <a:pt x="7853" y="1496"/>
                  </a:lnTo>
                  <a:lnTo>
                    <a:pt x="7454" y="1657"/>
                  </a:lnTo>
                  <a:lnTo>
                    <a:pt x="7403" y="1674"/>
                  </a:lnTo>
                  <a:lnTo>
                    <a:pt x="6970" y="1861"/>
                  </a:lnTo>
                  <a:lnTo>
                    <a:pt x="6876" y="1904"/>
                  </a:lnTo>
                  <a:lnTo>
                    <a:pt x="6468" y="2091"/>
                  </a:lnTo>
                  <a:lnTo>
                    <a:pt x="6451" y="2091"/>
                  </a:lnTo>
                  <a:lnTo>
                    <a:pt x="6043" y="2295"/>
                  </a:lnTo>
                  <a:lnTo>
                    <a:pt x="5950" y="2337"/>
                  </a:lnTo>
                  <a:lnTo>
                    <a:pt x="5559" y="2541"/>
                  </a:lnTo>
                  <a:lnTo>
                    <a:pt x="5542" y="2541"/>
                  </a:lnTo>
                  <a:lnTo>
                    <a:pt x="5151" y="2745"/>
                  </a:lnTo>
                  <a:lnTo>
                    <a:pt x="5074" y="2788"/>
                  </a:lnTo>
                  <a:lnTo>
                    <a:pt x="4649" y="3017"/>
                  </a:lnTo>
                  <a:lnTo>
                    <a:pt x="4377" y="3153"/>
                  </a:lnTo>
                  <a:lnTo>
                    <a:pt x="4258" y="3213"/>
                  </a:lnTo>
                  <a:lnTo>
                    <a:pt x="3918" y="3391"/>
                  </a:lnTo>
                  <a:lnTo>
                    <a:pt x="3850" y="3425"/>
                  </a:lnTo>
                  <a:lnTo>
                    <a:pt x="3561" y="3570"/>
                  </a:lnTo>
                  <a:lnTo>
                    <a:pt x="3485" y="3612"/>
                  </a:lnTo>
                  <a:lnTo>
                    <a:pt x="3162" y="3757"/>
                  </a:lnTo>
                  <a:lnTo>
                    <a:pt x="3085" y="3791"/>
                  </a:lnTo>
                  <a:lnTo>
                    <a:pt x="2813" y="3910"/>
                  </a:lnTo>
                  <a:lnTo>
                    <a:pt x="2745" y="3935"/>
                  </a:lnTo>
                  <a:lnTo>
                    <a:pt x="2439" y="4054"/>
                  </a:lnTo>
                  <a:lnTo>
                    <a:pt x="2363" y="4080"/>
                  </a:lnTo>
                  <a:lnTo>
                    <a:pt x="2091" y="4165"/>
                  </a:lnTo>
                  <a:lnTo>
                    <a:pt x="2049" y="4182"/>
                  </a:lnTo>
                  <a:lnTo>
                    <a:pt x="1819" y="4241"/>
                  </a:lnTo>
                  <a:lnTo>
                    <a:pt x="1573" y="4284"/>
                  </a:lnTo>
                  <a:lnTo>
                    <a:pt x="1505" y="4292"/>
                  </a:lnTo>
                  <a:lnTo>
                    <a:pt x="1309" y="4309"/>
                  </a:lnTo>
                  <a:lnTo>
                    <a:pt x="1207" y="4318"/>
                  </a:lnTo>
                  <a:lnTo>
                    <a:pt x="1105" y="4318"/>
                  </a:lnTo>
                  <a:lnTo>
                    <a:pt x="995" y="4309"/>
                  </a:lnTo>
                  <a:lnTo>
                    <a:pt x="961" y="4301"/>
                  </a:lnTo>
                  <a:lnTo>
                    <a:pt x="825" y="4284"/>
                  </a:lnTo>
                  <a:lnTo>
                    <a:pt x="799" y="4275"/>
                  </a:lnTo>
                  <a:lnTo>
                    <a:pt x="706" y="4241"/>
                  </a:lnTo>
                  <a:lnTo>
                    <a:pt x="663" y="4233"/>
                  </a:lnTo>
                  <a:lnTo>
                    <a:pt x="595" y="4199"/>
                  </a:lnTo>
                  <a:lnTo>
                    <a:pt x="553" y="4182"/>
                  </a:lnTo>
                  <a:lnTo>
                    <a:pt x="493" y="4139"/>
                  </a:lnTo>
                  <a:lnTo>
                    <a:pt x="459" y="4114"/>
                  </a:lnTo>
                  <a:lnTo>
                    <a:pt x="383" y="4054"/>
                  </a:lnTo>
                  <a:lnTo>
                    <a:pt x="383" y="4046"/>
                  </a:lnTo>
                  <a:lnTo>
                    <a:pt x="306" y="3969"/>
                  </a:lnTo>
                  <a:lnTo>
                    <a:pt x="289" y="3944"/>
                  </a:lnTo>
                  <a:lnTo>
                    <a:pt x="247" y="3884"/>
                  </a:lnTo>
                  <a:lnTo>
                    <a:pt x="230" y="3850"/>
                  </a:lnTo>
                  <a:lnTo>
                    <a:pt x="196" y="3791"/>
                  </a:lnTo>
                  <a:lnTo>
                    <a:pt x="179" y="3757"/>
                  </a:lnTo>
                  <a:lnTo>
                    <a:pt x="153" y="3680"/>
                  </a:lnTo>
                  <a:lnTo>
                    <a:pt x="145" y="3655"/>
                  </a:lnTo>
                  <a:lnTo>
                    <a:pt x="119" y="3544"/>
                  </a:lnTo>
                  <a:lnTo>
                    <a:pt x="111" y="3519"/>
                  </a:lnTo>
                  <a:lnTo>
                    <a:pt x="94" y="3434"/>
                  </a:lnTo>
                  <a:lnTo>
                    <a:pt x="94" y="3391"/>
                  </a:lnTo>
                  <a:lnTo>
                    <a:pt x="85" y="3315"/>
                  </a:lnTo>
                  <a:lnTo>
                    <a:pt x="85" y="3272"/>
                  </a:lnTo>
                  <a:lnTo>
                    <a:pt x="85" y="3187"/>
                  </a:lnTo>
                  <a:lnTo>
                    <a:pt x="85" y="3145"/>
                  </a:lnTo>
                  <a:lnTo>
                    <a:pt x="94" y="3017"/>
                  </a:lnTo>
                  <a:lnTo>
                    <a:pt x="9" y="3969"/>
                  </a:lnTo>
                  <a:lnTo>
                    <a:pt x="0" y="4097"/>
                  </a:lnTo>
                  <a:lnTo>
                    <a:pt x="0" y="4131"/>
                  </a:lnTo>
                  <a:lnTo>
                    <a:pt x="0" y="4216"/>
                  </a:lnTo>
                  <a:lnTo>
                    <a:pt x="9" y="4258"/>
                  </a:lnTo>
                  <a:lnTo>
                    <a:pt x="9" y="4343"/>
                  </a:lnTo>
                  <a:lnTo>
                    <a:pt x="17" y="4377"/>
                  </a:lnTo>
                  <a:lnTo>
                    <a:pt x="34" y="4471"/>
                  </a:lnTo>
                  <a:lnTo>
                    <a:pt x="34" y="4496"/>
                  </a:lnTo>
                  <a:lnTo>
                    <a:pt x="60" y="4598"/>
                  </a:lnTo>
                  <a:lnTo>
                    <a:pt x="77" y="4624"/>
                  </a:lnTo>
                  <a:lnTo>
                    <a:pt x="102" y="4700"/>
                  </a:lnTo>
                  <a:lnTo>
                    <a:pt x="119" y="4734"/>
                  </a:lnTo>
                  <a:lnTo>
                    <a:pt x="145" y="4802"/>
                  </a:lnTo>
                  <a:lnTo>
                    <a:pt x="170" y="4836"/>
                  </a:lnTo>
                  <a:lnTo>
                    <a:pt x="213" y="4896"/>
                  </a:lnTo>
                  <a:lnTo>
                    <a:pt x="230" y="4921"/>
                  </a:lnTo>
                  <a:lnTo>
                    <a:pt x="298" y="4998"/>
                  </a:lnTo>
                  <a:lnTo>
                    <a:pt x="306" y="5006"/>
                  </a:lnTo>
                  <a:lnTo>
                    <a:pt x="383" y="5066"/>
                  </a:lnTo>
                  <a:lnTo>
                    <a:pt x="408" y="5083"/>
                  </a:lnTo>
                  <a:lnTo>
                    <a:pt x="476" y="5125"/>
                  </a:lnTo>
                  <a:lnTo>
                    <a:pt x="510" y="5142"/>
                  </a:lnTo>
                  <a:lnTo>
                    <a:pt x="587" y="5176"/>
                  </a:lnTo>
                  <a:lnTo>
                    <a:pt x="621" y="5193"/>
                  </a:lnTo>
                  <a:lnTo>
                    <a:pt x="723" y="5219"/>
                  </a:lnTo>
                  <a:lnTo>
                    <a:pt x="748" y="5227"/>
                  </a:lnTo>
                  <a:lnTo>
                    <a:pt x="884" y="5253"/>
                  </a:lnTo>
                  <a:lnTo>
                    <a:pt x="927" y="5253"/>
                  </a:lnTo>
                  <a:lnTo>
                    <a:pt x="1003" y="5261"/>
                  </a:lnTo>
                  <a:lnTo>
                    <a:pt x="1233" y="5261"/>
                  </a:lnTo>
                  <a:lnTo>
                    <a:pt x="1335" y="5253"/>
                  </a:lnTo>
                  <a:lnTo>
                    <a:pt x="1428" y="5244"/>
                  </a:lnTo>
                  <a:lnTo>
                    <a:pt x="1496" y="5236"/>
                  </a:lnTo>
                  <a:lnTo>
                    <a:pt x="1734" y="5185"/>
                  </a:lnTo>
                  <a:lnTo>
                    <a:pt x="1964" y="5125"/>
                  </a:lnTo>
                  <a:lnTo>
                    <a:pt x="1981" y="5125"/>
                  </a:lnTo>
                  <a:lnTo>
                    <a:pt x="2015" y="5117"/>
                  </a:lnTo>
                  <a:lnTo>
                    <a:pt x="2286" y="5032"/>
                  </a:lnTo>
                  <a:lnTo>
                    <a:pt x="2363" y="5006"/>
                  </a:lnTo>
                  <a:lnTo>
                    <a:pt x="2669" y="4887"/>
                  </a:lnTo>
                  <a:lnTo>
                    <a:pt x="2737" y="4862"/>
                  </a:lnTo>
                  <a:lnTo>
                    <a:pt x="3000" y="4743"/>
                  </a:lnTo>
                  <a:lnTo>
                    <a:pt x="3085" y="4709"/>
                  </a:lnTo>
                  <a:lnTo>
                    <a:pt x="3400" y="4556"/>
                  </a:lnTo>
                  <a:lnTo>
                    <a:pt x="3485" y="4513"/>
                  </a:lnTo>
                  <a:lnTo>
                    <a:pt x="3765" y="4377"/>
                  </a:lnTo>
                  <a:lnTo>
                    <a:pt x="3842" y="4335"/>
                  </a:lnTo>
                  <a:lnTo>
                    <a:pt x="4182" y="4165"/>
                  </a:lnTo>
                  <a:lnTo>
                    <a:pt x="4301" y="4097"/>
                  </a:lnTo>
                  <a:lnTo>
                    <a:pt x="4564" y="3961"/>
                  </a:lnTo>
                  <a:lnTo>
                    <a:pt x="4998" y="3731"/>
                  </a:lnTo>
                  <a:lnTo>
                    <a:pt x="5066" y="3697"/>
                  </a:lnTo>
                  <a:lnTo>
                    <a:pt x="5457" y="3493"/>
                  </a:lnTo>
                  <a:lnTo>
                    <a:pt x="5474" y="3485"/>
                  </a:lnTo>
                  <a:lnTo>
                    <a:pt x="5865" y="3289"/>
                  </a:lnTo>
                  <a:lnTo>
                    <a:pt x="5958" y="3238"/>
                  </a:lnTo>
                  <a:lnTo>
                    <a:pt x="6375" y="3043"/>
                  </a:lnTo>
                  <a:lnTo>
                    <a:pt x="6392" y="3034"/>
                  </a:lnTo>
                  <a:lnTo>
                    <a:pt x="6791" y="2847"/>
                  </a:lnTo>
                  <a:lnTo>
                    <a:pt x="6893" y="2805"/>
                  </a:lnTo>
                  <a:lnTo>
                    <a:pt x="7318" y="2626"/>
                  </a:lnTo>
                  <a:lnTo>
                    <a:pt x="7378" y="2601"/>
                  </a:lnTo>
                  <a:lnTo>
                    <a:pt x="7768" y="2448"/>
                  </a:lnTo>
                  <a:lnTo>
                    <a:pt x="7870" y="2414"/>
                  </a:lnTo>
                  <a:lnTo>
                    <a:pt x="8321" y="2252"/>
                  </a:lnTo>
                  <a:lnTo>
                    <a:pt x="8406" y="2227"/>
                  </a:lnTo>
                  <a:lnTo>
                    <a:pt x="8814" y="2108"/>
                  </a:lnTo>
                  <a:lnTo>
                    <a:pt x="8924" y="2074"/>
                  </a:lnTo>
                  <a:lnTo>
                    <a:pt x="9332" y="1972"/>
                  </a:lnTo>
                  <a:lnTo>
                    <a:pt x="9366" y="1963"/>
                  </a:lnTo>
                  <a:lnTo>
                    <a:pt x="9757" y="1878"/>
                  </a:lnTo>
                  <a:lnTo>
                    <a:pt x="9893" y="1853"/>
                  </a:lnTo>
                  <a:lnTo>
                    <a:pt x="10199" y="1802"/>
                  </a:lnTo>
                  <a:lnTo>
                    <a:pt x="10344" y="1776"/>
                  </a:lnTo>
                  <a:lnTo>
                    <a:pt x="10701" y="1734"/>
                  </a:lnTo>
                  <a:lnTo>
                    <a:pt x="10794" y="1725"/>
                  </a:lnTo>
                  <a:lnTo>
                    <a:pt x="11211" y="1691"/>
                  </a:lnTo>
                  <a:lnTo>
                    <a:pt x="11270" y="1691"/>
                  </a:lnTo>
                  <a:lnTo>
                    <a:pt x="11542" y="1674"/>
                  </a:lnTo>
                  <a:lnTo>
                    <a:pt x="11916" y="1649"/>
                  </a:lnTo>
                  <a:lnTo>
                    <a:pt x="12044" y="1640"/>
                  </a:lnTo>
                  <a:lnTo>
                    <a:pt x="12273" y="1623"/>
                  </a:lnTo>
                  <a:lnTo>
                    <a:pt x="12409" y="1615"/>
                  </a:lnTo>
                  <a:lnTo>
                    <a:pt x="12605" y="1598"/>
                  </a:lnTo>
                  <a:lnTo>
                    <a:pt x="12732" y="1581"/>
                  </a:lnTo>
                  <a:lnTo>
                    <a:pt x="12809" y="1581"/>
                  </a:lnTo>
                  <a:lnTo>
                    <a:pt x="12953" y="1564"/>
                  </a:lnTo>
                  <a:lnTo>
                    <a:pt x="13013" y="1555"/>
                  </a:lnTo>
                  <a:lnTo>
                    <a:pt x="13276" y="1530"/>
                  </a:lnTo>
                  <a:lnTo>
                    <a:pt x="13344" y="1521"/>
                  </a:lnTo>
                  <a:lnTo>
                    <a:pt x="13531" y="1496"/>
                  </a:lnTo>
                  <a:lnTo>
                    <a:pt x="13599" y="1479"/>
                  </a:lnTo>
                  <a:lnTo>
                    <a:pt x="13786" y="1453"/>
                  </a:lnTo>
                  <a:lnTo>
                    <a:pt x="13820" y="1445"/>
                  </a:lnTo>
                  <a:lnTo>
                    <a:pt x="14007" y="1411"/>
                  </a:lnTo>
                  <a:lnTo>
                    <a:pt x="14066" y="1394"/>
                  </a:lnTo>
                  <a:lnTo>
                    <a:pt x="14194" y="1368"/>
                  </a:lnTo>
                  <a:lnTo>
                    <a:pt x="14245" y="1351"/>
                  </a:lnTo>
                  <a:lnTo>
                    <a:pt x="14262" y="1343"/>
                  </a:lnTo>
                  <a:lnTo>
                    <a:pt x="14355" y="1317"/>
                  </a:lnTo>
                  <a:lnTo>
                    <a:pt x="14398" y="1309"/>
                  </a:lnTo>
                  <a:lnTo>
                    <a:pt x="14534" y="1258"/>
                  </a:lnTo>
                  <a:lnTo>
                    <a:pt x="14559" y="1249"/>
                  </a:lnTo>
                  <a:lnTo>
                    <a:pt x="14644" y="1207"/>
                  </a:lnTo>
                  <a:lnTo>
                    <a:pt x="14670" y="1190"/>
                  </a:lnTo>
                  <a:lnTo>
                    <a:pt x="14712" y="1164"/>
                  </a:lnTo>
                  <a:lnTo>
                    <a:pt x="14729" y="1156"/>
                  </a:lnTo>
                  <a:lnTo>
                    <a:pt x="14763" y="1130"/>
                  </a:lnTo>
                  <a:lnTo>
                    <a:pt x="14780" y="1113"/>
                  </a:lnTo>
                  <a:lnTo>
                    <a:pt x="14797" y="1096"/>
                  </a:lnTo>
                  <a:lnTo>
                    <a:pt x="14823" y="1071"/>
                  </a:lnTo>
                  <a:lnTo>
                    <a:pt x="14840" y="1037"/>
                  </a:lnTo>
                  <a:lnTo>
                    <a:pt x="14857" y="1011"/>
                  </a:lnTo>
                  <a:lnTo>
                    <a:pt x="14865" y="994"/>
                  </a:lnTo>
                  <a:lnTo>
                    <a:pt x="14874" y="952"/>
                  </a:lnTo>
                  <a:lnTo>
                    <a:pt x="1495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2"/>
            <p:cNvSpPr/>
            <p:nvPr/>
          </p:nvSpPr>
          <p:spPr>
            <a:xfrm>
              <a:off x="7098197" y="1979591"/>
              <a:ext cx="1510014" cy="650182"/>
            </a:xfrm>
            <a:custGeom>
              <a:rect b="b" l="l" r="r" t="t"/>
              <a:pathLst>
                <a:path extrusionOk="0" h="6401" w="14866">
                  <a:moveTo>
                    <a:pt x="8397" y="1"/>
                  </a:moveTo>
                  <a:lnTo>
                    <a:pt x="8057" y="18"/>
                  </a:lnTo>
                  <a:lnTo>
                    <a:pt x="7811" y="35"/>
                  </a:lnTo>
                  <a:lnTo>
                    <a:pt x="7573" y="60"/>
                  </a:lnTo>
                  <a:lnTo>
                    <a:pt x="7327" y="86"/>
                  </a:lnTo>
                  <a:lnTo>
                    <a:pt x="7080" y="128"/>
                  </a:lnTo>
                  <a:lnTo>
                    <a:pt x="6834" y="171"/>
                  </a:lnTo>
                  <a:lnTo>
                    <a:pt x="6587" y="222"/>
                  </a:lnTo>
                  <a:lnTo>
                    <a:pt x="6341" y="281"/>
                  </a:lnTo>
                  <a:lnTo>
                    <a:pt x="6103" y="349"/>
                  </a:lnTo>
                  <a:lnTo>
                    <a:pt x="5635" y="494"/>
                  </a:lnTo>
                  <a:lnTo>
                    <a:pt x="5176" y="638"/>
                  </a:lnTo>
                  <a:lnTo>
                    <a:pt x="4726" y="800"/>
                  </a:lnTo>
                  <a:lnTo>
                    <a:pt x="4292" y="961"/>
                  </a:lnTo>
                  <a:lnTo>
                    <a:pt x="3867" y="1131"/>
                  </a:lnTo>
                  <a:lnTo>
                    <a:pt x="3459" y="1310"/>
                  </a:lnTo>
                  <a:lnTo>
                    <a:pt x="3060" y="1497"/>
                  </a:lnTo>
                  <a:lnTo>
                    <a:pt x="2686" y="1692"/>
                  </a:lnTo>
                  <a:lnTo>
                    <a:pt x="2329" y="1888"/>
                  </a:lnTo>
                  <a:lnTo>
                    <a:pt x="1997" y="2092"/>
                  </a:lnTo>
                  <a:lnTo>
                    <a:pt x="1692" y="2296"/>
                  </a:lnTo>
                  <a:lnTo>
                    <a:pt x="1411" y="2508"/>
                  </a:lnTo>
                  <a:lnTo>
                    <a:pt x="1284" y="2619"/>
                  </a:lnTo>
                  <a:lnTo>
                    <a:pt x="1165" y="2729"/>
                  </a:lnTo>
                  <a:lnTo>
                    <a:pt x="1046" y="2839"/>
                  </a:lnTo>
                  <a:lnTo>
                    <a:pt x="944" y="2950"/>
                  </a:lnTo>
                  <a:lnTo>
                    <a:pt x="842" y="3060"/>
                  </a:lnTo>
                  <a:lnTo>
                    <a:pt x="748" y="3171"/>
                  </a:lnTo>
                  <a:lnTo>
                    <a:pt x="672" y="3281"/>
                  </a:lnTo>
                  <a:lnTo>
                    <a:pt x="595" y="3392"/>
                  </a:lnTo>
                  <a:lnTo>
                    <a:pt x="476" y="3613"/>
                  </a:lnTo>
                  <a:lnTo>
                    <a:pt x="357" y="3851"/>
                  </a:lnTo>
                  <a:lnTo>
                    <a:pt x="255" y="4097"/>
                  </a:lnTo>
                  <a:lnTo>
                    <a:pt x="170" y="4352"/>
                  </a:lnTo>
                  <a:lnTo>
                    <a:pt x="94" y="4607"/>
                  </a:lnTo>
                  <a:lnTo>
                    <a:pt x="34" y="4862"/>
                  </a:lnTo>
                  <a:lnTo>
                    <a:pt x="17" y="4990"/>
                  </a:lnTo>
                  <a:lnTo>
                    <a:pt x="9" y="5109"/>
                  </a:lnTo>
                  <a:lnTo>
                    <a:pt x="0" y="5236"/>
                  </a:lnTo>
                  <a:lnTo>
                    <a:pt x="0" y="5355"/>
                  </a:lnTo>
                  <a:lnTo>
                    <a:pt x="9" y="5466"/>
                  </a:lnTo>
                  <a:lnTo>
                    <a:pt x="17" y="5576"/>
                  </a:lnTo>
                  <a:lnTo>
                    <a:pt x="43" y="5687"/>
                  </a:lnTo>
                  <a:lnTo>
                    <a:pt x="77" y="5789"/>
                  </a:lnTo>
                  <a:lnTo>
                    <a:pt x="111" y="5882"/>
                  </a:lnTo>
                  <a:lnTo>
                    <a:pt x="162" y="5967"/>
                  </a:lnTo>
                  <a:lnTo>
                    <a:pt x="221" y="6052"/>
                  </a:lnTo>
                  <a:lnTo>
                    <a:pt x="289" y="6129"/>
                  </a:lnTo>
                  <a:lnTo>
                    <a:pt x="366" y="6197"/>
                  </a:lnTo>
                  <a:lnTo>
                    <a:pt x="451" y="6256"/>
                  </a:lnTo>
                  <a:lnTo>
                    <a:pt x="553" y="6299"/>
                  </a:lnTo>
                  <a:lnTo>
                    <a:pt x="663" y="6341"/>
                  </a:lnTo>
                  <a:lnTo>
                    <a:pt x="782" y="6375"/>
                  </a:lnTo>
                  <a:lnTo>
                    <a:pt x="918" y="6392"/>
                  </a:lnTo>
                  <a:lnTo>
                    <a:pt x="1063" y="6401"/>
                  </a:lnTo>
                  <a:lnTo>
                    <a:pt x="1224" y="6392"/>
                  </a:lnTo>
                  <a:lnTo>
                    <a:pt x="1343" y="6384"/>
                  </a:lnTo>
                  <a:lnTo>
                    <a:pt x="1462" y="6375"/>
                  </a:lnTo>
                  <a:lnTo>
                    <a:pt x="1734" y="6324"/>
                  </a:lnTo>
                  <a:lnTo>
                    <a:pt x="1955" y="6265"/>
                  </a:lnTo>
                  <a:lnTo>
                    <a:pt x="2176" y="6197"/>
                  </a:lnTo>
                  <a:lnTo>
                    <a:pt x="2405" y="6120"/>
                  </a:lnTo>
                  <a:lnTo>
                    <a:pt x="2643" y="6035"/>
                  </a:lnTo>
                  <a:lnTo>
                    <a:pt x="2873" y="5933"/>
                  </a:lnTo>
                  <a:lnTo>
                    <a:pt x="3119" y="5823"/>
                  </a:lnTo>
                  <a:lnTo>
                    <a:pt x="3612" y="5593"/>
                  </a:lnTo>
                  <a:lnTo>
                    <a:pt x="4122" y="5330"/>
                  </a:lnTo>
                  <a:lnTo>
                    <a:pt x="4649" y="5049"/>
                  </a:lnTo>
                  <a:lnTo>
                    <a:pt x="5202" y="4760"/>
                  </a:lnTo>
                  <a:lnTo>
                    <a:pt x="5771" y="4471"/>
                  </a:lnTo>
                  <a:lnTo>
                    <a:pt x="6358" y="4182"/>
                  </a:lnTo>
                  <a:lnTo>
                    <a:pt x="6664" y="4038"/>
                  </a:lnTo>
                  <a:lnTo>
                    <a:pt x="6978" y="3902"/>
                  </a:lnTo>
                  <a:lnTo>
                    <a:pt x="7293" y="3766"/>
                  </a:lnTo>
                  <a:lnTo>
                    <a:pt x="7616" y="3638"/>
                  </a:lnTo>
                  <a:lnTo>
                    <a:pt x="7947" y="3519"/>
                  </a:lnTo>
                  <a:lnTo>
                    <a:pt x="8278" y="3400"/>
                  </a:lnTo>
                  <a:lnTo>
                    <a:pt x="8618" y="3290"/>
                  </a:lnTo>
                  <a:lnTo>
                    <a:pt x="8967" y="3196"/>
                  </a:lnTo>
                  <a:lnTo>
                    <a:pt x="9324" y="3103"/>
                  </a:lnTo>
                  <a:lnTo>
                    <a:pt x="9689" y="3026"/>
                  </a:lnTo>
                  <a:lnTo>
                    <a:pt x="10055" y="2958"/>
                  </a:lnTo>
                  <a:lnTo>
                    <a:pt x="10437" y="2899"/>
                  </a:lnTo>
                  <a:lnTo>
                    <a:pt x="10820" y="2856"/>
                  </a:lnTo>
                  <a:lnTo>
                    <a:pt x="11211" y="2831"/>
                  </a:lnTo>
                  <a:lnTo>
                    <a:pt x="11270" y="2822"/>
                  </a:lnTo>
                  <a:lnTo>
                    <a:pt x="11542" y="2805"/>
                  </a:lnTo>
                  <a:lnTo>
                    <a:pt x="12248" y="2763"/>
                  </a:lnTo>
                  <a:lnTo>
                    <a:pt x="12860" y="2704"/>
                  </a:lnTo>
                  <a:lnTo>
                    <a:pt x="13395" y="2644"/>
                  </a:lnTo>
                  <a:lnTo>
                    <a:pt x="13633" y="2610"/>
                  </a:lnTo>
                  <a:lnTo>
                    <a:pt x="13845" y="2576"/>
                  </a:lnTo>
                  <a:lnTo>
                    <a:pt x="14041" y="2534"/>
                  </a:lnTo>
                  <a:lnTo>
                    <a:pt x="14211" y="2491"/>
                  </a:lnTo>
                  <a:lnTo>
                    <a:pt x="14364" y="2449"/>
                  </a:lnTo>
                  <a:lnTo>
                    <a:pt x="14491" y="2406"/>
                  </a:lnTo>
                  <a:lnTo>
                    <a:pt x="14610" y="2355"/>
                  </a:lnTo>
                  <a:lnTo>
                    <a:pt x="14695" y="2304"/>
                  </a:lnTo>
                  <a:lnTo>
                    <a:pt x="14772" y="2253"/>
                  </a:lnTo>
                  <a:lnTo>
                    <a:pt x="14823" y="2202"/>
                  </a:lnTo>
                  <a:lnTo>
                    <a:pt x="14857" y="2143"/>
                  </a:lnTo>
                  <a:lnTo>
                    <a:pt x="14865" y="2083"/>
                  </a:lnTo>
                  <a:lnTo>
                    <a:pt x="14857" y="2015"/>
                  </a:lnTo>
                  <a:lnTo>
                    <a:pt x="14831" y="1947"/>
                  </a:lnTo>
                  <a:lnTo>
                    <a:pt x="14789" y="1879"/>
                  </a:lnTo>
                  <a:lnTo>
                    <a:pt x="14729" y="1811"/>
                  </a:lnTo>
                  <a:lnTo>
                    <a:pt x="14644" y="1735"/>
                  </a:lnTo>
                  <a:lnTo>
                    <a:pt x="14542" y="1658"/>
                  </a:lnTo>
                  <a:lnTo>
                    <a:pt x="14423" y="1573"/>
                  </a:lnTo>
                  <a:lnTo>
                    <a:pt x="14279" y="1488"/>
                  </a:lnTo>
                  <a:lnTo>
                    <a:pt x="14126" y="1403"/>
                  </a:lnTo>
                  <a:lnTo>
                    <a:pt x="13947" y="1318"/>
                  </a:lnTo>
                  <a:lnTo>
                    <a:pt x="13548" y="1123"/>
                  </a:lnTo>
                  <a:lnTo>
                    <a:pt x="13072" y="919"/>
                  </a:lnTo>
                  <a:lnTo>
                    <a:pt x="12809" y="817"/>
                  </a:lnTo>
                  <a:lnTo>
                    <a:pt x="12528" y="715"/>
                  </a:lnTo>
                  <a:lnTo>
                    <a:pt x="12248" y="613"/>
                  </a:lnTo>
                  <a:lnTo>
                    <a:pt x="11959" y="519"/>
                  </a:lnTo>
                  <a:lnTo>
                    <a:pt x="11661" y="434"/>
                  </a:lnTo>
                  <a:lnTo>
                    <a:pt x="11355" y="358"/>
                  </a:lnTo>
                  <a:lnTo>
                    <a:pt x="11041" y="281"/>
                  </a:lnTo>
                  <a:lnTo>
                    <a:pt x="10726" y="213"/>
                  </a:lnTo>
                  <a:lnTo>
                    <a:pt x="10403" y="154"/>
                  </a:lnTo>
                  <a:lnTo>
                    <a:pt x="10080" y="103"/>
                  </a:lnTo>
                  <a:lnTo>
                    <a:pt x="9749" y="60"/>
                  </a:lnTo>
                  <a:lnTo>
                    <a:pt x="9417" y="35"/>
                  </a:lnTo>
                  <a:lnTo>
                    <a:pt x="9077" y="9"/>
                  </a:lnTo>
                  <a:lnTo>
                    <a:pt x="87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32"/>
            <p:cNvSpPr/>
            <p:nvPr/>
          </p:nvSpPr>
          <p:spPr>
            <a:xfrm>
              <a:off x="7190529" y="2248969"/>
              <a:ext cx="423974" cy="354903"/>
            </a:xfrm>
            <a:custGeom>
              <a:rect b="b" l="l" r="r" t="t"/>
              <a:pathLst>
                <a:path extrusionOk="0" fill="none" h="3494" w="4174">
                  <a:moveTo>
                    <a:pt x="1" y="255"/>
                  </a:moveTo>
                  <a:lnTo>
                    <a:pt x="1" y="255"/>
                  </a:lnTo>
                  <a:lnTo>
                    <a:pt x="171" y="204"/>
                  </a:lnTo>
                  <a:lnTo>
                    <a:pt x="341" y="162"/>
                  </a:lnTo>
                  <a:lnTo>
                    <a:pt x="519" y="120"/>
                  </a:lnTo>
                  <a:lnTo>
                    <a:pt x="698" y="86"/>
                  </a:lnTo>
                  <a:lnTo>
                    <a:pt x="876" y="60"/>
                  </a:lnTo>
                  <a:lnTo>
                    <a:pt x="1055" y="43"/>
                  </a:lnTo>
                  <a:lnTo>
                    <a:pt x="1428" y="9"/>
                  </a:lnTo>
                  <a:lnTo>
                    <a:pt x="1802" y="1"/>
                  </a:lnTo>
                  <a:lnTo>
                    <a:pt x="2176" y="9"/>
                  </a:lnTo>
                  <a:lnTo>
                    <a:pt x="2542" y="18"/>
                  </a:lnTo>
                  <a:lnTo>
                    <a:pt x="2899" y="35"/>
                  </a:lnTo>
                  <a:lnTo>
                    <a:pt x="2899" y="35"/>
                  </a:lnTo>
                  <a:lnTo>
                    <a:pt x="3026" y="43"/>
                  </a:lnTo>
                  <a:lnTo>
                    <a:pt x="3145" y="60"/>
                  </a:lnTo>
                  <a:lnTo>
                    <a:pt x="3256" y="86"/>
                  </a:lnTo>
                  <a:lnTo>
                    <a:pt x="3366" y="111"/>
                  </a:lnTo>
                  <a:lnTo>
                    <a:pt x="3477" y="145"/>
                  </a:lnTo>
                  <a:lnTo>
                    <a:pt x="3579" y="187"/>
                  </a:lnTo>
                  <a:lnTo>
                    <a:pt x="3672" y="230"/>
                  </a:lnTo>
                  <a:lnTo>
                    <a:pt x="3757" y="289"/>
                  </a:lnTo>
                  <a:lnTo>
                    <a:pt x="3834" y="349"/>
                  </a:lnTo>
                  <a:lnTo>
                    <a:pt x="3910" y="417"/>
                  </a:lnTo>
                  <a:lnTo>
                    <a:pt x="3970" y="502"/>
                  </a:lnTo>
                  <a:lnTo>
                    <a:pt x="4029" y="587"/>
                  </a:lnTo>
                  <a:lnTo>
                    <a:pt x="4072" y="689"/>
                  </a:lnTo>
                  <a:lnTo>
                    <a:pt x="4114" y="791"/>
                  </a:lnTo>
                  <a:lnTo>
                    <a:pt x="4140" y="910"/>
                  </a:lnTo>
                  <a:lnTo>
                    <a:pt x="4157" y="1037"/>
                  </a:lnTo>
                  <a:lnTo>
                    <a:pt x="4157" y="1037"/>
                  </a:lnTo>
                  <a:lnTo>
                    <a:pt x="4174" y="1207"/>
                  </a:lnTo>
                  <a:lnTo>
                    <a:pt x="4165" y="1377"/>
                  </a:lnTo>
                  <a:lnTo>
                    <a:pt x="4148" y="1539"/>
                  </a:lnTo>
                  <a:lnTo>
                    <a:pt x="4123" y="1700"/>
                  </a:lnTo>
                  <a:lnTo>
                    <a:pt x="4080" y="1853"/>
                  </a:lnTo>
                  <a:lnTo>
                    <a:pt x="4038" y="2006"/>
                  </a:lnTo>
                  <a:lnTo>
                    <a:pt x="3978" y="2159"/>
                  </a:lnTo>
                  <a:lnTo>
                    <a:pt x="3919" y="2312"/>
                  </a:lnTo>
                  <a:lnTo>
                    <a:pt x="3791" y="2610"/>
                  </a:lnTo>
                  <a:lnTo>
                    <a:pt x="3647" y="2907"/>
                  </a:lnTo>
                  <a:lnTo>
                    <a:pt x="3502" y="3196"/>
                  </a:lnTo>
                  <a:lnTo>
                    <a:pt x="3383" y="3494"/>
                  </a:lnTo>
                </a:path>
              </a:pathLst>
            </a:custGeom>
            <a:noFill/>
            <a:ln cap="rnd" cmpd="sng" w="36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32"/>
            <p:cNvSpPr/>
            <p:nvPr/>
          </p:nvSpPr>
          <p:spPr>
            <a:xfrm>
              <a:off x="7413285" y="2123828"/>
              <a:ext cx="373085" cy="404065"/>
            </a:xfrm>
            <a:custGeom>
              <a:rect b="b" l="l" r="r" t="t"/>
              <a:pathLst>
                <a:path extrusionOk="0" fill="none" h="3978" w="3673">
                  <a:moveTo>
                    <a:pt x="0" y="9"/>
                  </a:moveTo>
                  <a:lnTo>
                    <a:pt x="0" y="9"/>
                  </a:lnTo>
                  <a:lnTo>
                    <a:pt x="723" y="0"/>
                  </a:lnTo>
                  <a:lnTo>
                    <a:pt x="1445" y="0"/>
                  </a:lnTo>
                  <a:lnTo>
                    <a:pt x="1811" y="9"/>
                  </a:lnTo>
                  <a:lnTo>
                    <a:pt x="2176" y="17"/>
                  </a:lnTo>
                  <a:lnTo>
                    <a:pt x="2533" y="43"/>
                  </a:lnTo>
                  <a:lnTo>
                    <a:pt x="2890" y="77"/>
                  </a:lnTo>
                  <a:lnTo>
                    <a:pt x="2890" y="77"/>
                  </a:lnTo>
                  <a:lnTo>
                    <a:pt x="3018" y="102"/>
                  </a:lnTo>
                  <a:lnTo>
                    <a:pt x="3137" y="128"/>
                  </a:lnTo>
                  <a:lnTo>
                    <a:pt x="3239" y="162"/>
                  </a:lnTo>
                  <a:lnTo>
                    <a:pt x="3324" y="213"/>
                  </a:lnTo>
                  <a:lnTo>
                    <a:pt x="3400" y="264"/>
                  </a:lnTo>
                  <a:lnTo>
                    <a:pt x="3468" y="323"/>
                  </a:lnTo>
                  <a:lnTo>
                    <a:pt x="3528" y="391"/>
                  </a:lnTo>
                  <a:lnTo>
                    <a:pt x="3570" y="468"/>
                  </a:lnTo>
                  <a:lnTo>
                    <a:pt x="3613" y="553"/>
                  </a:lnTo>
                  <a:lnTo>
                    <a:pt x="3638" y="638"/>
                  </a:lnTo>
                  <a:lnTo>
                    <a:pt x="3655" y="731"/>
                  </a:lnTo>
                  <a:lnTo>
                    <a:pt x="3672" y="833"/>
                  </a:lnTo>
                  <a:lnTo>
                    <a:pt x="3672" y="935"/>
                  </a:lnTo>
                  <a:lnTo>
                    <a:pt x="3664" y="1046"/>
                  </a:lnTo>
                  <a:lnTo>
                    <a:pt x="3655" y="1156"/>
                  </a:lnTo>
                  <a:lnTo>
                    <a:pt x="3638" y="1275"/>
                  </a:lnTo>
                  <a:lnTo>
                    <a:pt x="3638" y="1275"/>
                  </a:lnTo>
                  <a:lnTo>
                    <a:pt x="3596" y="1453"/>
                  </a:lnTo>
                  <a:lnTo>
                    <a:pt x="3545" y="1640"/>
                  </a:lnTo>
                  <a:lnTo>
                    <a:pt x="3477" y="1819"/>
                  </a:lnTo>
                  <a:lnTo>
                    <a:pt x="3400" y="2006"/>
                  </a:lnTo>
                  <a:lnTo>
                    <a:pt x="3315" y="2184"/>
                  </a:lnTo>
                  <a:lnTo>
                    <a:pt x="3222" y="2354"/>
                  </a:lnTo>
                  <a:lnTo>
                    <a:pt x="3128" y="2524"/>
                  </a:lnTo>
                  <a:lnTo>
                    <a:pt x="3035" y="2677"/>
                  </a:lnTo>
                  <a:lnTo>
                    <a:pt x="3035" y="2677"/>
                  </a:lnTo>
                  <a:lnTo>
                    <a:pt x="2950" y="2813"/>
                  </a:lnTo>
                  <a:lnTo>
                    <a:pt x="2839" y="2966"/>
                  </a:lnTo>
                  <a:lnTo>
                    <a:pt x="2729" y="3128"/>
                  </a:lnTo>
                  <a:lnTo>
                    <a:pt x="2627" y="3298"/>
                  </a:lnTo>
                  <a:lnTo>
                    <a:pt x="2584" y="3391"/>
                  </a:lnTo>
                  <a:lnTo>
                    <a:pt x="2542" y="3476"/>
                  </a:lnTo>
                  <a:lnTo>
                    <a:pt x="2508" y="3570"/>
                  </a:lnTo>
                  <a:lnTo>
                    <a:pt x="2482" y="3655"/>
                  </a:lnTo>
                  <a:lnTo>
                    <a:pt x="2465" y="3740"/>
                  </a:lnTo>
                  <a:lnTo>
                    <a:pt x="2457" y="3825"/>
                  </a:lnTo>
                  <a:lnTo>
                    <a:pt x="2465" y="3901"/>
                  </a:lnTo>
                  <a:lnTo>
                    <a:pt x="2482" y="3978"/>
                  </a:lnTo>
                </a:path>
              </a:pathLst>
            </a:custGeom>
            <a:noFill/>
            <a:ln cap="rnd" cmpd="sng" w="36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2"/>
            <p:cNvSpPr/>
            <p:nvPr/>
          </p:nvSpPr>
          <p:spPr>
            <a:xfrm>
              <a:off x="7631673" y="2043482"/>
              <a:ext cx="349723" cy="404980"/>
            </a:xfrm>
            <a:custGeom>
              <a:rect b="b" l="l" r="r" t="t"/>
              <a:pathLst>
                <a:path extrusionOk="0" fill="none" h="3987" w="3443">
                  <a:moveTo>
                    <a:pt x="1" y="18"/>
                  </a:moveTo>
                  <a:lnTo>
                    <a:pt x="1" y="18"/>
                  </a:lnTo>
                  <a:lnTo>
                    <a:pt x="460" y="1"/>
                  </a:lnTo>
                  <a:lnTo>
                    <a:pt x="732" y="1"/>
                  </a:lnTo>
                  <a:lnTo>
                    <a:pt x="1021" y="1"/>
                  </a:lnTo>
                  <a:lnTo>
                    <a:pt x="1318" y="18"/>
                  </a:lnTo>
                  <a:lnTo>
                    <a:pt x="1624" y="43"/>
                  </a:lnTo>
                  <a:lnTo>
                    <a:pt x="1930" y="77"/>
                  </a:lnTo>
                  <a:lnTo>
                    <a:pt x="2083" y="103"/>
                  </a:lnTo>
                  <a:lnTo>
                    <a:pt x="2228" y="137"/>
                  </a:lnTo>
                  <a:lnTo>
                    <a:pt x="2364" y="171"/>
                  </a:lnTo>
                  <a:lnTo>
                    <a:pt x="2508" y="205"/>
                  </a:lnTo>
                  <a:lnTo>
                    <a:pt x="2635" y="256"/>
                  </a:lnTo>
                  <a:lnTo>
                    <a:pt x="2763" y="307"/>
                  </a:lnTo>
                  <a:lnTo>
                    <a:pt x="2873" y="366"/>
                  </a:lnTo>
                  <a:lnTo>
                    <a:pt x="2984" y="426"/>
                  </a:lnTo>
                  <a:lnTo>
                    <a:pt x="3086" y="502"/>
                  </a:lnTo>
                  <a:lnTo>
                    <a:pt x="3171" y="579"/>
                  </a:lnTo>
                  <a:lnTo>
                    <a:pt x="3247" y="664"/>
                  </a:lnTo>
                  <a:lnTo>
                    <a:pt x="3315" y="757"/>
                  </a:lnTo>
                  <a:lnTo>
                    <a:pt x="3366" y="859"/>
                  </a:lnTo>
                  <a:lnTo>
                    <a:pt x="3409" y="970"/>
                  </a:lnTo>
                  <a:lnTo>
                    <a:pt x="3434" y="1089"/>
                  </a:lnTo>
                  <a:lnTo>
                    <a:pt x="3443" y="1225"/>
                  </a:lnTo>
                  <a:lnTo>
                    <a:pt x="3434" y="1361"/>
                  </a:lnTo>
                  <a:lnTo>
                    <a:pt x="3409" y="1514"/>
                  </a:lnTo>
                  <a:lnTo>
                    <a:pt x="3409" y="1514"/>
                  </a:lnTo>
                  <a:lnTo>
                    <a:pt x="3383" y="1624"/>
                  </a:lnTo>
                  <a:lnTo>
                    <a:pt x="3349" y="1726"/>
                  </a:lnTo>
                  <a:lnTo>
                    <a:pt x="3307" y="1828"/>
                  </a:lnTo>
                  <a:lnTo>
                    <a:pt x="3256" y="1930"/>
                  </a:lnTo>
                  <a:lnTo>
                    <a:pt x="3205" y="2024"/>
                  </a:lnTo>
                  <a:lnTo>
                    <a:pt x="3145" y="2117"/>
                  </a:lnTo>
                  <a:lnTo>
                    <a:pt x="3026" y="2287"/>
                  </a:lnTo>
                  <a:lnTo>
                    <a:pt x="2890" y="2465"/>
                  </a:lnTo>
                  <a:lnTo>
                    <a:pt x="2754" y="2635"/>
                  </a:lnTo>
                  <a:lnTo>
                    <a:pt x="2618" y="2805"/>
                  </a:lnTo>
                  <a:lnTo>
                    <a:pt x="2491" y="2992"/>
                  </a:lnTo>
                  <a:lnTo>
                    <a:pt x="2491" y="2992"/>
                  </a:lnTo>
                  <a:lnTo>
                    <a:pt x="2168" y="3485"/>
                  </a:lnTo>
                  <a:lnTo>
                    <a:pt x="1862" y="3987"/>
                  </a:lnTo>
                </a:path>
              </a:pathLst>
            </a:custGeom>
            <a:noFill/>
            <a:ln cap="rnd" cmpd="sng" w="36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2"/>
            <p:cNvSpPr/>
            <p:nvPr/>
          </p:nvSpPr>
          <p:spPr>
            <a:xfrm>
              <a:off x="7910498" y="1983959"/>
              <a:ext cx="286746" cy="385985"/>
            </a:xfrm>
            <a:custGeom>
              <a:rect b="b" l="l" r="r" t="t"/>
              <a:pathLst>
                <a:path extrusionOk="0" fill="none" h="3800" w="2823">
                  <a:moveTo>
                    <a:pt x="1" y="9"/>
                  </a:moveTo>
                  <a:lnTo>
                    <a:pt x="1" y="9"/>
                  </a:lnTo>
                  <a:lnTo>
                    <a:pt x="179" y="0"/>
                  </a:lnTo>
                  <a:lnTo>
                    <a:pt x="375" y="17"/>
                  </a:lnTo>
                  <a:lnTo>
                    <a:pt x="604" y="43"/>
                  </a:lnTo>
                  <a:lnTo>
                    <a:pt x="842" y="94"/>
                  </a:lnTo>
                  <a:lnTo>
                    <a:pt x="1089" y="153"/>
                  </a:lnTo>
                  <a:lnTo>
                    <a:pt x="1344" y="230"/>
                  </a:lnTo>
                  <a:lnTo>
                    <a:pt x="1599" y="323"/>
                  </a:lnTo>
                  <a:lnTo>
                    <a:pt x="1837" y="434"/>
                  </a:lnTo>
                  <a:lnTo>
                    <a:pt x="1956" y="493"/>
                  </a:lnTo>
                  <a:lnTo>
                    <a:pt x="2075" y="561"/>
                  </a:lnTo>
                  <a:lnTo>
                    <a:pt x="2177" y="629"/>
                  </a:lnTo>
                  <a:lnTo>
                    <a:pt x="2279" y="697"/>
                  </a:lnTo>
                  <a:lnTo>
                    <a:pt x="2381" y="774"/>
                  </a:lnTo>
                  <a:lnTo>
                    <a:pt x="2466" y="850"/>
                  </a:lnTo>
                  <a:lnTo>
                    <a:pt x="2551" y="935"/>
                  </a:lnTo>
                  <a:lnTo>
                    <a:pt x="2619" y="1020"/>
                  </a:lnTo>
                  <a:lnTo>
                    <a:pt x="2678" y="1105"/>
                  </a:lnTo>
                  <a:lnTo>
                    <a:pt x="2738" y="1199"/>
                  </a:lnTo>
                  <a:lnTo>
                    <a:pt x="2772" y="1301"/>
                  </a:lnTo>
                  <a:lnTo>
                    <a:pt x="2806" y="1394"/>
                  </a:lnTo>
                  <a:lnTo>
                    <a:pt x="2823" y="1496"/>
                  </a:lnTo>
                  <a:lnTo>
                    <a:pt x="2823" y="1607"/>
                  </a:lnTo>
                  <a:lnTo>
                    <a:pt x="2814" y="1717"/>
                  </a:lnTo>
                  <a:lnTo>
                    <a:pt x="2789" y="1828"/>
                  </a:lnTo>
                  <a:lnTo>
                    <a:pt x="2789" y="1828"/>
                  </a:lnTo>
                  <a:lnTo>
                    <a:pt x="2746" y="1972"/>
                  </a:lnTo>
                  <a:lnTo>
                    <a:pt x="2687" y="2108"/>
                  </a:lnTo>
                  <a:lnTo>
                    <a:pt x="2619" y="2253"/>
                  </a:lnTo>
                  <a:lnTo>
                    <a:pt x="2534" y="2389"/>
                  </a:lnTo>
                  <a:lnTo>
                    <a:pt x="2440" y="2525"/>
                  </a:lnTo>
                  <a:lnTo>
                    <a:pt x="2347" y="2661"/>
                  </a:lnTo>
                  <a:lnTo>
                    <a:pt x="2236" y="2796"/>
                  </a:lnTo>
                  <a:lnTo>
                    <a:pt x="2126" y="2924"/>
                  </a:lnTo>
                  <a:lnTo>
                    <a:pt x="1888" y="3170"/>
                  </a:lnTo>
                  <a:lnTo>
                    <a:pt x="1650" y="3400"/>
                  </a:lnTo>
                  <a:lnTo>
                    <a:pt x="1412" y="3612"/>
                  </a:lnTo>
                  <a:lnTo>
                    <a:pt x="1191" y="3799"/>
                  </a:lnTo>
                </a:path>
              </a:pathLst>
            </a:custGeom>
            <a:noFill/>
            <a:ln cap="rnd" cmpd="sng" w="36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2"/>
            <p:cNvSpPr/>
            <p:nvPr/>
          </p:nvSpPr>
          <p:spPr>
            <a:xfrm>
              <a:off x="8198059" y="2002953"/>
              <a:ext cx="191774" cy="340175"/>
            </a:xfrm>
            <a:custGeom>
              <a:rect b="b" l="l" r="r" t="t"/>
              <a:pathLst>
                <a:path extrusionOk="0" fill="none" h="3349" w="1888">
                  <a:moveTo>
                    <a:pt x="0" y="0"/>
                  </a:moveTo>
                  <a:lnTo>
                    <a:pt x="0" y="0"/>
                  </a:lnTo>
                  <a:lnTo>
                    <a:pt x="111" y="77"/>
                  </a:lnTo>
                  <a:lnTo>
                    <a:pt x="247" y="162"/>
                  </a:lnTo>
                  <a:lnTo>
                    <a:pt x="553" y="340"/>
                  </a:lnTo>
                  <a:lnTo>
                    <a:pt x="893" y="553"/>
                  </a:lnTo>
                  <a:lnTo>
                    <a:pt x="1054" y="663"/>
                  </a:lnTo>
                  <a:lnTo>
                    <a:pt x="1224" y="791"/>
                  </a:lnTo>
                  <a:lnTo>
                    <a:pt x="1377" y="910"/>
                  </a:lnTo>
                  <a:lnTo>
                    <a:pt x="1522" y="1046"/>
                  </a:lnTo>
                  <a:lnTo>
                    <a:pt x="1641" y="1182"/>
                  </a:lnTo>
                  <a:lnTo>
                    <a:pt x="1700" y="1250"/>
                  </a:lnTo>
                  <a:lnTo>
                    <a:pt x="1743" y="1326"/>
                  </a:lnTo>
                  <a:lnTo>
                    <a:pt x="1785" y="1394"/>
                  </a:lnTo>
                  <a:lnTo>
                    <a:pt x="1828" y="1471"/>
                  </a:lnTo>
                  <a:lnTo>
                    <a:pt x="1853" y="1547"/>
                  </a:lnTo>
                  <a:lnTo>
                    <a:pt x="1870" y="1624"/>
                  </a:lnTo>
                  <a:lnTo>
                    <a:pt x="1887" y="1700"/>
                  </a:lnTo>
                  <a:lnTo>
                    <a:pt x="1887" y="1777"/>
                  </a:lnTo>
                  <a:lnTo>
                    <a:pt x="1879" y="1862"/>
                  </a:lnTo>
                  <a:lnTo>
                    <a:pt x="1862" y="1938"/>
                  </a:lnTo>
                  <a:lnTo>
                    <a:pt x="1862" y="1938"/>
                  </a:lnTo>
                  <a:lnTo>
                    <a:pt x="1828" y="2040"/>
                  </a:lnTo>
                  <a:lnTo>
                    <a:pt x="1785" y="2142"/>
                  </a:lnTo>
                  <a:lnTo>
                    <a:pt x="1726" y="2244"/>
                  </a:lnTo>
                  <a:lnTo>
                    <a:pt x="1666" y="2355"/>
                  </a:lnTo>
                  <a:lnTo>
                    <a:pt x="1590" y="2457"/>
                  </a:lnTo>
                  <a:lnTo>
                    <a:pt x="1505" y="2550"/>
                  </a:lnTo>
                  <a:lnTo>
                    <a:pt x="1411" y="2652"/>
                  </a:lnTo>
                  <a:lnTo>
                    <a:pt x="1318" y="2745"/>
                  </a:lnTo>
                  <a:lnTo>
                    <a:pt x="1122" y="2924"/>
                  </a:lnTo>
                  <a:lnTo>
                    <a:pt x="927" y="3094"/>
                  </a:lnTo>
                  <a:lnTo>
                    <a:pt x="731" y="3230"/>
                  </a:lnTo>
                  <a:lnTo>
                    <a:pt x="553" y="3349"/>
                  </a:lnTo>
                </a:path>
              </a:pathLst>
            </a:custGeom>
            <a:noFill/>
            <a:ln cap="rnd" cmpd="sng" w="36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2"/>
            <p:cNvSpPr/>
            <p:nvPr/>
          </p:nvSpPr>
          <p:spPr>
            <a:xfrm>
              <a:off x="7133545" y="2365477"/>
              <a:ext cx="204674" cy="340276"/>
            </a:xfrm>
            <a:custGeom>
              <a:rect b="b" l="l" r="r" t="t"/>
              <a:pathLst>
                <a:path extrusionOk="0" fill="none" h="3350" w="2015">
                  <a:moveTo>
                    <a:pt x="1" y="188"/>
                  </a:moveTo>
                  <a:lnTo>
                    <a:pt x="1" y="188"/>
                  </a:lnTo>
                  <a:lnTo>
                    <a:pt x="171" y="162"/>
                  </a:lnTo>
                  <a:lnTo>
                    <a:pt x="349" y="120"/>
                  </a:lnTo>
                  <a:lnTo>
                    <a:pt x="723" y="43"/>
                  </a:lnTo>
                  <a:lnTo>
                    <a:pt x="910" y="18"/>
                  </a:lnTo>
                  <a:lnTo>
                    <a:pt x="1097" y="1"/>
                  </a:lnTo>
                  <a:lnTo>
                    <a:pt x="1191" y="1"/>
                  </a:lnTo>
                  <a:lnTo>
                    <a:pt x="1284" y="9"/>
                  </a:lnTo>
                  <a:lnTo>
                    <a:pt x="1369" y="18"/>
                  </a:lnTo>
                  <a:lnTo>
                    <a:pt x="1454" y="35"/>
                  </a:lnTo>
                  <a:lnTo>
                    <a:pt x="1454" y="35"/>
                  </a:lnTo>
                  <a:lnTo>
                    <a:pt x="1565" y="69"/>
                  </a:lnTo>
                  <a:lnTo>
                    <a:pt x="1666" y="103"/>
                  </a:lnTo>
                  <a:lnTo>
                    <a:pt x="1743" y="154"/>
                  </a:lnTo>
                  <a:lnTo>
                    <a:pt x="1811" y="205"/>
                  </a:lnTo>
                  <a:lnTo>
                    <a:pt x="1870" y="264"/>
                  </a:lnTo>
                  <a:lnTo>
                    <a:pt x="1913" y="332"/>
                  </a:lnTo>
                  <a:lnTo>
                    <a:pt x="1947" y="400"/>
                  </a:lnTo>
                  <a:lnTo>
                    <a:pt x="1972" y="477"/>
                  </a:lnTo>
                  <a:lnTo>
                    <a:pt x="1989" y="562"/>
                  </a:lnTo>
                  <a:lnTo>
                    <a:pt x="2006" y="647"/>
                  </a:lnTo>
                  <a:lnTo>
                    <a:pt x="2015" y="825"/>
                  </a:lnTo>
                  <a:lnTo>
                    <a:pt x="2006" y="1208"/>
                  </a:lnTo>
                  <a:lnTo>
                    <a:pt x="2006" y="1208"/>
                  </a:lnTo>
                  <a:lnTo>
                    <a:pt x="2006" y="1471"/>
                  </a:lnTo>
                  <a:lnTo>
                    <a:pt x="2006" y="1769"/>
                  </a:lnTo>
                  <a:lnTo>
                    <a:pt x="1998" y="1922"/>
                  </a:lnTo>
                  <a:lnTo>
                    <a:pt x="1989" y="2075"/>
                  </a:lnTo>
                  <a:lnTo>
                    <a:pt x="1964" y="2236"/>
                  </a:lnTo>
                  <a:lnTo>
                    <a:pt x="1938" y="2389"/>
                  </a:lnTo>
                  <a:lnTo>
                    <a:pt x="1904" y="2542"/>
                  </a:lnTo>
                  <a:lnTo>
                    <a:pt x="1862" y="2687"/>
                  </a:lnTo>
                  <a:lnTo>
                    <a:pt x="1811" y="2823"/>
                  </a:lnTo>
                  <a:lnTo>
                    <a:pt x="1743" y="2950"/>
                  </a:lnTo>
                  <a:lnTo>
                    <a:pt x="1666" y="3069"/>
                  </a:lnTo>
                  <a:lnTo>
                    <a:pt x="1624" y="3129"/>
                  </a:lnTo>
                  <a:lnTo>
                    <a:pt x="1573" y="3180"/>
                  </a:lnTo>
                  <a:lnTo>
                    <a:pt x="1522" y="3231"/>
                  </a:lnTo>
                  <a:lnTo>
                    <a:pt x="1463" y="3273"/>
                  </a:lnTo>
                  <a:lnTo>
                    <a:pt x="1403" y="3307"/>
                  </a:lnTo>
                  <a:lnTo>
                    <a:pt x="1344" y="3350"/>
                  </a:lnTo>
                </a:path>
              </a:pathLst>
            </a:custGeom>
            <a:noFill/>
            <a:ln cap="rnd" cmpd="sng" w="36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32"/>
            <p:cNvSpPr/>
            <p:nvPr/>
          </p:nvSpPr>
          <p:spPr>
            <a:xfrm>
              <a:off x="7796632" y="2534701"/>
              <a:ext cx="1105949" cy="743427"/>
            </a:xfrm>
            <a:custGeom>
              <a:rect b="b" l="l" r="r" t="t"/>
              <a:pathLst>
                <a:path extrusionOk="0" h="7319" w="10888">
                  <a:moveTo>
                    <a:pt x="8125" y="1"/>
                  </a:moveTo>
                  <a:lnTo>
                    <a:pt x="7938" y="9"/>
                  </a:lnTo>
                  <a:lnTo>
                    <a:pt x="7811" y="18"/>
                  </a:lnTo>
                  <a:lnTo>
                    <a:pt x="7615" y="43"/>
                  </a:lnTo>
                  <a:lnTo>
                    <a:pt x="7369" y="77"/>
                  </a:lnTo>
                  <a:lnTo>
                    <a:pt x="7037" y="145"/>
                  </a:lnTo>
                  <a:lnTo>
                    <a:pt x="7012" y="154"/>
                  </a:lnTo>
                  <a:lnTo>
                    <a:pt x="6986" y="154"/>
                  </a:lnTo>
                  <a:lnTo>
                    <a:pt x="6867" y="188"/>
                  </a:lnTo>
                  <a:lnTo>
                    <a:pt x="6842" y="188"/>
                  </a:lnTo>
                  <a:lnTo>
                    <a:pt x="6740" y="213"/>
                  </a:lnTo>
                  <a:lnTo>
                    <a:pt x="6451" y="290"/>
                  </a:lnTo>
                  <a:lnTo>
                    <a:pt x="6383" y="307"/>
                  </a:lnTo>
                  <a:lnTo>
                    <a:pt x="6120" y="383"/>
                  </a:lnTo>
                  <a:lnTo>
                    <a:pt x="5610" y="536"/>
                  </a:lnTo>
                  <a:lnTo>
                    <a:pt x="4998" y="749"/>
                  </a:lnTo>
                  <a:lnTo>
                    <a:pt x="4641" y="876"/>
                  </a:lnTo>
                  <a:lnTo>
                    <a:pt x="4258" y="1021"/>
                  </a:lnTo>
                  <a:lnTo>
                    <a:pt x="4156" y="1055"/>
                  </a:lnTo>
                  <a:lnTo>
                    <a:pt x="4080" y="1089"/>
                  </a:lnTo>
                  <a:lnTo>
                    <a:pt x="3502" y="1318"/>
                  </a:lnTo>
                  <a:lnTo>
                    <a:pt x="3043" y="1522"/>
                  </a:lnTo>
                  <a:lnTo>
                    <a:pt x="3017" y="1531"/>
                  </a:lnTo>
                  <a:lnTo>
                    <a:pt x="2771" y="1641"/>
                  </a:lnTo>
                  <a:lnTo>
                    <a:pt x="2720" y="1667"/>
                  </a:lnTo>
                  <a:lnTo>
                    <a:pt x="2533" y="1760"/>
                  </a:lnTo>
                  <a:lnTo>
                    <a:pt x="2465" y="1786"/>
                  </a:lnTo>
                  <a:lnTo>
                    <a:pt x="2456" y="1794"/>
                  </a:lnTo>
                  <a:lnTo>
                    <a:pt x="2278" y="1888"/>
                  </a:lnTo>
                  <a:lnTo>
                    <a:pt x="2269" y="1888"/>
                  </a:lnTo>
                  <a:lnTo>
                    <a:pt x="1921" y="2075"/>
                  </a:lnTo>
                  <a:lnTo>
                    <a:pt x="1904" y="2083"/>
                  </a:lnTo>
                  <a:lnTo>
                    <a:pt x="1793" y="2143"/>
                  </a:lnTo>
                  <a:lnTo>
                    <a:pt x="1776" y="2151"/>
                  </a:lnTo>
                  <a:lnTo>
                    <a:pt x="1768" y="2160"/>
                  </a:lnTo>
                  <a:lnTo>
                    <a:pt x="1623" y="2245"/>
                  </a:lnTo>
                  <a:lnTo>
                    <a:pt x="1428" y="2372"/>
                  </a:lnTo>
                  <a:lnTo>
                    <a:pt x="1249" y="2491"/>
                  </a:lnTo>
                  <a:lnTo>
                    <a:pt x="1181" y="2534"/>
                  </a:lnTo>
                  <a:lnTo>
                    <a:pt x="1156" y="2559"/>
                  </a:lnTo>
                  <a:lnTo>
                    <a:pt x="1147" y="2568"/>
                  </a:lnTo>
                  <a:lnTo>
                    <a:pt x="1113" y="2593"/>
                  </a:lnTo>
                  <a:lnTo>
                    <a:pt x="1079" y="2619"/>
                  </a:lnTo>
                  <a:lnTo>
                    <a:pt x="1003" y="2687"/>
                  </a:lnTo>
                  <a:lnTo>
                    <a:pt x="909" y="2763"/>
                  </a:lnTo>
                  <a:lnTo>
                    <a:pt x="833" y="2840"/>
                  </a:lnTo>
                  <a:lnTo>
                    <a:pt x="816" y="2848"/>
                  </a:lnTo>
                  <a:lnTo>
                    <a:pt x="697" y="2976"/>
                  </a:lnTo>
                  <a:lnTo>
                    <a:pt x="672" y="3001"/>
                  </a:lnTo>
                  <a:lnTo>
                    <a:pt x="570" y="3120"/>
                  </a:lnTo>
                  <a:lnTo>
                    <a:pt x="468" y="3265"/>
                  </a:lnTo>
                  <a:lnTo>
                    <a:pt x="442" y="3299"/>
                  </a:lnTo>
                  <a:lnTo>
                    <a:pt x="408" y="3349"/>
                  </a:lnTo>
                  <a:lnTo>
                    <a:pt x="391" y="3383"/>
                  </a:lnTo>
                  <a:lnTo>
                    <a:pt x="340" y="3477"/>
                  </a:lnTo>
                  <a:lnTo>
                    <a:pt x="323" y="3502"/>
                  </a:lnTo>
                  <a:lnTo>
                    <a:pt x="289" y="3553"/>
                  </a:lnTo>
                  <a:lnTo>
                    <a:pt x="247" y="3647"/>
                  </a:lnTo>
                  <a:lnTo>
                    <a:pt x="170" y="3825"/>
                  </a:lnTo>
                  <a:lnTo>
                    <a:pt x="136" y="3936"/>
                  </a:lnTo>
                  <a:lnTo>
                    <a:pt x="102" y="4038"/>
                  </a:lnTo>
                  <a:lnTo>
                    <a:pt x="68" y="4165"/>
                  </a:lnTo>
                  <a:lnTo>
                    <a:pt x="43" y="4284"/>
                  </a:lnTo>
                  <a:lnTo>
                    <a:pt x="17" y="4429"/>
                  </a:lnTo>
                  <a:lnTo>
                    <a:pt x="17" y="4437"/>
                  </a:lnTo>
                  <a:lnTo>
                    <a:pt x="9" y="4522"/>
                  </a:lnTo>
                  <a:lnTo>
                    <a:pt x="9" y="4539"/>
                  </a:lnTo>
                  <a:lnTo>
                    <a:pt x="0" y="4667"/>
                  </a:lnTo>
                  <a:lnTo>
                    <a:pt x="0" y="4684"/>
                  </a:lnTo>
                  <a:lnTo>
                    <a:pt x="0" y="4837"/>
                  </a:lnTo>
                  <a:lnTo>
                    <a:pt x="0" y="4862"/>
                  </a:lnTo>
                  <a:lnTo>
                    <a:pt x="17" y="5024"/>
                  </a:lnTo>
                  <a:lnTo>
                    <a:pt x="26" y="5126"/>
                  </a:lnTo>
                  <a:lnTo>
                    <a:pt x="51" y="5245"/>
                  </a:lnTo>
                  <a:lnTo>
                    <a:pt x="77" y="5372"/>
                  </a:lnTo>
                  <a:lnTo>
                    <a:pt x="136" y="5559"/>
                  </a:lnTo>
                  <a:lnTo>
                    <a:pt x="162" y="5644"/>
                  </a:lnTo>
                  <a:lnTo>
                    <a:pt x="170" y="5670"/>
                  </a:lnTo>
                  <a:lnTo>
                    <a:pt x="213" y="5763"/>
                  </a:lnTo>
                  <a:lnTo>
                    <a:pt x="255" y="5848"/>
                  </a:lnTo>
                  <a:lnTo>
                    <a:pt x="281" y="5908"/>
                  </a:lnTo>
                  <a:lnTo>
                    <a:pt x="340" y="6018"/>
                  </a:lnTo>
                  <a:lnTo>
                    <a:pt x="391" y="6112"/>
                  </a:lnTo>
                  <a:lnTo>
                    <a:pt x="459" y="6205"/>
                  </a:lnTo>
                  <a:lnTo>
                    <a:pt x="544" y="6324"/>
                  </a:lnTo>
                  <a:lnTo>
                    <a:pt x="578" y="6367"/>
                  </a:lnTo>
                  <a:lnTo>
                    <a:pt x="587" y="6375"/>
                  </a:lnTo>
                  <a:lnTo>
                    <a:pt x="714" y="6520"/>
                  </a:lnTo>
                  <a:lnTo>
                    <a:pt x="723" y="6520"/>
                  </a:lnTo>
                  <a:lnTo>
                    <a:pt x="791" y="6596"/>
                  </a:lnTo>
                  <a:lnTo>
                    <a:pt x="858" y="6656"/>
                  </a:lnTo>
                  <a:lnTo>
                    <a:pt x="867" y="6664"/>
                  </a:lnTo>
                  <a:lnTo>
                    <a:pt x="986" y="6758"/>
                  </a:lnTo>
                  <a:lnTo>
                    <a:pt x="1113" y="6851"/>
                  </a:lnTo>
                  <a:lnTo>
                    <a:pt x="1173" y="6894"/>
                  </a:lnTo>
                  <a:lnTo>
                    <a:pt x="1258" y="6945"/>
                  </a:lnTo>
                  <a:lnTo>
                    <a:pt x="1351" y="6996"/>
                  </a:lnTo>
                  <a:lnTo>
                    <a:pt x="1360" y="6996"/>
                  </a:lnTo>
                  <a:lnTo>
                    <a:pt x="1360" y="7004"/>
                  </a:lnTo>
                  <a:lnTo>
                    <a:pt x="1445" y="7047"/>
                  </a:lnTo>
                  <a:lnTo>
                    <a:pt x="1572" y="7106"/>
                  </a:lnTo>
                  <a:lnTo>
                    <a:pt x="1742" y="7166"/>
                  </a:lnTo>
                  <a:lnTo>
                    <a:pt x="1929" y="7225"/>
                  </a:lnTo>
                  <a:lnTo>
                    <a:pt x="2006" y="7242"/>
                  </a:lnTo>
                  <a:lnTo>
                    <a:pt x="2142" y="7268"/>
                  </a:lnTo>
                  <a:lnTo>
                    <a:pt x="2176" y="7276"/>
                  </a:lnTo>
                  <a:lnTo>
                    <a:pt x="2346" y="7302"/>
                  </a:lnTo>
                  <a:lnTo>
                    <a:pt x="2524" y="7310"/>
                  </a:lnTo>
                  <a:lnTo>
                    <a:pt x="2541" y="7319"/>
                  </a:lnTo>
                  <a:lnTo>
                    <a:pt x="2796" y="7319"/>
                  </a:lnTo>
                  <a:lnTo>
                    <a:pt x="3068" y="7302"/>
                  </a:lnTo>
                  <a:lnTo>
                    <a:pt x="3374" y="7259"/>
                  </a:lnTo>
                  <a:lnTo>
                    <a:pt x="3621" y="7217"/>
                  </a:lnTo>
                  <a:lnTo>
                    <a:pt x="3927" y="7157"/>
                  </a:lnTo>
                  <a:lnTo>
                    <a:pt x="4020" y="7132"/>
                  </a:lnTo>
                  <a:lnTo>
                    <a:pt x="4105" y="7106"/>
                  </a:lnTo>
                  <a:lnTo>
                    <a:pt x="4284" y="7064"/>
                  </a:lnTo>
                  <a:lnTo>
                    <a:pt x="4403" y="7030"/>
                  </a:lnTo>
                  <a:lnTo>
                    <a:pt x="4496" y="7004"/>
                  </a:lnTo>
                  <a:lnTo>
                    <a:pt x="4981" y="6868"/>
                  </a:lnTo>
                  <a:lnTo>
                    <a:pt x="5414" y="6732"/>
                  </a:lnTo>
                  <a:lnTo>
                    <a:pt x="6001" y="6528"/>
                  </a:lnTo>
                  <a:lnTo>
                    <a:pt x="6018" y="6520"/>
                  </a:lnTo>
                  <a:lnTo>
                    <a:pt x="6154" y="6477"/>
                  </a:lnTo>
                  <a:lnTo>
                    <a:pt x="6595" y="6307"/>
                  </a:lnTo>
                  <a:lnTo>
                    <a:pt x="7071" y="6120"/>
                  </a:lnTo>
                  <a:lnTo>
                    <a:pt x="7207" y="6069"/>
                  </a:lnTo>
                  <a:lnTo>
                    <a:pt x="7522" y="5933"/>
                  </a:lnTo>
                  <a:lnTo>
                    <a:pt x="7819" y="5806"/>
                  </a:lnTo>
                  <a:lnTo>
                    <a:pt x="8321" y="5576"/>
                  </a:lnTo>
                  <a:lnTo>
                    <a:pt x="8372" y="5551"/>
                  </a:lnTo>
                  <a:lnTo>
                    <a:pt x="8397" y="5534"/>
                  </a:lnTo>
                  <a:lnTo>
                    <a:pt x="8644" y="5415"/>
                  </a:lnTo>
                  <a:lnTo>
                    <a:pt x="8941" y="5262"/>
                  </a:lnTo>
                  <a:lnTo>
                    <a:pt x="9162" y="5134"/>
                  </a:lnTo>
                  <a:lnTo>
                    <a:pt x="9179" y="5126"/>
                  </a:lnTo>
                  <a:lnTo>
                    <a:pt x="9324" y="5041"/>
                  </a:lnTo>
                  <a:lnTo>
                    <a:pt x="9468" y="4947"/>
                  </a:lnTo>
                  <a:lnTo>
                    <a:pt x="9647" y="4828"/>
                  </a:lnTo>
                  <a:lnTo>
                    <a:pt x="9842" y="4675"/>
                  </a:lnTo>
                  <a:lnTo>
                    <a:pt x="9851" y="4658"/>
                  </a:lnTo>
                  <a:lnTo>
                    <a:pt x="9927" y="4599"/>
                  </a:lnTo>
                  <a:lnTo>
                    <a:pt x="10038" y="4497"/>
                  </a:lnTo>
                  <a:lnTo>
                    <a:pt x="10140" y="4403"/>
                  </a:lnTo>
                  <a:lnTo>
                    <a:pt x="10140" y="4395"/>
                  </a:lnTo>
                  <a:lnTo>
                    <a:pt x="10242" y="4284"/>
                  </a:lnTo>
                  <a:lnTo>
                    <a:pt x="10242" y="4276"/>
                  </a:lnTo>
                  <a:lnTo>
                    <a:pt x="10267" y="4250"/>
                  </a:lnTo>
                  <a:lnTo>
                    <a:pt x="10361" y="4131"/>
                  </a:lnTo>
                  <a:lnTo>
                    <a:pt x="10454" y="3995"/>
                  </a:lnTo>
                  <a:lnTo>
                    <a:pt x="10463" y="3987"/>
                  </a:lnTo>
                  <a:lnTo>
                    <a:pt x="10514" y="3902"/>
                  </a:lnTo>
                  <a:lnTo>
                    <a:pt x="10522" y="3893"/>
                  </a:lnTo>
                  <a:lnTo>
                    <a:pt x="10582" y="3791"/>
                  </a:lnTo>
                  <a:lnTo>
                    <a:pt x="10582" y="3783"/>
                  </a:lnTo>
                  <a:lnTo>
                    <a:pt x="10616" y="3715"/>
                  </a:lnTo>
                  <a:lnTo>
                    <a:pt x="10692" y="3545"/>
                  </a:lnTo>
                  <a:lnTo>
                    <a:pt x="10701" y="3536"/>
                  </a:lnTo>
                  <a:lnTo>
                    <a:pt x="10718" y="3494"/>
                  </a:lnTo>
                  <a:lnTo>
                    <a:pt x="10735" y="3451"/>
                  </a:lnTo>
                  <a:lnTo>
                    <a:pt x="10752" y="3400"/>
                  </a:lnTo>
                  <a:lnTo>
                    <a:pt x="10803" y="3231"/>
                  </a:lnTo>
                  <a:lnTo>
                    <a:pt x="10811" y="3188"/>
                  </a:lnTo>
                  <a:lnTo>
                    <a:pt x="10820" y="3171"/>
                  </a:lnTo>
                  <a:lnTo>
                    <a:pt x="10820" y="3146"/>
                  </a:lnTo>
                  <a:lnTo>
                    <a:pt x="10845" y="3035"/>
                  </a:lnTo>
                  <a:lnTo>
                    <a:pt x="10862" y="2942"/>
                  </a:lnTo>
                  <a:lnTo>
                    <a:pt x="10871" y="2882"/>
                  </a:lnTo>
                  <a:lnTo>
                    <a:pt x="10879" y="2755"/>
                  </a:lnTo>
                  <a:lnTo>
                    <a:pt x="10879" y="2746"/>
                  </a:lnTo>
                  <a:lnTo>
                    <a:pt x="10888" y="2695"/>
                  </a:lnTo>
                  <a:lnTo>
                    <a:pt x="10888" y="2559"/>
                  </a:lnTo>
                  <a:lnTo>
                    <a:pt x="10888" y="2542"/>
                  </a:lnTo>
                  <a:lnTo>
                    <a:pt x="10888" y="2534"/>
                  </a:lnTo>
                  <a:lnTo>
                    <a:pt x="10879" y="2347"/>
                  </a:lnTo>
                  <a:lnTo>
                    <a:pt x="10862" y="2219"/>
                  </a:lnTo>
                  <a:lnTo>
                    <a:pt x="10845" y="2117"/>
                  </a:lnTo>
                  <a:lnTo>
                    <a:pt x="10811" y="1956"/>
                  </a:lnTo>
                  <a:lnTo>
                    <a:pt x="10811" y="1939"/>
                  </a:lnTo>
                  <a:lnTo>
                    <a:pt x="10777" y="1820"/>
                  </a:lnTo>
                  <a:lnTo>
                    <a:pt x="10735" y="1701"/>
                  </a:lnTo>
                  <a:lnTo>
                    <a:pt x="10692" y="1590"/>
                  </a:lnTo>
                  <a:lnTo>
                    <a:pt x="10641" y="1480"/>
                  </a:lnTo>
                  <a:lnTo>
                    <a:pt x="10565" y="1335"/>
                  </a:lnTo>
                  <a:lnTo>
                    <a:pt x="10548" y="1301"/>
                  </a:lnTo>
                  <a:lnTo>
                    <a:pt x="10480" y="1182"/>
                  </a:lnTo>
                  <a:lnTo>
                    <a:pt x="10386" y="1055"/>
                  </a:lnTo>
                  <a:lnTo>
                    <a:pt x="10284" y="919"/>
                  </a:lnTo>
                  <a:lnTo>
                    <a:pt x="10182" y="808"/>
                  </a:lnTo>
                  <a:lnTo>
                    <a:pt x="10148" y="774"/>
                  </a:lnTo>
                  <a:lnTo>
                    <a:pt x="10072" y="698"/>
                  </a:lnTo>
                  <a:lnTo>
                    <a:pt x="10038" y="664"/>
                  </a:lnTo>
                  <a:lnTo>
                    <a:pt x="9970" y="604"/>
                  </a:lnTo>
                  <a:lnTo>
                    <a:pt x="9885" y="545"/>
                  </a:lnTo>
                  <a:lnTo>
                    <a:pt x="9757" y="451"/>
                  </a:lnTo>
                  <a:lnTo>
                    <a:pt x="9647" y="383"/>
                  </a:lnTo>
                  <a:lnTo>
                    <a:pt x="9545" y="324"/>
                  </a:lnTo>
                  <a:lnTo>
                    <a:pt x="9536" y="324"/>
                  </a:lnTo>
                  <a:lnTo>
                    <a:pt x="9485" y="290"/>
                  </a:lnTo>
                  <a:lnTo>
                    <a:pt x="9383" y="247"/>
                  </a:lnTo>
                  <a:lnTo>
                    <a:pt x="9349" y="230"/>
                  </a:lnTo>
                  <a:lnTo>
                    <a:pt x="9264" y="196"/>
                  </a:lnTo>
                  <a:lnTo>
                    <a:pt x="9179" y="162"/>
                  </a:lnTo>
                  <a:lnTo>
                    <a:pt x="9162" y="154"/>
                  </a:lnTo>
                  <a:lnTo>
                    <a:pt x="9060" y="120"/>
                  </a:lnTo>
                  <a:lnTo>
                    <a:pt x="9052" y="120"/>
                  </a:lnTo>
                  <a:lnTo>
                    <a:pt x="8873" y="69"/>
                  </a:lnTo>
                  <a:lnTo>
                    <a:pt x="8771" y="52"/>
                  </a:lnTo>
                  <a:lnTo>
                    <a:pt x="8746" y="43"/>
                  </a:lnTo>
                  <a:lnTo>
                    <a:pt x="8729" y="43"/>
                  </a:lnTo>
                  <a:lnTo>
                    <a:pt x="8533" y="18"/>
                  </a:lnTo>
                  <a:lnTo>
                    <a:pt x="8516" y="9"/>
                  </a:lnTo>
                  <a:lnTo>
                    <a:pt x="83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2"/>
            <p:cNvSpPr/>
            <p:nvPr/>
          </p:nvSpPr>
          <p:spPr>
            <a:xfrm>
              <a:off x="7582510" y="2551969"/>
              <a:ext cx="1527282" cy="537941"/>
            </a:xfrm>
            <a:custGeom>
              <a:rect b="b" l="l" r="r" t="t"/>
              <a:pathLst>
                <a:path extrusionOk="0" h="5296" w="15036">
                  <a:moveTo>
                    <a:pt x="15035" y="1"/>
                  </a:moveTo>
                  <a:lnTo>
                    <a:pt x="15018" y="60"/>
                  </a:lnTo>
                  <a:lnTo>
                    <a:pt x="15010" y="86"/>
                  </a:lnTo>
                  <a:lnTo>
                    <a:pt x="14984" y="120"/>
                  </a:lnTo>
                  <a:lnTo>
                    <a:pt x="14959" y="145"/>
                  </a:lnTo>
                  <a:lnTo>
                    <a:pt x="14925" y="179"/>
                  </a:lnTo>
                  <a:lnTo>
                    <a:pt x="14891" y="205"/>
                  </a:lnTo>
                  <a:lnTo>
                    <a:pt x="14840" y="239"/>
                  </a:lnTo>
                  <a:lnTo>
                    <a:pt x="14806" y="256"/>
                  </a:lnTo>
                  <a:lnTo>
                    <a:pt x="14721" y="298"/>
                  </a:lnTo>
                  <a:lnTo>
                    <a:pt x="14695" y="307"/>
                  </a:lnTo>
                  <a:lnTo>
                    <a:pt x="14559" y="358"/>
                  </a:lnTo>
                  <a:lnTo>
                    <a:pt x="14517" y="366"/>
                  </a:lnTo>
                  <a:lnTo>
                    <a:pt x="14398" y="400"/>
                  </a:lnTo>
                  <a:lnTo>
                    <a:pt x="14355" y="417"/>
                  </a:lnTo>
                  <a:lnTo>
                    <a:pt x="14220" y="443"/>
                  </a:lnTo>
                  <a:lnTo>
                    <a:pt x="14169" y="460"/>
                  </a:lnTo>
                  <a:lnTo>
                    <a:pt x="13973" y="494"/>
                  </a:lnTo>
                  <a:lnTo>
                    <a:pt x="13948" y="502"/>
                  </a:lnTo>
                  <a:lnTo>
                    <a:pt x="13752" y="536"/>
                  </a:lnTo>
                  <a:lnTo>
                    <a:pt x="13684" y="545"/>
                  </a:lnTo>
                  <a:lnTo>
                    <a:pt x="13497" y="570"/>
                  </a:lnTo>
                  <a:lnTo>
                    <a:pt x="13438" y="579"/>
                  </a:lnTo>
                  <a:lnTo>
                    <a:pt x="13166" y="613"/>
                  </a:lnTo>
                  <a:lnTo>
                    <a:pt x="13106" y="613"/>
                  </a:lnTo>
                  <a:lnTo>
                    <a:pt x="12885" y="638"/>
                  </a:lnTo>
                  <a:lnTo>
                    <a:pt x="12758" y="647"/>
                  </a:lnTo>
                  <a:lnTo>
                    <a:pt x="12554" y="664"/>
                  </a:lnTo>
                  <a:lnTo>
                    <a:pt x="12418" y="681"/>
                  </a:lnTo>
                  <a:lnTo>
                    <a:pt x="12188" y="698"/>
                  </a:lnTo>
                  <a:lnTo>
                    <a:pt x="12069" y="706"/>
                  </a:lnTo>
                  <a:lnTo>
                    <a:pt x="11687" y="723"/>
                  </a:lnTo>
                  <a:lnTo>
                    <a:pt x="11415" y="740"/>
                  </a:lnTo>
                  <a:lnTo>
                    <a:pt x="11355" y="749"/>
                  </a:lnTo>
                  <a:lnTo>
                    <a:pt x="10939" y="774"/>
                  </a:lnTo>
                  <a:lnTo>
                    <a:pt x="10913" y="783"/>
                  </a:lnTo>
                  <a:lnTo>
                    <a:pt x="10854" y="791"/>
                  </a:lnTo>
                  <a:lnTo>
                    <a:pt x="10480" y="834"/>
                  </a:lnTo>
                  <a:lnTo>
                    <a:pt x="10344" y="851"/>
                  </a:lnTo>
                  <a:lnTo>
                    <a:pt x="10021" y="910"/>
                  </a:lnTo>
                  <a:lnTo>
                    <a:pt x="9893" y="936"/>
                  </a:lnTo>
                  <a:lnTo>
                    <a:pt x="9477" y="1021"/>
                  </a:lnTo>
                  <a:lnTo>
                    <a:pt x="9468" y="1021"/>
                  </a:lnTo>
                  <a:lnTo>
                    <a:pt x="9043" y="1131"/>
                  </a:lnTo>
                  <a:lnTo>
                    <a:pt x="9009" y="1140"/>
                  </a:lnTo>
                  <a:lnTo>
                    <a:pt x="8950" y="1157"/>
                  </a:lnTo>
                  <a:lnTo>
                    <a:pt x="8525" y="1284"/>
                  </a:lnTo>
                  <a:lnTo>
                    <a:pt x="8449" y="1310"/>
                  </a:lnTo>
                  <a:lnTo>
                    <a:pt x="7990" y="1471"/>
                  </a:lnTo>
                  <a:lnTo>
                    <a:pt x="7896" y="1505"/>
                  </a:lnTo>
                  <a:lnTo>
                    <a:pt x="7488" y="1667"/>
                  </a:lnTo>
                  <a:lnTo>
                    <a:pt x="7437" y="1684"/>
                  </a:lnTo>
                  <a:lnTo>
                    <a:pt x="7004" y="1871"/>
                  </a:lnTo>
                  <a:lnTo>
                    <a:pt x="6910" y="1913"/>
                  </a:lnTo>
                  <a:lnTo>
                    <a:pt x="6494" y="2100"/>
                  </a:lnTo>
                  <a:lnTo>
                    <a:pt x="6485" y="2100"/>
                  </a:lnTo>
                  <a:lnTo>
                    <a:pt x="6069" y="2304"/>
                  </a:lnTo>
                  <a:lnTo>
                    <a:pt x="5975" y="2347"/>
                  </a:lnTo>
                  <a:lnTo>
                    <a:pt x="5584" y="2551"/>
                  </a:lnTo>
                  <a:lnTo>
                    <a:pt x="5567" y="2559"/>
                  </a:lnTo>
                  <a:lnTo>
                    <a:pt x="5176" y="2763"/>
                  </a:lnTo>
                  <a:lnTo>
                    <a:pt x="5091" y="2806"/>
                  </a:lnTo>
                  <a:lnTo>
                    <a:pt x="4692" y="3018"/>
                  </a:lnTo>
                  <a:lnTo>
                    <a:pt x="4386" y="3179"/>
                  </a:lnTo>
                  <a:lnTo>
                    <a:pt x="4284" y="3230"/>
                  </a:lnTo>
                  <a:lnTo>
                    <a:pt x="3935" y="3409"/>
                  </a:lnTo>
                  <a:lnTo>
                    <a:pt x="3876" y="3443"/>
                  </a:lnTo>
                  <a:lnTo>
                    <a:pt x="3570" y="3587"/>
                  </a:lnTo>
                  <a:lnTo>
                    <a:pt x="3502" y="3630"/>
                  </a:lnTo>
                  <a:lnTo>
                    <a:pt x="3170" y="3783"/>
                  </a:lnTo>
                  <a:lnTo>
                    <a:pt x="3102" y="3808"/>
                  </a:lnTo>
                  <a:lnTo>
                    <a:pt x="2814" y="3936"/>
                  </a:lnTo>
                  <a:lnTo>
                    <a:pt x="2763" y="3961"/>
                  </a:lnTo>
                  <a:lnTo>
                    <a:pt x="2448" y="4080"/>
                  </a:lnTo>
                  <a:lnTo>
                    <a:pt x="2380" y="4097"/>
                  </a:lnTo>
                  <a:lnTo>
                    <a:pt x="2091" y="4191"/>
                  </a:lnTo>
                  <a:lnTo>
                    <a:pt x="2057" y="4199"/>
                  </a:lnTo>
                  <a:lnTo>
                    <a:pt x="1819" y="4259"/>
                  </a:lnTo>
                  <a:lnTo>
                    <a:pt x="1581" y="4310"/>
                  </a:lnTo>
                  <a:lnTo>
                    <a:pt x="1505" y="4318"/>
                  </a:lnTo>
                  <a:lnTo>
                    <a:pt x="1309" y="4335"/>
                  </a:lnTo>
                  <a:lnTo>
                    <a:pt x="1207" y="4344"/>
                  </a:lnTo>
                  <a:lnTo>
                    <a:pt x="1105" y="4335"/>
                  </a:lnTo>
                  <a:lnTo>
                    <a:pt x="1003" y="4327"/>
                  </a:lnTo>
                  <a:lnTo>
                    <a:pt x="961" y="4327"/>
                  </a:lnTo>
                  <a:lnTo>
                    <a:pt x="825" y="4301"/>
                  </a:lnTo>
                  <a:lnTo>
                    <a:pt x="799" y="4293"/>
                  </a:lnTo>
                  <a:lnTo>
                    <a:pt x="697" y="4267"/>
                  </a:lnTo>
                  <a:lnTo>
                    <a:pt x="663" y="4250"/>
                  </a:lnTo>
                  <a:lnTo>
                    <a:pt x="587" y="4216"/>
                  </a:lnTo>
                  <a:lnTo>
                    <a:pt x="553" y="4199"/>
                  </a:lnTo>
                  <a:lnTo>
                    <a:pt x="485" y="4157"/>
                  </a:lnTo>
                  <a:lnTo>
                    <a:pt x="459" y="4140"/>
                  </a:lnTo>
                  <a:lnTo>
                    <a:pt x="383" y="4080"/>
                  </a:lnTo>
                  <a:lnTo>
                    <a:pt x="374" y="4072"/>
                  </a:lnTo>
                  <a:lnTo>
                    <a:pt x="306" y="3995"/>
                  </a:lnTo>
                  <a:lnTo>
                    <a:pt x="281" y="3970"/>
                  </a:lnTo>
                  <a:lnTo>
                    <a:pt x="247" y="3910"/>
                  </a:lnTo>
                  <a:lnTo>
                    <a:pt x="221" y="3876"/>
                  </a:lnTo>
                  <a:lnTo>
                    <a:pt x="196" y="3808"/>
                  </a:lnTo>
                  <a:lnTo>
                    <a:pt x="179" y="3774"/>
                  </a:lnTo>
                  <a:lnTo>
                    <a:pt x="145" y="3698"/>
                  </a:lnTo>
                  <a:lnTo>
                    <a:pt x="136" y="3672"/>
                  </a:lnTo>
                  <a:lnTo>
                    <a:pt x="111" y="3562"/>
                  </a:lnTo>
                  <a:lnTo>
                    <a:pt x="102" y="3536"/>
                  </a:lnTo>
                  <a:lnTo>
                    <a:pt x="94" y="3451"/>
                  </a:lnTo>
                  <a:lnTo>
                    <a:pt x="85" y="3409"/>
                  </a:lnTo>
                  <a:lnTo>
                    <a:pt x="85" y="3332"/>
                  </a:lnTo>
                  <a:lnTo>
                    <a:pt x="77" y="3281"/>
                  </a:lnTo>
                  <a:lnTo>
                    <a:pt x="77" y="3205"/>
                  </a:lnTo>
                  <a:lnTo>
                    <a:pt x="77" y="3162"/>
                  </a:lnTo>
                  <a:lnTo>
                    <a:pt x="85" y="3035"/>
                  </a:lnTo>
                  <a:lnTo>
                    <a:pt x="9" y="3987"/>
                  </a:lnTo>
                  <a:lnTo>
                    <a:pt x="0" y="4114"/>
                  </a:lnTo>
                  <a:lnTo>
                    <a:pt x="0" y="4157"/>
                  </a:lnTo>
                  <a:lnTo>
                    <a:pt x="0" y="4242"/>
                  </a:lnTo>
                  <a:lnTo>
                    <a:pt x="0" y="4284"/>
                  </a:lnTo>
                  <a:lnTo>
                    <a:pt x="9" y="4361"/>
                  </a:lnTo>
                  <a:lnTo>
                    <a:pt x="9" y="4403"/>
                  </a:lnTo>
                  <a:lnTo>
                    <a:pt x="26" y="4488"/>
                  </a:lnTo>
                  <a:lnTo>
                    <a:pt x="34" y="4522"/>
                  </a:lnTo>
                  <a:lnTo>
                    <a:pt x="60" y="4624"/>
                  </a:lnTo>
                  <a:lnTo>
                    <a:pt x="68" y="4650"/>
                  </a:lnTo>
                  <a:lnTo>
                    <a:pt x="94" y="4726"/>
                  </a:lnTo>
                  <a:lnTo>
                    <a:pt x="111" y="4760"/>
                  </a:lnTo>
                  <a:lnTo>
                    <a:pt x="145" y="4828"/>
                  </a:lnTo>
                  <a:lnTo>
                    <a:pt x="162" y="4862"/>
                  </a:lnTo>
                  <a:lnTo>
                    <a:pt x="204" y="4922"/>
                  </a:lnTo>
                  <a:lnTo>
                    <a:pt x="221" y="4947"/>
                  </a:lnTo>
                  <a:lnTo>
                    <a:pt x="298" y="5024"/>
                  </a:lnTo>
                  <a:lnTo>
                    <a:pt x="298" y="5032"/>
                  </a:lnTo>
                  <a:lnTo>
                    <a:pt x="374" y="5092"/>
                  </a:lnTo>
                  <a:lnTo>
                    <a:pt x="408" y="5117"/>
                  </a:lnTo>
                  <a:lnTo>
                    <a:pt x="476" y="5151"/>
                  </a:lnTo>
                  <a:lnTo>
                    <a:pt x="510" y="5177"/>
                  </a:lnTo>
                  <a:lnTo>
                    <a:pt x="578" y="5202"/>
                  </a:lnTo>
                  <a:lnTo>
                    <a:pt x="621" y="5219"/>
                  </a:lnTo>
                  <a:lnTo>
                    <a:pt x="723" y="5253"/>
                  </a:lnTo>
                  <a:lnTo>
                    <a:pt x="740" y="5253"/>
                  </a:lnTo>
                  <a:lnTo>
                    <a:pt x="748" y="5262"/>
                  </a:lnTo>
                  <a:lnTo>
                    <a:pt x="876" y="5279"/>
                  </a:lnTo>
                  <a:lnTo>
                    <a:pt x="918" y="5287"/>
                  </a:lnTo>
                  <a:lnTo>
                    <a:pt x="1020" y="5287"/>
                  </a:lnTo>
                  <a:lnTo>
                    <a:pt x="1122" y="5296"/>
                  </a:lnTo>
                  <a:lnTo>
                    <a:pt x="1233" y="5287"/>
                  </a:lnTo>
                  <a:lnTo>
                    <a:pt x="1335" y="5279"/>
                  </a:lnTo>
                  <a:lnTo>
                    <a:pt x="1428" y="5270"/>
                  </a:lnTo>
                  <a:lnTo>
                    <a:pt x="1496" y="5262"/>
                  </a:lnTo>
                  <a:lnTo>
                    <a:pt x="1743" y="5211"/>
                  </a:lnTo>
                  <a:lnTo>
                    <a:pt x="1972" y="5160"/>
                  </a:lnTo>
                  <a:lnTo>
                    <a:pt x="1989" y="5151"/>
                  </a:lnTo>
                  <a:lnTo>
                    <a:pt x="2006" y="5143"/>
                  </a:lnTo>
                  <a:lnTo>
                    <a:pt x="2295" y="5058"/>
                  </a:lnTo>
                  <a:lnTo>
                    <a:pt x="2363" y="5032"/>
                  </a:lnTo>
                  <a:lnTo>
                    <a:pt x="2678" y="4913"/>
                  </a:lnTo>
                  <a:lnTo>
                    <a:pt x="2737" y="4888"/>
                  </a:lnTo>
                  <a:lnTo>
                    <a:pt x="3026" y="4760"/>
                  </a:lnTo>
                  <a:lnTo>
                    <a:pt x="3094" y="4735"/>
                  </a:lnTo>
                  <a:lnTo>
                    <a:pt x="3425" y="4582"/>
                  </a:lnTo>
                  <a:lnTo>
                    <a:pt x="3485" y="4548"/>
                  </a:lnTo>
                  <a:lnTo>
                    <a:pt x="3799" y="4395"/>
                  </a:lnTo>
                  <a:lnTo>
                    <a:pt x="3850" y="4369"/>
                  </a:lnTo>
                  <a:lnTo>
                    <a:pt x="4207" y="4182"/>
                  </a:lnTo>
                  <a:lnTo>
                    <a:pt x="4292" y="4140"/>
                  </a:lnTo>
                  <a:lnTo>
                    <a:pt x="4666" y="3944"/>
                  </a:lnTo>
                  <a:lnTo>
                    <a:pt x="4998" y="3766"/>
                  </a:lnTo>
                  <a:lnTo>
                    <a:pt x="5108" y="3706"/>
                  </a:lnTo>
                  <a:lnTo>
                    <a:pt x="5457" y="3528"/>
                  </a:lnTo>
                  <a:lnTo>
                    <a:pt x="5508" y="3502"/>
                  </a:lnTo>
                  <a:lnTo>
                    <a:pt x="5890" y="3307"/>
                  </a:lnTo>
                  <a:lnTo>
                    <a:pt x="5992" y="3256"/>
                  </a:lnTo>
                  <a:lnTo>
                    <a:pt x="6400" y="3061"/>
                  </a:lnTo>
                  <a:lnTo>
                    <a:pt x="6426" y="3044"/>
                  </a:lnTo>
                  <a:lnTo>
                    <a:pt x="6825" y="2865"/>
                  </a:lnTo>
                  <a:lnTo>
                    <a:pt x="6927" y="2823"/>
                  </a:lnTo>
                  <a:lnTo>
                    <a:pt x="7352" y="2636"/>
                  </a:lnTo>
                  <a:lnTo>
                    <a:pt x="7412" y="2610"/>
                  </a:lnTo>
                  <a:lnTo>
                    <a:pt x="7811" y="2457"/>
                  </a:lnTo>
                  <a:lnTo>
                    <a:pt x="7913" y="2423"/>
                  </a:lnTo>
                  <a:lnTo>
                    <a:pt x="8372" y="2262"/>
                  </a:lnTo>
                  <a:lnTo>
                    <a:pt x="8449" y="2236"/>
                  </a:lnTo>
                  <a:lnTo>
                    <a:pt x="8865" y="2117"/>
                  </a:lnTo>
                  <a:lnTo>
                    <a:pt x="8967" y="2083"/>
                  </a:lnTo>
                  <a:lnTo>
                    <a:pt x="9383" y="1981"/>
                  </a:lnTo>
                  <a:lnTo>
                    <a:pt x="9409" y="1973"/>
                  </a:lnTo>
                  <a:lnTo>
                    <a:pt x="9808" y="1888"/>
                  </a:lnTo>
                  <a:lnTo>
                    <a:pt x="9944" y="1862"/>
                  </a:lnTo>
                  <a:lnTo>
                    <a:pt x="10259" y="1811"/>
                  </a:lnTo>
                  <a:lnTo>
                    <a:pt x="10403" y="1786"/>
                  </a:lnTo>
                  <a:lnTo>
                    <a:pt x="10769" y="1743"/>
                  </a:lnTo>
                  <a:lnTo>
                    <a:pt x="10854" y="1735"/>
                  </a:lnTo>
                  <a:lnTo>
                    <a:pt x="11279" y="1701"/>
                  </a:lnTo>
                  <a:lnTo>
                    <a:pt x="11330" y="1692"/>
                  </a:lnTo>
                  <a:lnTo>
                    <a:pt x="11610" y="1684"/>
                  </a:lnTo>
                  <a:lnTo>
                    <a:pt x="11993" y="1658"/>
                  </a:lnTo>
                  <a:lnTo>
                    <a:pt x="12095" y="1650"/>
                  </a:lnTo>
                  <a:lnTo>
                    <a:pt x="12350" y="1633"/>
                  </a:lnTo>
                  <a:lnTo>
                    <a:pt x="12469" y="1624"/>
                  </a:lnTo>
                  <a:lnTo>
                    <a:pt x="12681" y="1607"/>
                  </a:lnTo>
                  <a:lnTo>
                    <a:pt x="12800" y="1590"/>
                  </a:lnTo>
                  <a:lnTo>
                    <a:pt x="12877" y="1582"/>
                  </a:lnTo>
                  <a:lnTo>
                    <a:pt x="13021" y="1573"/>
                  </a:lnTo>
                  <a:lnTo>
                    <a:pt x="13089" y="1565"/>
                  </a:lnTo>
                  <a:lnTo>
                    <a:pt x="13353" y="1531"/>
                  </a:lnTo>
                  <a:lnTo>
                    <a:pt x="13412" y="1522"/>
                  </a:lnTo>
                  <a:lnTo>
                    <a:pt x="13608" y="1497"/>
                  </a:lnTo>
                  <a:lnTo>
                    <a:pt x="13676" y="1488"/>
                  </a:lnTo>
                  <a:lnTo>
                    <a:pt x="13871" y="1454"/>
                  </a:lnTo>
                  <a:lnTo>
                    <a:pt x="13897" y="1454"/>
                  </a:lnTo>
                  <a:lnTo>
                    <a:pt x="14092" y="1412"/>
                  </a:lnTo>
                  <a:lnTo>
                    <a:pt x="14143" y="1403"/>
                  </a:lnTo>
                  <a:lnTo>
                    <a:pt x="14271" y="1369"/>
                  </a:lnTo>
                  <a:lnTo>
                    <a:pt x="14321" y="1361"/>
                  </a:lnTo>
                  <a:lnTo>
                    <a:pt x="14347" y="1352"/>
                  </a:lnTo>
                  <a:lnTo>
                    <a:pt x="14440" y="1318"/>
                  </a:lnTo>
                  <a:lnTo>
                    <a:pt x="14474" y="1310"/>
                  </a:lnTo>
                  <a:lnTo>
                    <a:pt x="14610" y="1259"/>
                  </a:lnTo>
                  <a:lnTo>
                    <a:pt x="14636" y="1250"/>
                  </a:lnTo>
                  <a:lnTo>
                    <a:pt x="14721" y="1208"/>
                  </a:lnTo>
                  <a:lnTo>
                    <a:pt x="14755" y="1191"/>
                  </a:lnTo>
                  <a:lnTo>
                    <a:pt x="14797" y="1165"/>
                  </a:lnTo>
                  <a:lnTo>
                    <a:pt x="14814" y="1157"/>
                  </a:lnTo>
                  <a:lnTo>
                    <a:pt x="14840" y="1131"/>
                  </a:lnTo>
                  <a:lnTo>
                    <a:pt x="14865" y="1114"/>
                  </a:lnTo>
                  <a:lnTo>
                    <a:pt x="14882" y="1097"/>
                  </a:lnTo>
                  <a:lnTo>
                    <a:pt x="14899" y="1072"/>
                  </a:lnTo>
                  <a:lnTo>
                    <a:pt x="14925" y="1038"/>
                  </a:lnTo>
                  <a:lnTo>
                    <a:pt x="14942" y="1012"/>
                  </a:lnTo>
                  <a:lnTo>
                    <a:pt x="14942" y="995"/>
                  </a:lnTo>
                  <a:lnTo>
                    <a:pt x="14950" y="953"/>
                  </a:lnTo>
                  <a:lnTo>
                    <a:pt x="150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2"/>
            <p:cNvSpPr/>
            <p:nvPr/>
          </p:nvSpPr>
          <p:spPr>
            <a:xfrm>
              <a:off x="7590230" y="2338762"/>
              <a:ext cx="1519562" cy="654448"/>
            </a:xfrm>
            <a:custGeom>
              <a:rect b="b" l="l" r="r" t="t"/>
              <a:pathLst>
                <a:path extrusionOk="0" h="6443" w="14960">
                  <a:moveTo>
                    <a:pt x="8458" y="0"/>
                  </a:moveTo>
                  <a:lnTo>
                    <a:pt x="8109" y="17"/>
                  </a:lnTo>
                  <a:lnTo>
                    <a:pt x="7863" y="34"/>
                  </a:lnTo>
                  <a:lnTo>
                    <a:pt x="7616" y="60"/>
                  </a:lnTo>
                  <a:lnTo>
                    <a:pt x="7370" y="85"/>
                  </a:lnTo>
                  <a:lnTo>
                    <a:pt x="7123" y="128"/>
                  </a:lnTo>
                  <a:lnTo>
                    <a:pt x="6877" y="170"/>
                  </a:lnTo>
                  <a:lnTo>
                    <a:pt x="6630" y="221"/>
                  </a:lnTo>
                  <a:lnTo>
                    <a:pt x="6384" y="281"/>
                  </a:lnTo>
                  <a:lnTo>
                    <a:pt x="6137" y="349"/>
                  </a:lnTo>
                  <a:lnTo>
                    <a:pt x="5670" y="493"/>
                  </a:lnTo>
                  <a:lnTo>
                    <a:pt x="5211" y="646"/>
                  </a:lnTo>
                  <a:lnTo>
                    <a:pt x="4760" y="799"/>
                  </a:lnTo>
                  <a:lnTo>
                    <a:pt x="4318" y="969"/>
                  </a:lnTo>
                  <a:lnTo>
                    <a:pt x="3893" y="1139"/>
                  </a:lnTo>
                  <a:lnTo>
                    <a:pt x="3477" y="1318"/>
                  </a:lnTo>
                  <a:lnTo>
                    <a:pt x="3086" y="1505"/>
                  </a:lnTo>
                  <a:lnTo>
                    <a:pt x="2704" y="1700"/>
                  </a:lnTo>
                  <a:lnTo>
                    <a:pt x="2347" y="1904"/>
                  </a:lnTo>
                  <a:lnTo>
                    <a:pt x="2015" y="2108"/>
                  </a:lnTo>
                  <a:lnTo>
                    <a:pt x="1709" y="2312"/>
                  </a:lnTo>
                  <a:lnTo>
                    <a:pt x="1429" y="2525"/>
                  </a:lnTo>
                  <a:lnTo>
                    <a:pt x="1293" y="2635"/>
                  </a:lnTo>
                  <a:lnTo>
                    <a:pt x="1174" y="2746"/>
                  </a:lnTo>
                  <a:lnTo>
                    <a:pt x="1055" y="2856"/>
                  </a:lnTo>
                  <a:lnTo>
                    <a:pt x="953" y="2967"/>
                  </a:lnTo>
                  <a:lnTo>
                    <a:pt x="851" y="3077"/>
                  </a:lnTo>
                  <a:lnTo>
                    <a:pt x="757" y="3188"/>
                  </a:lnTo>
                  <a:lnTo>
                    <a:pt x="681" y="3307"/>
                  </a:lnTo>
                  <a:lnTo>
                    <a:pt x="604" y="3417"/>
                  </a:lnTo>
                  <a:lnTo>
                    <a:pt x="485" y="3638"/>
                  </a:lnTo>
                  <a:lnTo>
                    <a:pt x="366" y="3876"/>
                  </a:lnTo>
                  <a:lnTo>
                    <a:pt x="264" y="4123"/>
                  </a:lnTo>
                  <a:lnTo>
                    <a:pt x="171" y="4378"/>
                  </a:lnTo>
                  <a:lnTo>
                    <a:pt x="94" y="4633"/>
                  </a:lnTo>
                  <a:lnTo>
                    <a:pt x="43" y="4896"/>
                  </a:lnTo>
                  <a:lnTo>
                    <a:pt x="26" y="5015"/>
                  </a:lnTo>
                  <a:lnTo>
                    <a:pt x="9" y="5143"/>
                  </a:lnTo>
                  <a:lnTo>
                    <a:pt x="1" y="5270"/>
                  </a:lnTo>
                  <a:lnTo>
                    <a:pt x="1" y="5389"/>
                  </a:lnTo>
                  <a:lnTo>
                    <a:pt x="9" y="5499"/>
                  </a:lnTo>
                  <a:lnTo>
                    <a:pt x="26" y="5610"/>
                  </a:lnTo>
                  <a:lnTo>
                    <a:pt x="43" y="5720"/>
                  </a:lnTo>
                  <a:lnTo>
                    <a:pt x="77" y="5822"/>
                  </a:lnTo>
                  <a:lnTo>
                    <a:pt x="120" y="5916"/>
                  </a:lnTo>
                  <a:lnTo>
                    <a:pt x="171" y="6009"/>
                  </a:lnTo>
                  <a:lnTo>
                    <a:pt x="222" y="6086"/>
                  </a:lnTo>
                  <a:lnTo>
                    <a:pt x="290" y="6162"/>
                  </a:lnTo>
                  <a:lnTo>
                    <a:pt x="375" y="6230"/>
                  </a:lnTo>
                  <a:lnTo>
                    <a:pt x="460" y="6290"/>
                  </a:lnTo>
                  <a:lnTo>
                    <a:pt x="562" y="6341"/>
                  </a:lnTo>
                  <a:lnTo>
                    <a:pt x="672" y="6383"/>
                  </a:lnTo>
                  <a:lnTo>
                    <a:pt x="791" y="6409"/>
                  </a:lnTo>
                  <a:lnTo>
                    <a:pt x="927" y="6434"/>
                  </a:lnTo>
                  <a:lnTo>
                    <a:pt x="1072" y="6443"/>
                  </a:lnTo>
                  <a:lnTo>
                    <a:pt x="1233" y="6434"/>
                  </a:lnTo>
                  <a:lnTo>
                    <a:pt x="1352" y="6426"/>
                  </a:lnTo>
                  <a:lnTo>
                    <a:pt x="1480" y="6409"/>
                  </a:lnTo>
                  <a:lnTo>
                    <a:pt x="1607" y="6392"/>
                  </a:lnTo>
                  <a:lnTo>
                    <a:pt x="1743" y="6358"/>
                  </a:lnTo>
                  <a:lnTo>
                    <a:pt x="1973" y="6307"/>
                  </a:lnTo>
                  <a:lnTo>
                    <a:pt x="2194" y="6239"/>
                  </a:lnTo>
                  <a:lnTo>
                    <a:pt x="2423" y="6154"/>
                  </a:lnTo>
                  <a:lnTo>
                    <a:pt x="2661" y="6069"/>
                  </a:lnTo>
                  <a:lnTo>
                    <a:pt x="2899" y="5967"/>
                  </a:lnTo>
                  <a:lnTo>
                    <a:pt x="3137" y="5865"/>
                  </a:lnTo>
                  <a:lnTo>
                    <a:pt x="3638" y="5627"/>
                  </a:lnTo>
                  <a:lnTo>
                    <a:pt x="4148" y="5363"/>
                  </a:lnTo>
                  <a:lnTo>
                    <a:pt x="4684" y="5083"/>
                  </a:lnTo>
                  <a:lnTo>
                    <a:pt x="5236" y="4794"/>
                  </a:lnTo>
                  <a:lnTo>
                    <a:pt x="5806" y="4497"/>
                  </a:lnTo>
                  <a:lnTo>
                    <a:pt x="6401" y="4208"/>
                  </a:lnTo>
                  <a:lnTo>
                    <a:pt x="6707" y="4063"/>
                  </a:lnTo>
                  <a:lnTo>
                    <a:pt x="7021" y="3927"/>
                  </a:lnTo>
                  <a:lnTo>
                    <a:pt x="7336" y="3791"/>
                  </a:lnTo>
                  <a:lnTo>
                    <a:pt x="7667" y="3664"/>
                  </a:lnTo>
                  <a:lnTo>
                    <a:pt x="7999" y="3536"/>
                  </a:lnTo>
                  <a:lnTo>
                    <a:pt x="8330" y="3426"/>
                  </a:lnTo>
                  <a:lnTo>
                    <a:pt x="8678" y="3315"/>
                  </a:lnTo>
                  <a:lnTo>
                    <a:pt x="9027" y="3213"/>
                  </a:lnTo>
                  <a:lnTo>
                    <a:pt x="9384" y="3120"/>
                  </a:lnTo>
                  <a:lnTo>
                    <a:pt x="9749" y="3043"/>
                  </a:lnTo>
                  <a:lnTo>
                    <a:pt x="10123" y="2975"/>
                  </a:lnTo>
                  <a:lnTo>
                    <a:pt x="10497" y="2916"/>
                  </a:lnTo>
                  <a:lnTo>
                    <a:pt x="10888" y="2873"/>
                  </a:lnTo>
                  <a:lnTo>
                    <a:pt x="11279" y="2848"/>
                  </a:lnTo>
                  <a:lnTo>
                    <a:pt x="11339" y="2839"/>
                  </a:lnTo>
                  <a:lnTo>
                    <a:pt x="11611" y="2822"/>
                  </a:lnTo>
                  <a:lnTo>
                    <a:pt x="12325" y="2780"/>
                  </a:lnTo>
                  <a:lnTo>
                    <a:pt x="12945" y="2720"/>
                  </a:lnTo>
                  <a:lnTo>
                    <a:pt x="13481" y="2661"/>
                  </a:lnTo>
                  <a:lnTo>
                    <a:pt x="13719" y="2627"/>
                  </a:lnTo>
                  <a:lnTo>
                    <a:pt x="13931" y="2593"/>
                  </a:lnTo>
                  <a:lnTo>
                    <a:pt x="14127" y="2550"/>
                  </a:lnTo>
                  <a:lnTo>
                    <a:pt x="14296" y="2508"/>
                  </a:lnTo>
                  <a:lnTo>
                    <a:pt x="14449" y="2465"/>
                  </a:lnTo>
                  <a:lnTo>
                    <a:pt x="14585" y="2423"/>
                  </a:lnTo>
                  <a:lnTo>
                    <a:pt x="14696" y="2372"/>
                  </a:lnTo>
                  <a:lnTo>
                    <a:pt x="14789" y="2321"/>
                  </a:lnTo>
                  <a:lnTo>
                    <a:pt x="14866" y="2270"/>
                  </a:lnTo>
                  <a:lnTo>
                    <a:pt x="14917" y="2210"/>
                  </a:lnTo>
                  <a:lnTo>
                    <a:pt x="14951" y="2151"/>
                  </a:lnTo>
                  <a:lnTo>
                    <a:pt x="14959" y="2091"/>
                  </a:lnTo>
                  <a:lnTo>
                    <a:pt x="14951" y="2032"/>
                  </a:lnTo>
                  <a:lnTo>
                    <a:pt x="14925" y="1964"/>
                  </a:lnTo>
                  <a:lnTo>
                    <a:pt x="14883" y="1896"/>
                  </a:lnTo>
                  <a:lnTo>
                    <a:pt x="14815" y="1819"/>
                  </a:lnTo>
                  <a:lnTo>
                    <a:pt x="14738" y="1743"/>
                  </a:lnTo>
                  <a:lnTo>
                    <a:pt x="14636" y="1666"/>
                  </a:lnTo>
                  <a:lnTo>
                    <a:pt x="14509" y="1581"/>
                  </a:lnTo>
                  <a:lnTo>
                    <a:pt x="14373" y="1505"/>
                  </a:lnTo>
                  <a:lnTo>
                    <a:pt x="14211" y="1411"/>
                  </a:lnTo>
                  <a:lnTo>
                    <a:pt x="14042" y="1326"/>
                  </a:lnTo>
                  <a:lnTo>
                    <a:pt x="13634" y="1131"/>
                  </a:lnTo>
                  <a:lnTo>
                    <a:pt x="13158" y="927"/>
                  </a:lnTo>
                  <a:lnTo>
                    <a:pt x="12886" y="825"/>
                  </a:lnTo>
                  <a:lnTo>
                    <a:pt x="12605" y="714"/>
                  </a:lnTo>
                  <a:lnTo>
                    <a:pt x="12325" y="621"/>
                  </a:lnTo>
                  <a:lnTo>
                    <a:pt x="12027" y="527"/>
                  </a:lnTo>
                  <a:lnTo>
                    <a:pt x="11730" y="442"/>
                  </a:lnTo>
                  <a:lnTo>
                    <a:pt x="11424" y="357"/>
                  </a:lnTo>
                  <a:lnTo>
                    <a:pt x="11109" y="281"/>
                  </a:lnTo>
                  <a:lnTo>
                    <a:pt x="10795" y="213"/>
                  </a:lnTo>
                  <a:lnTo>
                    <a:pt x="10472" y="153"/>
                  </a:lnTo>
                  <a:lnTo>
                    <a:pt x="10149" y="102"/>
                  </a:lnTo>
                  <a:lnTo>
                    <a:pt x="9817" y="68"/>
                  </a:lnTo>
                  <a:lnTo>
                    <a:pt x="9477" y="34"/>
                  </a:lnTo>
                  <a:lnTo>
                    <a:pt x="9137" y="9"/>
                  </a:lnTo>
                  <a:lnTo>
                    <a:pt x="879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2"/>
            <p:cNvSpPr/>
            <p:nvPr/>
          </p:nvSpPr>
          <p:spPr>
            <a:xfrm>
              <a:off x="8072816" y="2350850"/>
              <a:ext cx="479231" cy="876389"/>
            </a:xfrm>
            <a:custGeom>
              <a:rect b="b" l="l" r="r" t="t"/>
              <a:pathLst>
                <a:path extrusionOk="0" h="8628" w="4718">
                  <a:moveTo>
                    <a:pt x="2440" y="0"/>
                  </a:moveTo>
                  <a:lnTo>
                    <a:pt x="2168" y="51"/>
                  </a:lnTo>
                  <a:lnTo>
                    <a:pt x="1879" y="119"/>
                  </a:lnTo>
                  <a:lnTo>
                    <a:pt x="1522" y="204"/>
                  </a:lnTo>
                  <a:lnTo>
                    <a:pt x="1123" y="306"/>
                  </a:lnTo>
                  <a:lnTo>
                    <a:pt x="715" y="425"/>
                  </a:lnTo>
                  <a:lnTo>
                    <a:pt x="519" y="485"/>
                  </a:lnTo>
                  <a:lnTo>
                    <a:pt x="332" y="553"/>
                  </a:lnTo>
                  <a:lnTo>
                    <a:pt x="162" y="621"/>
                  </a:lnTo>
                  <a:lnTo>
                    <a:pt x="1" y="689"/>
                  </a:lnTo>
                  <a:lnTo>
                    <a:pt x="281" y="952"/>
                  </a:lnTo>
                  <a:lnTo>
                    <a:pt x="638" y="1284"/>
                  </a:lnTo>
                  <a:lnTo>
                    <a:pt x="834" y="1471"/>
                  </a:lnTo>
                  <a:lnTo>
                    <a:pt x="1029" y="1683"/>
                  </a:lnTo>
                  <a:lnTo>
                    <a:pt x="1233" y="1904"/>
                  </a:lnTo>
                  <a:lnTo>
                    <a:pt x="1429" y="2151"/>
                  </a:lnTo>
                  <a:lnTo>
                    <a:pt x="1624" y="2406"/>
                  </a:lnTo>
                  <a:lnTo>
                    <a:pt x="1811" y="2669"/>
                  </a:lnTo>
                  <a:lnTo>
                    <a:pt x="1905" y="2814"/>
                  </a:lnTo>
                  <a:lnTo>
                    <a:pt x="1981" y="2958"/>
                  </a:lnTo>
                  <a:lnTo>
                    <a:pt x="2066" y="3103"/>
                  </a:lnTo>
                  <a:lnTo>
                    <a:pt x="2143" y="3256"/>
                  </a:lnTo>
                  <a:lnTo>
                    <a:pt x="2211" y="3409"/>
                  </a:lnTo>
                  <a:lnTo>
                    <a:pt x="2279" y="3570"/>
                  </a:lnTo>
                  <a:lnTo>
                    <a:pt x="2330" y="3732"/>
                  </a:lnTo>
                  <a:lnTo>
                    <a:pt x="2381" y="3893"/>
                  </a:lnTo>
                  <a:lnTo>
                    <a:pt x="2432" y="4055"/>
                  </a:lnTo>
                  <a:lnTo>
                    <a:pt x="2466" y="4225"/>
                  </a:lnTo>
                  <a:lnTo>
                    <a:pt x="2491" y="4403"/>
                  </a:lnTo>
                  <a:lnTo>
                    <a:pt x="2517" y="4573"/>
                  </a:lnTo>
                  <a:lnTo>
                    <a:pt x="2542" y="4998"/>
                  </a:lnTo>
                  <a:lnTo>
                    <a:pt x="2568" y="5406"/>
                  </a:lnTo>
                  <a:lnTo>
                    <a:pt x="2576" y="5797"/>
                  </a:lnTo>
                  <a:lnTo>
                    <a:pt x="2576" y="6171"/>
                  </a:lnTo>
                  <a:lnTo>
                    <a:pt x="2568" y="6528"/>
                  </a:lnTo>
                  <a:lnTo>
                    <a:pt x="2559" y="6859"/>
                  </a:lnTo>
                  <a:lnTo>
                    <a:pt x="2534" y="7174"/>
                  </a:lnTo>
                  <a:lnTo>
                    <a:pt x="2517" y="7463"/>
                  </a:lnTo>
                  <a:lnTo>
                    <a:pt x="2466" y="7947"/>
                  </a:lnTo>
                  <a:lnTo>
                    <a:pt x="2423" y="8313"/>
                  </a:lnTo>
                  <a:lnTo>
                    <a:pt x="2381" y="8551"/>
                  </a:lnTo>
                  <a:lnTo>
                    <a:pt x="2372" y="8627"/>
                  </a:lnTo>
                  <a:lnTo>
                    <a:pt x="4548" y="7888"/>
                  </a:lnTo>
                  <a:lnTo>
                    <a:pt x="4556" y="7786"/>
                  </a:lnTo>
                  <a:lnTo>
                    <a:pt x="4599" y="7514"/>
                  </a:lnTo>
                  <a:lnTo>
                    <a:pt x="4650" y="7097"/>
                  </a:lnTo>
                  <a:lnTo>
                    <a:pt x="4667" y="6834"/>
                  </a:lnTo>
                  <a:lnTo>
                    <a:pt x="4692" y="6545"/>
                  </a:lnTo>
                  <a:lnTo>
                    <a:pt x="4709" y="6230"/>
                  </a:lnTo>
                  <a:lnTo>
                    <a:pt x="4718" y="5899"/>
                  </a:lnTo>
                  <a:lnTo>
                    <a:pt x="4718" y="5542"/>
                  </a:lnTo>
                  <a:lnTo>
                    <a:pt x="4709" y="5176"/>
                  </a:lnTo>
                  <a:lnTo>
                    <a:pt x="4692" y="4794"/>
                  </a:lnTo>
                  <a:lnTo>
                    <a:pt x="4658" y="4403"/>
                  </a:lnTo>
                  <a:lnTo>
                    <a:pt x="4607" y="4012"/>
                  </a:lnTo>
                  <a:lnTo>
                    <a:pt x="4548" y="3613"/>
                  </a:lnTo>
                  <a:lnTo>
                    <a:pt x="4505" y="3417"/>
                  </a:lnTo>
                  <a:lnTo>
                    <a:pt x="4454" y="3222"/>
                  </a:lnTo>
                  <a:lnTo>
                    <a:pt x="4403" y="3035"/>
                  </a:lnTo>
                  <a:lnTo>
                    <a:pt x="4344" y="2848"/>
                  </a:lnTo>
                  <a:lnTo>
                    <a:pt x="4276" y="2669"/>
                  </a:lnTo>
                  <a:lnTo>
                    <a:pt x="4208" y="2491"/>
                  </a:lnTo>
                  <a:lnTo>
                    <a:pt x="4131" y="2321"/>
                  </a:lnTo>
                  <a:lnTo>
                    <a:pt x="4055" y="2151"/>
                  </a:lnTo>
                  <a:lnTo>
                    <a:pt x="3885" y="1836"/>
                  </a:lnTo>
                  <a:lnTo>
                    <a:pt x="3707" y="1539"/>
                  </a:lnTo>
                  <a:lnTo>
                    <a:pt x="3528" y="1258"/>
                  </a:lnTo>
                  <a:lnTo>
                    <a:pt x="3350" y="1012"/>
                  </a:lnTo>
                  <a:lnTo>
                    <a:pt x="3171" y="782"/>
                  </a:lnTo>
                  <a:lnTo>
                    <a:pt x="3001" y="578"/>
                  </a:lnTo>
                  <a:lnTo>
                    <a:pt x="2848" y="408"/>
                  </a:lnTo>
                  <a:lnTo>
                    <a:pt x="2712" y="264"/>
                  </a:lnTo>
                  <a:lnTo>
                    <a:pt x="2508" y="68"/>
                  </a:lnTo>
                  <a:lnTo>
                    <a:pt x="2440" y="0"/>
                  </a:lnTo>
                  <a:close/>
                </a:path>
              </a:pathLst>
            </a:custGeom>
            <a:solidFill>
              <a:srgbClr val="070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32"/>
            <p:cNvSpPr/>
            <p:nvPr/>
          </p:nvSpPr>
          <p:spPr>
            <a:xfrm>
              <a:off x="5608081" y="2065930"/>
              <a:ext cx="1135304" cy="689897"/>
            </a:xfrm>
            <a:custGeom>
              <a:rect b="b" l="l" r="r" t="t"/>
              <a:pathLst>
                <a:path extrusionOk="0" h="6792" w="11177">
                  <a:moveTo>
                    <a:pt x="5873" y="1267"/>
                  </a:moveTo>
                  <a:lnTo>
                    <a:pt x="5992" y="1276"/>
                  </a:lnTo>
                  <a:lnTo>
                    <a:pt x="6111" y="1284"/>
                  </a:lnTo>
                  <a:lnTo>
                    <a:pt x="6230" y="1310"/>
                  </a:lnTo>
                  <a:lnTo>
                    <a:pt x="6341" y="1335"/>
                  </a:lnTo>
                  <a:lnTo>
                    <a:pt x="6451" y="1369"/>
                  </a:lnTo>
                  <a:lnTo>
                    <a:pt x="6553" y="1412"/>
                  </a:lnTo>
                  <a:lnTo>
                    <a:pt x="6655" y="1454"/>
                  </a:lnTo>
                  <a:lnTo>
                    <a:pt x="6749" y="1505"/>
                  </a:lnTo>
                  <a:lnTo>
                    <a:pt x="6834" y="1565"/>
                  </a:lnTo>
                  <a:lnTo>
                    <a:pt x="8831" y="3120"/>
                  </a:lnTo>
                  <a:lnTo>
                    <a:pt x="8908" y="3188"/>
                  </a:lnTo>
                  <a:lnTo>
                    <a:pt x="8967" y="3256"/>
                  </a:lnTo>
                  <a:lnTo>
                    <a:pt x="9018" y="3324"/>
                  </a:lnTo>
                  <a:lnTo>
                    <a:pt x="9052" y="3392"/>
                  </a:lnTo>
                  <a:lnTo>
                    <a:pt x="9078" y="3468"/>
                  </a:lnTo>
                  <a:lnTo>
                    <a:pt x="9095" y="3545"/>
                  </a:lnTo>
                  <a:lnTo>
                    <a:pt x="9095" y="3613"/>
                  </a:lnTo>
                  <a:lnTo>
                    <a:pt x="9086" y="3689"/>
                  </a:lnTo>
                  <a:lnTo>
                    <a:pt x="9069" y="3757"/>
                  </a:lnTo>
                  <a:lnTo>
                    <a:pt x="9035" y="3834"/>
                  </a:lnTo>
                  <a:lnTo>
                    <a:pt x="8993" y="3902"/>
                  </a:lnTo>
                  <a:lnTo>
                    <a:pt x="8942" y="3961"/>
                  </a:lnTo>
                  <a:lnTo>
                    <a:pt x="8874" y="4029"/>
                  </a:lnTo>
                  <a:lnTo>
                    <a:pt x="8806" y="4089"/>
                  </a:lnTo>
                  <a:lnTo>
                    <a:pt x="8712" y="4140"/>
                  </a:lnTo>
                  <a:lnTo>
                    <a:pt x="8619" y="4191"/>
                  </a:lnTo>
                  <a:lnTo>
                    <a:pt x="6111" y="5381"/>
                  </a:lnTo>
                  <a:lnTo>
                    <a:pt x="6001" y="5423"/>
                  </a:lnTo>
                  <a:lnTo>
                    <a:pt x="5890" y="5457"/>
                  </a:lnTo>
                  <a:lnTo>
                    <a:pt x="5780" y="5483"/>
                  </a:lnTo>
                  <a:lnTo>
                    <a:pt x="5661" y="5508"/>
                  </a:lnTo>
                  <a:lnTo>
                    <a:pt x="5542" y="5525"/>
                  </a:lnTo>
                  <a:lnTo>
                    <a:pt x="5185" y="5525"/>
                  </a:lnTo>
                  <a:lnTo>
                    <a:pt x="5066" y="5508"/>
                  </a:lnTo>
                  <a:lnTo>
                    <a:pt x="4947" y="5491"/>
                  </a:lnTo>
                  <a:lnTo>
                    <a:pt x="4837" y="5466"/>
                  </a:lnTo>
                  <a:lnTo>
                    <a:pt x="4726" y="5432"/>
                  </a:lnTo>
                  <a:lnTo>
                    <a:pt x="4624" y="5389"/>
                  </a:lnTo>
                  <a:lnTo>
                    <a:pt x="4522" y="5338"/>
                  </a:lnTo>
                  <a:lnTo>
                    <a:pt x="4429" y="5287"/>
                  </a:lnTo>
                  <a:lnTo>
                    <a:pt x="4344" y="5228"/>
                  </a:lnTo>
                  <a:lnTo>
                    <a:pt x="2346" y="3672"/>
                  </a:lnTo>
                  <a:lnTo>
                    <a:pt x="2270" y="3613"/>
                  </a:lnTo>
                  <a:lnTo>
                    <a:pt x="2210" y="3545"/>
                  </a:lnTo>
                  <a:lnTo>
                    <a:pt x="2159" y="3468"/>
                  </a:lnTo>
                  <a:lnTo>
                    <a:pt x="2125" y="3400"/>
                  </a:lnTo>
                  <a:lnTo>
                    <a:pt x="2100" y="3324"/>
                  </a:lnTo>
                  <a:lnTo>
                    <a:pt x="2083" y="3256"/>
                  </a:lnTo>
                  <a:lnTo>
                    <a:pt x="2083" y="3179"/>
                  </a:lnTo>
                  <a:lnTo>
                    <a:pt x="2091" y="3111"/>
                  </a:lnTo>
                  <a:lnTo>
                    <a:pt x="2108" y="3035"/>
                  </a:lnTo>
                  <a:lnTo>
                    <a:pt x="2142" y="2967"/>
                  </a:lnTo>
                  <a:lnTo>
                    <a:pt x="2185" y="2899"/>
                  </a:lnTo>
                  <a:lnTo>
                    <a:pt x="2236" y="2831"/>
                  </a:lnTo>
                  <a:lnTo>
                    <a:pt x="2304" y="2771"/>
                  </a:lnTo>
                  <a:lnTo>
                    <a:pt x="2372" y="2712"/>
                  </a:lnTo>
                  <a:lnTo>
                    <a:pt x="2457" y="2652"/>
                  </a:lnTo>
                  <a:lnTo>
                    <a:pt x="2559" y="2601"/>
                  </a:lnTo>
                  <a:lnTo>
                    <a:pt x="5066" y="1420"/>
                  </a:lnTo>
                  <a:lnTo>
                    <a:pt x="5177" y="1369"/>
                  </a:lnTo>
                  <a:lnTo>
                    <a:pt x="5287" y="1335"/>
                  </a:lnTo>
                  <a:lnTo>
                    <a:pt x="5397" y="1310"/>
                  </a:lnTo>
                  <a:lnTo>
                    <a:pt x="5516" y="1284"/>
                  </a:lnTo>
                  <a:lnTo>
                    <a:pt x="5635" y="1276"/>
                  </a:lnTo>
                  <a:lnTo>
                    <a:pt x="5754" y="1267"/>
                  </a:lnTo>
                  <a:close/>
                  <a:moveTo>
                    <a:pt x="5695" y="1"/>
                  </a:moveTo>
                  <a:lnTo>
                    <a:pt x="5397" y="18"/>
                  </a:lnTo>
                  <a:lnTo>
                    <a:pt x="5100" y="52"/>
                  </a:lnTo>
                  <a:lnTo>
                    <a:pt x="4811" y="103"/>
                  </a:lnTo>
                  <a:lnTo>
                    <a:pt x="4531" y="179"/>
                  </a:lnTo>
                  <a:lnTo>
                    <a:pt x="4395" y="222"/>
                  </a:lnTo>
                  <a:lnTo>
                    <a:pt x="4259" y="264"/>
                  </a:lnTo>
                  <a:lnTo>
                    <a:pt x="4123" y="315"/>
                  </a:lnTo>
                  <a:lnTo>
                    <a:pt x="3995" y="375"/>
                  </a:lnTo>
                  <a:lnTo>
                    <a:pt x="1207" y="1658"/>
                  </a:lnTo>
                  <a:lnTo>
                    <a:pt x="1080" y="1718"/>
                  </a:lnTo>
                  <a:lnTo>
                    <a:pt x="961" y="1777"/>
                  </a:lnTo>
                  <a:lnTo>
                    <a:pt x="850" y="1845"/>
                  </a:lnTo>
                  <a:lnTo>
                    <a:pt x="748" y="1913"/>
                  </a:lnTo>
                  <a:lnTo>
                    <a:pt x="646" y="1989"/>
                  </a:lnTo>
                  <a:lnTo>
                    <a:pt x="561" y="2057"/>
                  </a:lnTo>
                  <a:lnTo>
                    <a:pt x="476" y="2134"/>
                  </a:lnTo>
                  <a:lnTo>
                    <a:pt x="400" y="2219"/>
                  </a:lnTo>
                  <a:lnTo>
                    <a:pt x="323" y="2295"/>
                  </a:lnTo>
                  <a:lnTo>
                    <a:pt x="264" y="2380"/>
                  </a:lnTo>
                  <a:lnTo>
                    <a:pt x="204" y="2465"/>
                  </a:lnTo>
                  <a:lnTo>
                    <a:pt x="153" y="2550"/>
                  </a:lnTo>
                  <a:lnTo>
                    <a:pt x="111" y="2635"/>
                  </a:lnTo>
                  <a:lnTo>
                    <a:pt x="77" y="2720"/>
                  </a:lnTo>
                  <a:lnTo>
                    <a:pt x="43" y="2814"/>
                  </a:lnTo>
                  <a:lnTo>
                    <a:pt x="26" y="2899"/>
                  </a:lnTo>
                  <a:lnTo>
                    <a:pt x="9" y="2992"/>
                  </a:lnTo>
                  <a:lnTo>
                    <a:pt x="0" y="3077"/>
                  </a:lnTo>
                  <a:lnTo>
                    <a:pt x="0" y="3171"/>
                  </a:lnTo>
                  <a:lnTo>
                    <a:pt x="9" y="3264"/>
                  </a:lnTo>
                  <a:lnTo>
                    <a:pt x="17" y="3358"/>
                  </a:lnTo>
                  <a:lnTo>
                    <a:pt x="43" y="3443"/>
                  </a:lnTo>
                  <a:lnTo>
                    <a:pt x="68" y="3536"/>
                  </a:lnTo>
                  <a:lnTo>
                    <a:pt x="102" y="3621"/>
                  </a:lnTo>
                  <a:lnTo>
                    <a:pt x="145" y="3715"/>
                  </a:lnTo>
                  <a:lnTo>
                    <a:pt x="196" y="3800"/>
                  </a:lnTo>
                  <a:lnTo>
                    <a:pt x="255" y="3893"/>
                  </a:lnTo>
                  <a:lnTo>
                    <a:pt x="315" y="3978"/>
                  </a:lnTo>
                  <a:lnTo>
                    <a:pt x="391" y="4063"/>
                  </a:lnTo>
                  <a:lnTo>
                    <a:pt x="468" y="4148"/>
                  </a:lnTo>
                  <a:lnTo>
                    <a:pt x="561" y="4225"/>
                  </a:lnTo>
                  <a:lnTo>
                    <a:pt x="655" y="4310"/>
                  </a:lnTo>
                  <a:lnTo>
                    <a:pt x="2814" y="6035"/>
                  </a:lnTo>
                  <a:lnTo>
                    <a:pt x="2916" y="6112"/>
                  </a:lnTo>
                  <a:lnTo>
                    <a:pt x="3026" y="6180"/>
                  </a:lnTo>
                  <a:lnTo>
                    <a:pt x="3137" y="6248"/>
                  </a:lnTo>
                  <a:lnTo>
                    <a:pt x="3247" y="6316"/>
                  </a:lnTo>
                  <a:lnTo>
                    <a:pt x="3366" y="6375"/>
                  </a:lnTo>
                  <a:lnTo>
                    <a:pt x="3494" y="6435"/>
                  </a:lnTo>
                  <a:lnTo>
                    <a:pt x="3749" y="6537"/>
                  </a:lnTo>
                  <a:lnTo>
                    <a:pt x="4021" y="6622"/>
                  </a:lnTo>
                  <a:lnTo>
                    <a:pt x="4301" y="6690"/>
                  </a:lnTo>
                  <a:lnTo>
                    <a:pt x="4590" y="6741"/>
                  </a:lnTo>
                  <a:lnTo>
                    <a:pt x="4888" y="6775"/>
                  </a:lnTo>
                  <a:lnTo>
                    <a:pt x="5185" y="6792"/>
                  </a:lnTo>
                  <a:lnTo>
                    <a:pt x="5482" y="6792"/>
                  </a:lnTo>
                  <a:lnTo>
                    <a:pt x="5780" y="6775"/>
                  </a:lnTo>
                  <a:lnTo>
                    <a:pt x="6077" y="6741"/>
                  </a:lnTo>
                  <a:lnTo>
                    <a:pt x="6366" y="6690"/>
                  </a:lnTo>
                  <a:lnTo>
                    <a:pt x="6647" y="6622"/>
                  </a:lnTo>
                  <a:lnTo>
                    <a:pt x="6783" y="6579"/>
                  </a:lnTo>
                  <a:lnTo>
                    <a:pt x="6919" y="6528"/>
                  </a:lnTo>
                  <a:lnTo>
                    <a:pt x="7055" y="6477"/>
                  </a:lnTo>
                  <a:lnTo>
                    <a:pt x="7182" y="6426"/>
                  </a:lnTo>
                  <a:lnTo>
                    <a:pt x="9970" y="5143"/>
                  </a:lnTo>
                  <a:lnTo>
                    <a:pt x="10098" y="5075"/>
                  </a:lnTo>
                  <a:lnTo>
                    <a:pt x="10217" y="5015"/>
                  </a:lnTo>
                  <a:lnTo>
                    <a:pt x="10327" y="4947"/>
                  </a:lnTo>
                  <a:lnTo>
                    <a:pt x="10429" y="4879"/>
                  </a:lnTo>
                  <a:lnTo>
                    <a:pt x="10523" y="4811"/>
                  </a:lnTo>
                  <a:lnTo>
                    <a:pt x="10616" y="4735"/>
                  </a:lnTo>
                  <a:lnTo>
                    <a:pt x="10701" y="4658"/>
                  </a:lnTo>
                  <a:lnTo>
                    <a:pt x="10778" y="4582"/>
                  </a:lnTo>
                  <a:lnTo>
                    <a:pt x="10854" y="4497"/>
                  </a:lnTo>
                  <a:lnTo>
                    <a:pt x="10914" y="4420"/>
                  </a:lnTo>
                  <a:lnTo>
                    <a:pt x="10973" y="4335"/>
                  </a:lnTo>
                  <a:lnTo>
                    <a:pt x="11024" y="4250"/>
                  </a:lnTo>
                  <a:lnTo>
                    <a:pt x="11066" y="4157"/>
                  </a:lnTo>
                  <a:lnTo>
                    <a:pt x="11100" y="4072"/>
                  </a:lnTo>
                  <a:lnTo>
                    <a:pt x="11126" y="3987"/>
                  </a:lnTo>
                  <a:lnTo>
                    <a:pt x="11151" y="3893"/>
                  </a:lnTo>
                  <a:lnTo>
                    <a:pt x="11168" y="3808"/>
                  </a:lnTo>
                  <a:lnTo>
                    <a:pt x="11177" y="3715"/>
                  </a:lnTo>
                  <a:lnTo>
                    <a:pt x="11177" y="3621"/>
                  </a:lnTo>
                  <a:lnTo>
                    <a:pt x="11168" y="3528"/>
                  </a:lnTo>
                  <a:lnTo>
                    <a:pt x="11160" y="3443"/>
                  </a:lnTo>
                  <a:lnTo>
                    <a:pt x="11134" y="3349"/>
                  </a:lnTo>
                  <a:lnTo>
                    <a:pt x="11109" y="3256"/>
                  </a:lnTo>
                  <a:lnTo>
                    <a:pt x="11075" y="3171"/>
                  </a:lnTo>
                  <a:lnTo>
                    <a:pt x="11032" y="3077"/>
                  </a:lnTo>
                  <a:lnTo>
                    <a:pt x="10981" y="2992"/>
                  </a:lnTo>
                  <a:lnTo>
                    <a:pt x="10922" y="2907"/>
                  </a:lnTo>
                  <a:lnTo>
                    <a:pt x="10863" y="2822"/>
                  </a:lnTo>
                  <a:lnTo>
                    <a:pt x="10786" y="2737"/>
                  </a:lnTo>
                  <a:lnTo>
                    <a:pt x="10710" y="2652"/>
                  </a:lnTo>
                  <a:lnTo>
                    <a:pt x="10616" y="2567"/>
                  </a:lnTo>
                  <a:lnTo>
                    <a:pt x="10523" y="2491"/>
                  </a:lnTo>
                  <a:lnTo>
                    <a:pt x="8364" y="766"/>
                  </a:lnTo>
                  <a:lnTo>
                    <a:pt x="8262" y="689"/>
                  </a:lnTo>
                  <a:lnTo>
                    <a:pt x="8151" y="613"/>
                  </a:lnTo>
                  <a:lnTo>
                    <a:pt x="8041" y="545"/>
                  </a:lnTo>
                  <a:lnTo>
                    <a:pt x="7930" y="477"/>
                  </a:lnTo>
                  <a:lnTo>
                    <a:pt x="7803" y="417"/>
                  </a:lnTo>
                  <a:lnTo>
                    <a:pt x="7684" y="366"/>
                  </a:lnTo>
                  <a:lnTo>
                    <a:pt x="7429" y="264"/>
                  </a:lnTo>
                  <a:lnTo>
                    <a:pt x="7157" y="179"/>
                  </a:lnTo>
                  <a:lnTo>
                    <a:pt x="6876" y="103"/>
                  </a:lnTo>
                  <a:lnTo>
                    <a:pt x="6587" y="52"/>
                  </a:lnTo>
                  <a:lnTo>
                    <a:pt x="6290" y="18"/>
                  </a:lnTo>
                  <a:lnTo>
                    <a:pt x="599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32"/>
            <p:cNvSpPr/>
            <p:nvPr/>
          </p:nvSpPr>
          <p:spPr>
            <a:xfrm>
              <a:off x="5608081" y="2065930"/>
              <a:ext cx="1135304" cy="689897"/>
            </a:xfrm>
            <a:custGeom>
              <a:rect b="b" l="l" r="r" t="t"/>
              <a:pathLst>
                <a:path extrusionOk="0" fill="none" h="6792" w="11177">
                  <a:moveTo>
                    <a:pt x="3995" y="375"/>
                  </a:moveTo>
                  <a:lnTo>
                    <a:pt x="3995" y="375"/>
                  </a:lnTo>
                  <a:lnTo>
                    <a:pt x="4123" y="315"/>
                  </a:lnTo>
                  <a:lnTo>
                    <a:pt x="4259" y="264"/>
                  </a:lnTo>
                  <a:lnTo>
                    <a:pt x="4395" y="222"/>
                  </a:lnTo>
                  <a:lnTo>
                    <a:pt x="4531" y="179"/>
                  </a:lnTo>
                  <a:lnTo>
                    <a:pt x="4811" y="103"/>
                  </a:lnTo>
                  <a:lnTo>
                    <a:pt x="5100" y="52"/>
                  </a:lnTo>
                  <a:lnTo>
                    <a:pt x="5397" y="18"/>
                  </a:lnTo>
                  <a:lnTo>
                    <a:pt x="5695" y="1"/>
                  </a:lnTo>
                  <a:lnTo>
                    <a:pt x="5992" y="1"/>
                  </a:lnTo>
                  <a:lnTo>
                    <a:pt x="6290" y="18"/>
                  </a:lnTo>
                  <a:lnTo>
                    <a:pt x="6587" y="52"/>
                  </a:lnTo>
                  <a:lnTo>
                    <a:pt x="6876" y="103"/>
                  </a:lnTo>
                  <a:lnTo>
                    <a:pt x="7157" y="179"/>
                  </a:lnTo>
                  <a:lnTo>
                    <a:pt x="7429" y="264"/>
                  </a:lnTo>
                  <a:lnTo>
                    <a:pt x="7684" y="366"/>
                  </a:lnTo>
                  <a:lnTo>
                    <a:pt x="7803" y="417"/>
                  </a:lnTo>
                  <a:lnTo>
                    <a:pt x="7930" y="477"/>
                  </a:lnTo>
                  <a:lnTo>
                    <a:pt x="8041" y="545"/>
                  </a:lnTo>
                  <a:lnTo>
                    <a:pt x="8151" y="613"/>
                  </a:lnTo>
                  <a:lnTo>
                    <a:pt x="8262" y="689"/>
                  </a:lnTo>
                  <a:lnTo>
                    <a:pt x="8364" y="766"/>
                  </a:lnTo>
                  <a:lnTo>
                    <a:pt x="10523" y="2491"/>
                  </a:lnTo>
                  <a:lnTo>
                    <a:pt x="10523" y="2491"/>
                  </a:lnTo>
                  <a:lnTo>
                    <a:pt x="10616" y="2567"/>
                  </a:lnTo>
                  <a:lnTo>
                    <a:pt x="10710" y="2652"/>
                  </a:lnTo>
                  <a:lnTo>
                    <a:pt x="10786" y="2737"/>
                  </a:lnTo>
                  <a:lnTo>
                    <a:pt x="10863" y="2822"/>
                  </a:lnTo>
                  <a:lnTo>
                    <a:pt x="10922" y="2907"/>
                  </a:lnTo>
                  <a:lnTo>
                    <a:pt x="10981" y="2992"/>
                  </a:lnTo>
                  <a:lnTo>
                    <a:pt x="11032" y="3077"/>
                  </a:lnTo>
                  <a:lnTo>
                    <a:pt x="11075" y="3171"/>
                  </a:lnTo>
                  <a:lnTo>
                    <a:pt x="11109" y="3256"/>
                  </a:lnTo>
                  <a:lnTo>
                    <a:pt x="11134" y="3349"/>
                  </a:lnTo>
                  <a:lnTo>
                    <a:pt x="11160" y="3443"/>
                  </a:lnTo>
                  <a:lnTo>
                    <a:pt x="11168" y="3528"/>
                  </a:lnTo>
                  <a:lnTo>
                    <a:pt x="11177" y="3621"/>
                  </a:lnTo>
                  <a:lnTo>
                    <a:pt x="11177" y="3715"/>
                  </a:lnTo>
                  <a:lnTo>
                    <a:pt x="11168" y="3808"/>
                  </a:lnTo>
                  <a:lnTo>
                    <a:pt x="11151" y="3893"/>
                  </a:lnTo>
                  <a:lnTo>
                    <a:pt x="11126" y="3987"/>
                  </a:lnTo>
                  <a:lnTo>
                    <a:pt x="11100" y="4072"/>
                  </a:lnTo>
                  <a:lnTo>
                    <a:pt x="11066" y="4157"/>
                  </a:lnTo>
                  <a:lnTo>
                    <a:pt x="11024" y="4250"/>
                  </a:lnTo>
                  <a:lnTo>
                    <a:pt x="10973" y="4335"/>
                  </a:lnTo>
                  <a:lnTo>
                    <a:pt x="10914" y="4420"/>
                  </a:lnTo>
                  <a:lnTo>
                    <a:pt x="10854" y="4497"/>
                  </a:lnTo>
                  <a:lnTo>
                    <a:pt x="10778" y="4582"/>
                  </a:lnTo>
                  <a:lnTo>
                    <a:pt x="10701" y="4658"/>
                  </a:lnTo>
                  <a:lnTo>
                    <a:pt x="10616" y="4735"/>
                  </a:lnTo>
                  <a:lnTo>
                    <a:pt x="10523" y="4811"/>
                  </a:lnTo>
                  <a:lnTo>
                    <a:pt x="10429" y="4879"/>
                  </a:lnTo>
                  <a:lnTo>
                    <a:pt x="10327" y="4947"/>
                  </a:lnTo>
                  <a:lnTo>
                    <a:pt x="10217" y="5015"/>
                  </a:lnTo>
                  <a:lnTo>
                    <a:pt x="10098" y="5075"/>
                  </a:lnTo>
                  <a:lnTo>
                    <a:pt x="9970" y="5143"/>
                  </a:lnTo>
                  <a:lnTo>
                    <a:pt x="7182" y="6426"/>
                  </a:lnTo>
                  <a:lnTo>
                    <a:pt x="7182" y="6426"/>
                  </a:lnTo>
                  <a:lnTo>
                    <a:pt x="7055" y="6477"/>
                  </a:lnTo>
                  <a:lnTo>
                    <a:pt x="6919" y="6528"/>
                  </a:lnTo>
                  <a:lnTo>
                    <a:pt x="6783" y="6579"/>
                  </a:lnTo>
                  <a:lnTo>
                    <a:pt x="6647" y="6622"/>
                  </a:lnTo>
                  <a:lnTo>
                    <a:pt x="6366" y="6690"/>
                  </a:lnTo>
                  <a:lnTo>
                    <a:pt x="6077" y="6741"/>
                  </a:lnTo>
                  <a:lnTo>
                    <a:pt x="5780" y="6775"/>
                  </a:lnTo>
                  <a:lnTo>
                    <a:pt x="5482" y="6792"/>
                  </a:lnTo>
                  <a:lnTo>
                    <a:pt x="5185" y="6792"/>
                  </a:lnTo>
                  <a:lnTo>
                    <a:pt x="4888" y="6775"/>
                  </a:lnTo>
                  <a:lnTo>
                    <a:pt x="4590" y="6741"/>
                  </a:lnTo>
                  <a:lnTo>
                    <a:pt x="4301" y="6690"/>
                  </a:lnTo>
                  <a:lnTo>
                    <a:pt x="4021" y="6622"/>
                  </a:lnTo>
                  <a:lnTo>
                    <a:pt x="3749" y="6537"/>
                  </a:lnTo>
                  <a:lnTo>
                    <a:pt x="3494" y="6435"/>
                  </a:lnTo>
                  <a:lnTo>
                    <a:pt x="3366" y="6375"/>
                  </a:lnTo>
                  <a:lnTo>
                    <a:pt x="3247" y="6316"/>
                  </a:lnTo>
                  <a:lnTo>
                    <a:pt x="3137" y="6248"/>
                  </a:lnTo>
                  <a:lnTo>
                    <a:pt x="3026" y="6180"/>
                  </a:lnTo>
                  <a:lnTo>
                    <a:pt x="2916" y="6112"/>
                  </a:lnTo>
                  <a:lnTo>
                    <a:pt x="2814" y="6035"/>
                  </a:lnTo>
                  <a:lnTo>
                    <a:pt x="655" y="4310"/>
                  </a:lnTo>
                  <a:lnTo>
                    <a:pt x="655" y="4310"/>
                  </a:lnTo>
                  <a:lnTo>
                    <a:pt x="561" y="4225"/>
                  </a:lnTo>
                  <a:lnTo>
                    <a:pt x="468" y="4148"/>
                  </a:lnTo>
                  <a:lnTo>
                    <a:pt x="391" y="4063"/>
                  </a:lnTo>
                  <a:lnTo>
                    <a:pt x="315" y="3978"/>
                  </a:lnTo>
                  <a:lnTo>
                    <a:pt x="255" y="3893"/>
                  </a:lnTo>
                  <a:lnTo>
                    <a:pt x="196" y="3800"/>
                  </a:lnTo>
                  <a:lnTo>
                    <a:pt x="145" y="3715"/>
                  </a:lnTo>
                  <a:lnTo>
                    <a:pt x="102" y="3621"/>
                  </a:lnTo>
                  <a:lnTo>
                    <a:pt x="68" y="3536"/>
                  </a:lnTo>
                  <a:lnTo>
                    <a:pt x="43" y="3443"/>
                  </a:lnTo>
                  <a:lnTo>
                    <a:pt x="17" y="3358"/>
                  </a:lnTo>
                  <a:lnTo>
                    <a:pt x="9" y="3264"/>
                  </a:lnTo>
                  <a:lnTo>
                    <a:pt x="0" y="3171"/>
                  </a:lnTo>
                  <a:lnTo>
                    <a:pt x="0" y="3077"/>
                  </a:lnTo>
                  <a:lnTo>
                    <a:pt x="9" y="2992"/>
                  </a:lnTo>
                  <a:lnTo>
                    <a:pt x="26" y="2899"/>
                  </a:lnTo>
                  <a:lnTo>
                    <a:pt x="43" y="2814"/>
                  </a:lnTo>
                  <a:lnTo>
                    <a:pt x="77" y="2720"/>
                  </a:lnTo>
                  <a:lnTo>
                    <a:pt x="111" y="2635"/>
                  </a:lnTo>
                  <a:lnTo>
                    <a:pt x="153" y="2550"/>
                  </a:lnTo>
                  <a:lnTo>
                    <a:pt x="204" y="2465"/>
                  </a:lnTo>
                  <a:lnTo>
                    <a:pt x="264" y="2380"/>
                  </a:lnTo>
                  <a:lnTo>
                    <a:pt x="323" y="2295"/>
                  </a:lnTo>
                  <a:lnTo>
                    <a:pt x="400" y="2219"/>
                  </a:lnTo>
                  <a:lnTo>
                    <a:pt x="476" y="2134"/>
                  </a:lnTo>
                  <a:lnTo>
                    <a:pt x="561" y="2057"/>
                  </a:lnTo>
                  <a:lnTo>
                    <a:pt x="646" y="1989"/>
                  </a:lnTo>
                  <a:lnTo>
                    <a:pt x="748" y="1913"/>
                  </a:lnTo>
                  <a:lnTo>
                    <a:pt x="850" y="1845"/>
                  </a:lnTo>
                  <a:lnTo>
                    <a:pt x="961" y="1777"/>
                  </a:lnTo>
                  <a:lnTo>
                    <a:pt x="1080" y="1718"/>
                  </a:lnTo>
                  <a:lnTo>
                    <a:pt x="1207" y="1658"/>
                  </a:lnTo>
                  <a:lnTo>
                    <a:pt x="3995" y="375"/>
                  </a:lnTo>
                </a:path>
              </a:pathLst>
            </a:custGeom>
            <a:noFill/>
            <a:ln cap="rnd" cmpd="sng" w="7000">
              <a:solidFill>
                <a:srgbClr val="F6F6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2"/>
            <p:cNvSpPr/>
            <p:nvPr/>
          </p:nvSpPr>
          <p:spPr>
            <a:xfrm>
              <a:off x="5819562" y="2194626"/>
              <a:ext cx="712345" cy="432608"/>
            </a:xfrm>
            <a:custGeom>
              <a:rect b="b" l="l" r="r" t="t"/>
              <a:pathLst>
                <a:path extrusionOk="0" fill="none" h="4259" w="7013">
                  <a:moveTo>
                    <a:pt x="6749" y="1853"/>
                  </a:moveTo>
                  <a:lnTo>
                    <a:pt x="4752" y="298"/>
                  </a:lnTo>
                  <a:lnTo>
                    <a:pt x="4752" y="298"/>
                  </a:lnTo>
                  <a:lnTo>
                    <a:pt x="4667" y="238"/>
                  </a:lnTo>
                  <a:lnTo>
                    <a:pt x="4573" y="187"/>
                  </a:lnTo>
                  <a:lnTo>
                    <a:pt x="4471" y="145"/>
                  </a:lnTo>
                  <a:lnTo>
                    <a:pt x="4369" y="102"/>
                  </a:lnTo>
                  <a:lnTo>
                    <a:pt x="4259" y="68"/>
                  </a:lnTo>
                  <a:lnTo>
                    <a:pt x="4148" y="43"/>
                  </a:lnTo>
                  <a:lnTo>
                    <a:pt x="4029" y="17"/>
                  </a:lnTo>
                  <a:lnTo>
                    <a:pt x="3910" y="9"/>
                  </a:lnTo>
                  <a:lnTo>
                    <a:pt x="3791" y="0"/>
                  </a:lnTo>
                  <a:lnTo>
                    <a:pt x="3672" y="0"/>
                  </a:lnTo>
                  <a:lnTo>
                    <a:pt x="3553" y="9"/>
                  </a:lnTo>
                  <a:lnTo>
                    <a:pt x="3434" y="17"/>
                  </a:lnTo>
                  <a:lnTo>
                    <a:pt x="3315" y="43"/>
                  </a:lnTo>
                  <a:lnTo>
                    <a:pt x="3205" y="68"/>
                  </a:lnTo>
                  <a:lnTo>
                    <a:pt x="3095" y="102"/>
                  </a:lnTo>
                  <a:lnTo>
                    <a:pt x="2984" y="153"/>
                  </a:lnTo>
                  <a:lnTo>
                    <a:pt x="477" y="1334"/>
                  </a:lnTo>
                  <a:lnTo>
                    <a:pt x="477" y="1334"/>
                  </a:lnTo>
                  <a:lnTo>
                    <a:pt x="375" y="1385"/>
                  </a:lnTo>
                  <a:lnTo>
                    <a:pt x="290" y="1445"/>
                  </a:lnTo>
                  <a:lnTo>
                    <a:pt x="222" y="1504"/>
                  </a:lnTo>
                  <a:lnTo>
                    <a:pt x="154" y="1564"/>
                  </a:lnTo>
                  <a:lnTo>
                    <a:pt x="103" y="1632"/>
                  </a:lnTo>
                  <a:lnTo>
                    <a:pt x="60" y="1700"/>
                  </a:lnTo>
                  <a:lnTo>
                    <a:pt x="26" y="1768"/>
                  </a:lnTo>
                  <a:lnTo>
                    <a:pt x="9" y="1844"/>
                  </a:lnTo>
                  <a:lnTo>
                    <a:pt x="1" y="1912"/>
                  </a:lnTo>
                  <a:lnTo>
                    <a:pt x="1" y="1989"/>
                  </a:lnTo>
                  <a:lnTo>
                    <a:pt x="18" y="2057"/>
                  </a:lnTo>
                  <a:lnTo>
                    <a:pt x="43" y="2133"/>
                  </a:lnTo>
                  <a:lnTo>
                    <a:pt x="77" y="2201"/>
                  </a:lnTo>
                  <a:lnTo>
                    <a:pt x="128" y="2278"/>
                  </a:lnTo>
                  <a:lnTo>
                    <a:pt x="188" y="2346"/>
                  </a:lnTo>
                  <a:lnTo>
                    <a:pt x="264" y="2405"/>
                  </a:lnTo>
                  <a:lnTo>
                    <a:pt x="2262" y="3961"/>
                  </a:lnTo>
                  <a:lnTo>
                    <a:pt x="2262" y="3961"/>
                  </a:lnTo>
                  <a:lnTo>
                    <a:pt x="2347" y="4020"/>
                  </a:lnTo>
                  <a:lnTo>
                    <a:pt x="2440" y="4071"/>
                  </a:lnTo>
                  <a:lnTo>
                    <a:pt x="2542" y="4122"/>
                  </a:lnTo>
                  <a:lnTo>
                    <a:pt x="2644" y="4165"/>
                  </a:lnTo>
                  <a:lnTo>
                    <a:pt x="2755" y="4199"/>
                  </a:lnTo>
                  <a:lnTo>
                    <a:pt x="2865" y="4224"/>
                  </a:lnTo>
                  <a:lnTo>
                    <a:pt x="2984" y="4241"/>
                  </a:lnTo>
                  <a:lnTo>
                    <a:pt x="3103" y="4258"/>
                  </a:lnTo>
                  <a:lnTo>
                    <a:pt x="3222" y="4258"/>
                  </a:lnTo>
                  <a:lnTo>
                    <a:pt x="3341" y="4258"/>
                  </a:lnTo>
                  <a:lnTo>
                    <a:pt x="3460" y="4258"/>
                  </a:lnTo>
                  <a:lnTo>
                    <a:pt x="3579" y="4241"/>
                  </a:lnTo>
                  <a:lnTo>
                    <a:pt x="3698" y="4216"/>
                  </a:lnTo>
                  <a:lnTo>
                    <a:pt x="3808" y="4190"/>
                  </a:lnTo>
                  <a:lnTo>
                    <a:pt x="3919" y="4156"/>
                  </a:lnTo>
                  <a:lnTo>
                    <a:pt x="4029" y="4114"/>
                  </a:lnTo>
                  <a:lnTo>
                    <a:pt x="6537" y="2924"/>
                  </a:lnTo>
                  <a:lnTo>
                    <a:pt x="6537" y="2924"/>
                  </a:lnTo>
                  <a:lnTo>
                    <a:pt x="6630" y="2873"/>
                  </a:lnTo>
                  <a:lnTo>
                    <a:pt x="6724" y="2822"/>
                  </a:lnTo>
                  <a:lnTo>
                    <a:pt x="6792" y="2762"/>
                  </a:lnTo>
                  <a:lnTo>
                    <a:pt x="6860" y="2694"/>
                  </a:lnTo>
                  <a:lnTo>
                    <a:pt x="6911" y="2635"/>
                  </a:lnTo>
                  <a:lnTo>
                    <a:pt x="6953" y="2567"/>
                  </a:lnTo>
                  <a:lnTo>
                    <a:pt x="6987" y="2490"/>
                  </a:lnTo>
                  <a:lnTo>
                    <a:pt x="7004" y="2422"/>
                  </a:lnTo>
                  <a:lnTo>
                    <a:pt x="7013" y="2346"/>
                  </a:lnTo>
                  <a:lnTo>
                    <a:pt x="7013" y="2278"/>
                  </a:lnTo>
                  <a:lnTo>
                    <a:pt x="6996" y="2201"/>
                  </a:lnTo>
                  <a:lnTo>
                    <a:pt x="6970" y="2125"/>
                  </a:lnTo>
                  <a:lnTo>
                    <a:pt x="6936" y="2057"/>
                  </a:lnTo>
                  <a:lnTo>
                    <a:pt x="6885" y="1989"/>
                  </a:lnTo>
                  <a:lnTo>
                    <a:pt x="6826" y="1921"/>
                  </a:lnTo>
                  <a:lnTo>
                    <a:pt x="6749" y="1853"/>
                  </a:lnTo>
                </a:path>
              </a:pathLst>
            </a:custGeom>
            <a:noFill/>
            <a:ln cap="rnd" cmpd="sng" w="7000">
              <a:solidFill>
                <a:srgbClr val="F6F6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2"/>
            <p:cNvSpPr/>
            <p:nvPr/>
          </p:nvSpPr>
          <p:spPr>
            <a:xfrm>
              <a:off x="5819562" y="2194626"/>
              <a:ext cx="712345" cy="432608"/>
            </a:xfrm>
            <a:custGeom>
              <a:rect b="b" l="l" r="r" t="t"/>
              <a:pathLst>
                <a:path extrusionOk="0" h="4259" w="7013">
                  <a:moveTo>
                    <a:pt x="3664" y="0"/>
                  </a:moveTo>
                  <a:lnTo>
                    <a:pt x="3545" y="9"/>
                  </a:lnTo>
                  <a:lnTo>
                    <a:pt x="3426" y="26"/>
                  </a:lnTo>
                  <a:lnTo>
                    <a:pt x="3307" y="43"/>
                  </a:lnTo>
                  <a:lnTo>
                    <a:pt x="3197" y="77"/>
                  </a:lnTo>
                  <a:lnTo>
                    <a:pt x="3078" y="111"/>
                  </a:lnTo>
                  <a:lnTo>
                    <a:pt x="2976" y="153"/>
                  </a:lnTo>
                  <a:lnTo>
                    <a:pt x="477" y="1334"/>
                  </a:lnTo>
                  <a:lnTo>
                    <a:pt x="375" y="1385"/>
                  </a:lnTo>
                  <a:lnTo>
                    <a:pt x="290" y="1445"/>
                  </a:lnTo>
                  <a:lnTo>
                    <a:pt x="222" y="1504"/>
                  </a:lnTo>
                  <a:lnTo>
                    <a:pt x="154" y="1564"/>
                  </a:lnTo>
                  <a:lnTo>
                    <a:pt x="103" y="1632"/>
                  </a:lnTo>
                  <a:lnTo>
                    <a:pt x="60" y="1700"/>
                  </a:lnTo>
                  <a:lnTo>
                    <a:pt x="26" y="1768"/>
                  </a:lnTo>
                  <a:lnTo>
                    <a:pt x="9" y="1844"/>
                  </a:lnTo>
                  <a:lnTo>
                    <a:pt x="1" y="1912"/>
                  </a:lnTo>
                  <a:lnTo>
                    <a:pt x="1" y="1989"/>
                  </a:lnTo>
                  <a:lnTo>
                    <a:pt x="18" y="2065"/>
                  </a:lnTo>
                  <a:lnTo>
                    <a:pt x="43" y="2133"/>
                  </a:lnTo>
                  <a:lnTo>
                    <a:pt x="86" y="2210"/>
                  </a:lnTo>
                  <a:lnTo>
                    <a:pt x="137" y="2278"/>
                  </a:lnTo>
                  <a:lnTo>
                    <a:pt x="196" y="2346"/>
                  </a:lnTo>
                  <a:lnTo>
                    <a:pt x="273" y="2414"/>
                  </a:lnTo>
                  <a:lnTo>
                    <a:pt x="2262" y="3961"/>
                  </a:lnTo>
                  <a:lnTo>
                    <a:pt x="2347" y="4020"/>
                  </a:lnTo>
                  <a:lnTo>
                    <a:pt x="2440" y="4071"/>
                  </a:lnTo>
                  <a:lnTo>
                    <a:pt x="2542" y="4122"/>
                  </a:lnTo>
                  <a:lnTo>
                    <a:pt x="2644" y="4165"/>
                  </a:lnTo>
                  <a:lnTo>
                    <a:pt x="2755" y="4190"/>
                  </a:lnTo>
                  <a:lnTo>
                    <a:pt x="2865" y="4224"/>
                  </a:lnTo>
                  <a:lnTo>
                    <a:pt x="2984" y="4241"/>
                  </a:lnTo>
                  <a:lnTo>
                    <a:pt x="3103" y="4258"/>
                  </a:lnTo>
                  <a:lnTo>
                    <a:pt x="3349" y="4258"/>
                  </a:lnTo>
                  <a:lnTo>
                    <a:pt x="3468" y="4250"/>
                  </a:lnTo>
                  <a:lnTo>
                    <a:pt x="3587" y="4241"/>
                  </a:lnTo>
                  <a:lnTo>
                    <a:pt x="3706" y="4216"/>
                  </a:lnTo>
                  <a:lnTo>
                    <a:pt x="3817" y="4190"/>
                  </a:lnTo>
                  <a:lnTo>
                    <a:pt x="3936" y="4148"/>
                  </a:lnTo>
                  <a:lnTo>
                    <a:pt x="4038" y="4105"/>
                  </a:lnTo>
                  <a:lnTo>
                    <a:pt x="6537" y="2924"/>
                  </a:lnTo>
                  <a:lnTo>
                    <a:pt x="6630" y="2873"/>
                  </a:lnTo>
                  <a:lnTo>
                    <a:pt x="6724" y="2822"/>
                  </a:lnTo>
                  <a:lnTo>
                    <a:pt x="6792" y="2762"/>
                  </a:lnTo>
                  <a:lnTo>
                    <a:pt x="6860" y="2694"/>
                  </a:lnTo>
                  <a:lnTo>
                    <a:pt x="6911" y="2635"/>
                  </a:lnTo>
                  <a:lnTo>
                    <a:pt x="6953" y="2567"/>
                  </a:lnTo>
                  <a:lnTo>
                    <a:pt x="6987" y="2490"/>
                  </a:lnTo>
                  <a:lnTo>
                    <a:pt x="7004" y="2422"/>
                  </a:lnTo>
                  <a:lnTo>
                    <a:pt x="7013" y="2346"/>
                  </a:lnTo>
                  <a:lnTo>
                    <a:pt x="7013" y="2269"/>
                  </a:lnTo>
                  <a:lnTo>
                    <a:pt x="6996" y="2201"/>
                  </a:lnTo>
                  <a:lnTo>
                    <a:pt x="6970" y="2125"/>
                  </a:lnTo>
                  <a:lnTo>
                    <a:pt x="6928" y="2048"/>
                  </a:lnTo>
                  <a:lnTo>
                    <a:pt x="6877" y="1980"/>
                  </a:lnTo>
                  <a:lnTo>
                    <a:pt x="6817" y="1912"/>
                  </a:lnTo>
                  <a:lnTo>
                    <a:pt x="6741" y="1844"/>
                  </a:lnTo>
                  <a:lnTo>
                    <a:pt x="4752" y="298"/>
                  </a:lnTo>
                  <a:lnTo>
                    <a:pt x="4667" y="238"/>
                  </a:lnTo>
                  <a:lnTo>
                    <a:pt x="4573" y="187"/>
                  </a:lnTo>
                  <a:lnTo>
                    <a:pt x="4471" y="145"/>
                  </a:lnTo>
                  <a:lnTo>
                    <a:pt x="4369" y="102"/>
                  </a:lnTo>
                  <a:lnTo>
                    <a:pt x="4259" y="68"/>
                  </a:lnTo>
                  <a:lnTo>
                    <a:pt x="4148" y="43"/>
                  </a:lnTo>
                  <a:lnTo>
                    <a:pt x="4029" y="17"/>
                  </a:lnTo>
                  <a:lnTo>
                    <a:pt x="3910" y="9"/>
                  </a:lnTo>
                  <a:lnTo>
                    <a:pt x="3791" y="0"/>
                  </a:lnTo>
                  <a:close/>
                </a:path>
              </a:pathLst>
            </a:custGeom>
            <a:solidFill>
              <a:srgbClr val="070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2"/>
            <p:cNvSpPr/>
            <p:nvPr/>
          </p:nvSpPr>
          <p:spPr>
            <a:xfrm>
              <a:off x="5848105" y="2211894"/>
              <a:ext cx="655362" cy="398072"/>
            </a:xfrm>
            <a:custGeom>
              <a:rect b="b" l="l" r="r" t="t"/>
              <a:pathLst>
                <a:path extrusionOk="0" h="3919" w="6452">
                  <a:moveTo>
                    <a:pt x="3408" y="0"/>
                  </a:moveTo>
                  <a:lnTo>
                    <a:pt x="3315" y="9"/>
                  </a:lnTo>
                  <a:lnTo>
                    <a:pt x="3221" y="17"/>
                  </a:lnTo>
                  <a:lnTo>
                    <a:pt x="3136" y="34"/>
                  </a:lnTo>
                  <a:lnTo>
                    <a:pt x="3043" y="51"/>
                  </a:lnTo>
                  <a:lnTo>
                    <a:pt x="2958" y="85"/>
                  </a:lnTo>
                  <a:lnTo>
                    <a:pt x="2882" y="119"/>
                  </a:lnTo>
                  <a:lnTo>
                    <a:pt x="366" y="1300"/>
                  </a:lnTo>
                  <a:lnTo>
                    <a:pt x="298" y="1343"/>
                  </a:lnTo>
                  <a:lnTo>
                    <a:pt x="230" y="1385"/>
                  </a:lnTo>
                  <a:lnTo>
                    <a:pt x="170" y="1428"/>
                  </a:lnTo>
                  <a:lnTo>
                    <a:pt x="119" y="1479"/>
                  </a:lnTo>
                  <a:lnTo>
                    <a:pt x="77" y="1530"/>
                  </a:lnTo>
                  <a:lnTo>
                    <a:pt x="43" y="1581"/>
                  </a:lnTo>
                  <a:lnTo>
                    <a:pt x="17" y="1640"/>
                  </a:lnTo>
                  <a:lnTo>
                    <a:pt x="9" y="1691"/>
                  </a:lnTo>
                  <a:lnTo>
                    <a:pt x="0" y="1751"/>
                  </a:lnTo>
                  <a:lnTo>
                    <a:pt x="0" y="1810"/>
                  </a:lnTo>
                  <a:lnTo>
                    <a:pt x="9" y="1870"/>
                  </a:lnTo>
                  <a:lnTo>
                    <a:pt x="34" y="1921"/>
                  </a:lnTo>
                  <a:lnTo>
                    <a:pt x="60" y="1980"/>
                  </a:lnTo>
                  <a:lnTo>
                    <a:pt x="102" y="2031"/>
                  </a:lnTo>
                  <a:lnTo>
                    <a:pt x="145" y="2082"/>
                  </a:lnTo>
                  <a:lnTo>
                    <a:pt x="204" y="2133"/>
                  </a:lnTo>
                  <a:lnTo>
                    <a:pt x="2202" y="3689"/>
                  </a:lnTo>
                  <a:lnTo>
                    <a:pt x="2270" y="3731"/>
                  </a:lnTo>
                  <a:lnTo>
                    <a:pt x="2338" y="3774"/>
                  </a:lnTo>
                  <a:lnTo>
                    <a:pt x="2414" y="3808"/>
                  </a:lnTo>
                  <a:lnTo>
                    <a:pt x="2499" y="3842"/>
                  </a:lnTo>
                  <a:lnTo>
                    <a:pt x="2584" y="3867"/>
                  </a:lnTo>
                  <a:lnTo>
                    <a:pt x="2669" y="3893"/>
                  </a:lnTo>
                  <a:lnTo>
                    <a:pt x="2763" y="3910"/>
                  </a:lnTo>
                  <a:lnTo>
                    <a:pt x="2856" y="3918"/>
                  </a:lnTo>
                  <a:lnTo>
                    <a:pt x="3136" y="3918"/>
                  </a:lnTo>
                  <a:lnTo>
                    <a:pt x="3230" y="3901"/>
                  </a:lnTo>
                  <a:lnTo>
                    <a:pt x="3315" y="3884"/>
                  </a:lnTo>
                  <a:lnTo>
                    <a:pt x="3408" y="3867"/>
                  </a:lnTo>
                  <a:lnTo>
                    <a:pt x="3493" y="3842"/>
                  </a:lnTo>
                  <a:lnTo>
                    <a:pt x="3570" y="3808"/>
                  </a:lnTo>
                  <a:lnTo>
                    <a:pt x="6086" y="2618"/>
                  </a:lnTo>
                  <a:lnTo>
                    <a:pt x="6154" y="2584"/>
                  </a:lnTo>
                  <a:lnTo>
                    <a:pt x="6222" y="2541"/>
                  </a:lnTo>
                  <a:lnTo>
                    <a:pt x="6281" y="2490"/>
                  </a:lnTo>
                  <a:lnTo>
                    <a:pt x="6332" y="2439"/>
                  </a:lnTo>
                  <a:lnTo>
                    <a:pt x="6375" y="2388"/>
                  </a:lnTo>
                  <a:lnTo>
                    <a:pt x="6409" y="2337"/>
                  </a:lnTo>
                  <a:lnTo>
                    <a:pt x="6426" y="2286"/>
                  </a:lnTo>
                  <a:lnTo>
                    <a:pt x="6443" y="2227"/>
                  </a:lnTo>
                  <a:lnTo>
                    <a:pt x="6451" y="2167"/>
                  </a:lnTo>
                  <a:lnTo>
                    <a:pt x="6451" y="2116"/>
                  </a:lnTo>
                  <a:lnTo>
                    <a:pt x="6434" y="2057"/>
                  </a:lnTo>
                  <a:lnTo>
                    <a:pt x="6417" y="1997"/>
                  </a:lnTo>
                  <a:lnTo>
                    <a:pt x="6392" y="1946"/>
                  </a:lnTo>
                  <a:lnTo>
                    <a:pt x="6349" y="1887"/>
                  </a:lnTo>
                  <a:lnTo>
                    <a:pt x="6307" y="1836"/>
                  </a:lnTo>
                  <a:lnTo>
                    <a:pt x="6247" y="1785"/>
                  </a:lnTo>
                  <a:lnTo>
                    <a:pt x="4250" y="238"/>
                  </a:lnTo>
                  <a:lnTo>
                    <a:pt x="4182" y="187"/>
                  </a:lnTo>
                  <a:lnTo>
                    <a:pt x="4114" y="145"/>
                  </a:lnTo>
                  <a:lnTo>
                    <a:pt x="4037" y="111"/>
                  </a:lnTo>
                  <a:lnTo>
                    <a:pt x="3952" y="77"/>
                  </a:lnTo>
                  <a:lnTo>
                    <a:pt x="3867" y="51"/>
                  </a:lnTo>
                  <a:lnTo>
                    <a:pt x="3782" y="34"/>
                  </a:lnTo>
                  <a:lnTo>
                    <a:pt x="3689" y="17"/>
                  </a:lnTo>
                  <a:lnTo>
                    <a:pt x="3595" y="9"/>
                  </a:lnTo>
                  <a:lnTo>
                    <a:pt x="350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32"/>
            <p:cNvSpPr/>
            <p:nvPr/>
          </p:nvSpPr>
          <p:spPr>
            <a:xfrm>
              <a:off x="5848105" y="2211894"/>
              <a:ext cx="655362" cy="398072"/>
            </a:xfrm>
            <a:custGeom>
              <a:rect b="b" l="l" r="r" t="t"/>
              <a:pathLst>
                <a:path extrusionOk="0" fill="none" h="3919" w="6452">
                  <a:moveTo>
                    <a:pt x="6247" y="1785"/>
                  </a:moveTo>
                  <a:lnTo>
                    <a:pt x="4250" y="238"/>
                  </a:lnTo>
                  <a:lnTo>
                    <a:pt x="4250" y="238"/>
                  </a:lnTo>
                  <a:lnTo>
                    <a:pt x="4182" y="187"/>
                  </a:lnTo>
                  <a:lnTo>
                    <a:pt x="4114" y="145"/>
                  </a:lnTo>
                  <a:lnTo>
                    <a:pt x="4037" y="111"/>
                  </a:lnTo>
                  <a:lnTo>
                    <a:pt x="3952" y="77"/>
                  </a:lnTo>
                  <a:lnTo>
                    <a:pt x="3867" y="51"/>
                  </a:lnTo>
                  <a:lnTo>
                    <a:pt x="3782" y="34"/>
                  </a:lnTo>
                  <a:lnTo>
                    <a:pt x="3689" y="17"/>
                  </a:lnTo>
                  <a:lnTo>
                    <a:pt x="3595" y="9"/>
                  </a:lnTo>
                  <a:lnTo>
                    <a:pt x="3502" y="0"/>
                  </a:lnTo>
                  <a:lnTo>
                    <a:pt x="3408" y="0"/>
                  </a:lnTo>
                  <a:lnTo>
                    <a:pt x="3315" y="9"/>
                  </a:lnTo>
                  <a:lnTo>
                    <a:pt x="3221" y="17"/>
                  </a:lnTo>
                  <a:lnTo>
                    <a:pt x="3136" y="34"/>
                  </a:lnTo>
                  <a:lnTo>
                    <a:pt x="3043" y="51"/>
                  </a:lnTo>
                  <a:lnTo>
                    <a:pt x="2958" y="85"/>
                  </a:lnTo>
                  <a:lnTo>
                    <a:pt x="2882" y="119"/>
                  </a:lnTo>
                  <a:lnTo>
                    <a:pt x="366" y="1300"/>
                  </a:lnTo>
                  <a:lnTo>
                    <a:pt x="366" y="1300"/>
                  </a:lnTo>
                  <a:lnTo>
                    <a:pt x="298" y="1343"/>
                  </a:lnTo>
                  <a:lnTo>
                    <a:pt x="230" y="1385"/>
                  </a:lnTo>
                  <a:lnTo>
                    <a:pt x="170" y="1428"/>
                  </a:lnTo>
                  <a:lnTo>
                    <a:pt x="119" y="1479"/>
                  </a:lnTo>
                  <a:lnTo>
                    <a:pt x="77" y="1530"/>
                  </a:lnTo>
                  <a:lnTo>
                    <a:pt x="43" y="1581"/>
                  </a:lnTo>
                  <a:lnTo>
                    <a:pt x="17" y="1640"/>
                  </a:lnTo>
                  <a:lnTo>
                    <a:pt x="9" y="1691"/>
                  </a:lnTo>
                  <a:lnTo>
                    <a:pt x="0" y="1751"/>
                  </a:lnTo>
                  <a:lnTo>
                    <a:pt x="0" y="1810"/>
                  </a:lnTo>
                  <a:lnTo>
                    <a:pt x="9" y="1870"/>
                  </a:lnTo>
                  <a:lnTo>
                    <a:pt x="34" y="1921"/>
                  </a:lnTo>
                  <a:lnTo>
                    <a:pt x="60" y="1980"/>
                  </a:lnTo>
                  <a:lnTo>
                    <a:pt x="102" y="2031"/>
                  </a:lnTo>
                  <a:lnTo>
                    <a:pt x="145" y="2082"/>
                  </a:lnTo>
                  <a:lnTo>
                    <a:pt x="204" y="2133"/>
                  </a:lnTo>
                  <a:lnTo>
                    <a:pt x="2202" y="3689"/>
                  </a:lnTo>
                  <a:lnTo>
                    <a:pt x="2202" y="3689"/>
                  </a:lnTo>
                  <a:lnTo>
                    <a:pt x="2270" y="3731"/>
                  </a:lnTo>
                  <a:lnTo>
                    <a:pt x="2338" y="3774"/>
                  </a:lnTo>
                  <a:lnTo>
                    <a:pt x="2414" y="3808"/>
                  </a:lnTo>
                  <a:lnTo>
                    <a:pt x="2499" y="3842"/>
                  </a:lnTo>
                  <a:lnTo>
                    <a:pt x="2584" y="3867"/>
                  </a:lnTo>
                  <a:lnTo>
                    <a:pt x="2669" y="3893"/>
                  </a:lnTo>
                  <a:lnTo>
                    <a:pt x="2763" y="3910"/>
                  </a:lnTo>
                  <a:lnTo>
                    <a:pt x="2856" y="3918"/>
                  </a:lnTo>
                  <a:lnTo>
                    <a:pt x="2949" y="3918"/>
                  </a:lnTo>
                  <a:lnTo>
                    <a:pt x="3043" y="3918"/>
                  </a:lnTo>
                  <a:lnTo>
                    <a:pt x="3136" y="3918"/>
                  </a:lnTo>
                  <a:lnTo>
                    <a:pt x="3230" y="3901"/>
                  </a:lnTo>
                  <a:lnTo>
                    <a:pt x="3315" y="3884"/>
                  </a:lnTo>
                  <a:lnTo>
                    <a:pt x="3408" y="3867"/>
                  </a:lnTo>
                  <a:lnTo>
                    <a:pt x="3493" y="3842"/>
                  </a:lnTo>
                  <a:lnTo>
                    <a:pt x="3570" y="3808"/>
                  </a:lnTo>
                  <a:lnTo>
                    <a:pt x="6086" y="2618"/>
                  </a:lnTo>
                  <a:lnTo>
                    <a:pt x="6086" y="2618"/>
                  </a:lnTo>
                  <a:lnTo>
                    <a:pt x="6154" y="2584"/>
                  </a:lnTo>
                  <a:lnTo>
                    <a:pt x="6222" y="2541"/>
                  </a:lnTo>
                  <a:lnTo>
                    <a:pt x="6281" y="2490"/>
                  </a:lnTo>
                  <a:lnTo>
                    <a:pt x="6332" y="2439"/>
                  </a:lnTo>
                  <a:lnTo>
                    <a:pt x="6375" y="2388"/>
                  </a:lnTo>
                  <a:lnTo>
                    <a:pt x="6409" y="2337"/>
                  </a:lnTo>
                  <a:lnTo>
                    <a:pt x="6426" y="2286"/>
                  </a:lnTo>
                  <a:lnTo>
                    <a:pt x="6443" y="2227"/>
                  </a:lnTo>
                  <a:lnTo>
                    <a:pt x="6451" y="2167"/>
                  </a:lnTo>
                  <a:lnTo>
                    <a:pt x="6451" y="2116"/>
                  </a:lnTo>
                  <a:lnTo>
                    <a:pt x="6434" y="2057"/>
                  </a:lnTo>
                  <a:lnTo>
                    <a:pt x="6417" y="1997"/>
                  </a:lnTo>
                  <a:lnTo>
                    <a:pt x="6392" y="1946"/>
                  </a:lnTo>
                  <a:lnTo>
                    <a:pt x="6349" y="1887"/>
                  </a:lnTo>
                  <a:lnTo>
                    <a:pt x="6307" y="1836"/>
                  </a:lnTo>
                  <a:lnTo>
                    <a:pt x="6247" y="17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2"/>
            <p:cNvSpPr/>
            <p:nvPr/>
          </p:nvSpPr>
          <p:spPr>
            <a:xfrm>
              <a:off x="5882640" y="2324034"/>
              <a:ext cx="395431" cy="261759"/>
            </a:xfrm>
            <a:custGeom>
              <a:rect b="b" l="l" r="r" t="t"/>
              <a:pathLst>
                <a:path extrusionOk="0" h="2577" w="3893">
                  <a:moveTo>
                    <a:pt x="1488" y="1"/>
                  </a:moveTo>
                  <a:lnTo>
                    <a:pt x="1411" y="9"/>
                  </a:lnTo>
                  <a:lnTo>
                    <a:pt x="1335" y="26"/>
                  </a:lnTo>
                  <a:lnTo>
                    <a:pt x="1258" y="52"/>
                  </a:lnTo>
                  <a:lnTo>
                    <a:pt x="162" y="553"/>
                  </a:lnTo>
                  <a:lnTo>
                    <a:pt x="102" y="587"/>
                  </a:lnTo>
                  <a:lnTo>
                    <a:pt x="60" y="630"/>
                  </a:lnTo>
                  <a:lnTo>
                    <a:pt x="26" y="672"/>
                  </a:lnTo>
                  <a:lnTo>
                    <a:pt x="9" y="723"/>
                  </a:lnTo>
                  <a:lnTo>
                    <a:pt x="0" y="774"/>
                  </a:lnTo>
                  <a:lnTo>
                    <a:pt x="17" y="817"/>
                  </a:lnTo>
                  <a:lnTo>
                    <a:pt x="43" y="868"/>
                  </a:lnTo>
                  <a:lnTo>
                    <a:pt x="94" y="910"/>
                  </a:lnTo>
                  <a:lnTo>
                    <a:pt x="2049" y="2474"/>
                  </a:lnTo>
                  <a:lnTo>
                    <a:pt x="2108" y="2508"/>
                  </a:lnTo>
                  <a:lnTo>
                    <a:pt x="2176" y="2542"/>
                  </a:lnTo>
                  <a:lnTo>
                    <a:pt x="2244" y="2559"/>
                  </a:lnTo>
                  <a:lnTo>
                    <a:pt x="2329" y="2576"/>
                  </a:lnTo>
                  <a:lnTo>
                    <a:pt x="2406" y="2576"/>
                  </a:lnTo>
                  <a:lnTo>
                    <a:pt x="2491" y="2568"/>
                  </a:lnTo>
                  <a:lnTo>
                    <a:pt x="2567" y="2551"/>
                  </a:lnTo>
                  <a:lnTo>
                    <a:pt x="2635" y="2525"/>
                  </a:lnTo>
                  <a:lnTo>
                    <a:pt x="3731" y="2024"/>
                  </a:lnTo>
                  <a:lnTo>
                    <a:pt x="3791" y="1990"/>
                  </a:lnTo>
                  <a:lnTo>
                    <a:pt x="3842" y="1947"/>
                  </a:lnTo>
                  <a:lnTo>
                    <a:pt x="3876" y="1905"/>
                  </a:lnTo>
                  <a:lnTo>
                    <a:pt x="3893" y="1854"/>
                  </a:lnTo>
                  <a:lnTo>
                    <a:pt x="3893" y="1803"/>
                  </a:lnTo>
                  <a:lnTo>
                    <a:pt x="3884" y="1752"/>
                  </a:lnTo>
                  <a:lnTo>
                    <a:pt x="3850" y="1709"/>
                  </a:lnTo>
                  <a:lnTo>
                    <a:pt x="3808" y="1658"/>
                  </a:lnTo>
                  <a:lnTo>
                    <a:pt x="1853" y="103"/>
                  </a:lnTo>
                  <a:lnTo>
                    <a:pt x="1794" y="60"/>
                  </a:lnTo>
                  <a:lnTo>
                    <a:pt x="1726" y="35"/>
                  </a:lnTo>
                  <a:lnTo>
                    <a:pt x="1649" y="9"/>
                  </a:lnTo>
                  <a:lnTo>
                    <a:pt x="157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2"/>
            <p:cNvSpPr/>
            <p:nvPr/>
          </p:nvSpPr>
          <p:spPr>
            <a:xfrm>
              <a:off x="6070860" y="2237796"/>
              <a:ext cx="395431" cy="261657"/>
            </a:xfrm>
            <a:custGeom>
              <a:rect b="b" l="l" r="r" t="t"/>
              <a:pathLst>
                <a:path extrusionOk="0" h="2576" w="3893">
                  <a:moveTo>
                    <a:pt x="1487" y="0"/>
                  </a:moveTo>
                  <a:lnTo>
                    <a:pt x="1402" y="9"/>
                  </a:lnTo>
                  <a:lnTo>
                    <a:pt x="1326" y="26"/>
                  </a:lnTo>
                  <a:lnTo>
                    <a:pt x="1258" y="51"/>
                  </a:lnTo>
                  <a:lnTo>
                    <a:pt x="162" y="552"/>
                  </a:lnTo>
                  <a:lnTo>
                    <a:pt x="102" y="586"/>
                  </a:lnTo>
                  <a:lnTo>
                    <a:pt x="51" y="629"/>
                  </a:lnTo>
                  <a:lnTo>
                    <a:pt x="17" y="671"/>
                  </a:lnTo>
                  <a:lnTo>
                    <a:pt x="0" y="722"/>
                  </a:lnTo>
                  <a:lnTo>
                    <a:pt x="0" y="773"/>
                  </a:lnTo>
                  <a:lnTo>
                    <a:pt x="9" y="816"/>
                  </a:lnTo>
                  <a:lnTo>
                    <a:pt x="43" y="867"/>
                  </a:lnTo>
                  <a:lnTo>
                    <a:pt x="85" y="909"/>
                  </a:lnTo>
                  <a:lnTo>
                    <a:pt x="2040" y="2473"/>
                  </a:lnTo>
                  <a:lnTo>
                    <a:pt x="2099" y="2507"/>
                  </a:lnTo>
                  <a:lnTo>
                    <a:pt x="2167" y="2541"/>
                  </a:lnTo>
                  <a:lnTo>
                    <a:pt x="2244" y="2558"/>
                  </a:lnTo>
                  <a:lnTo>
                    <a:pt x="2320" y="2575"/>
                  </a:lnTo>
                  <a:lnTo>
                    <a:pt x="2405" y="2575"/>
                  </a:lnTo>
                  <a:lnTo>
                    <a:pt x="2482" y="2567"/>
                  </a:lnTo>
                  <a:lnTo>
                    <a:pt x="2558" y="2550"/>
                  </a:lnTo>
                  <a:lnTo>
                    <a:pt x="2635" y="2524"/>
                  </a:lnTo>
                  <a:lnTo>
                    <a:pt x="3731" y="2023"/>
                  </a:lnTo>
                  <a:lnTo>
                    <a:pt x="3791" y="1989"/>
                  </a:lnTo>
                  <a:lnTo>
                    <a:pt x="3842" y="1946"/>
                  </a:lnTo>
                  <a:lnTo>
                    <a:pt x="3867" y="1904"/>
                  </a:lnTo>
                  <a:lnTo>
                    <a:pt x="3893" y="1853"/>
                  </a:lnTo>
                  <a:lnTo>
                    <a:pt x="3893" y="1802"/>
                  </a:lnTo>
                  <a:lnTo>
                    <a:pt x="3876" y="1751"/>
                  </a:lnTo>
                  <a:lnTo>
                    <a:pt x="3850" y="1708"/>
                  </a:lnTo>
                  <a:lnTo>
                    <a:pt x="3808" y="1657"/>
                  </a:lnTo>
                  <a:lnTo>
                    <a:pt x="1844" y="102"/>
                  </a:lnTo>
                  <a:lnTo>
                    <a:pt x="1793" y="60"/>
                  </a:lnTo>
                  <a:lnTo>
                    <a:pt x="1725" y="34"/>
                  </a:lnTo>
                  <a:lnTo>
                    <a:pt x="1649" y="9"/>
                  </a:lnTo>
                  <a:lnTo>
                    <a:pt x="156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2"/>
            <p:cNvSpPr/>
            <p:nvPr/>
          </p:nvSpPr>
          <p:spPr>
            <a:xfrm>
              <a:off x="5596806" y="2382744"/>
              <a:ext cx="1146579" cy="939467"/>
            </a:xfrm>
            <a:custGeom>
              <a:rect b="b" l="l" r="r" t="t"/>
              <a:pathLst>
                <a:path extrusionOk="0" h="9249" w="11288">
                  <a:moveTo>
                    <a:pt x="111" y="1"/>
                  </a:moveTo>
                  <a:lnTo>
                    <a:pt x="1" y="5576"/>
                  </a:lnTo>
                  <a:lnTo>
                    <a:pt x="1" y="5653"/>
                  </a:lnTo>
                  <a:lnTo>
                    <a:pt x="9" y="5729"/>
                  </a:lnTo>
                  <a:lnTo>
                    <a:pt x="18" y="5806"/>
                  </a:lnTo>
                  <a:lnTo>
                    <a:pt x="35" y="5882"/>
                  </a:lnTo>
                  <a:lnTo>
                    <a:pt x="60" y="5959"/>
                  </a:lnTo>
                  <a:lnTo>
                    <a:pt x="86" y="6035"/>
                  </a:lnTo>
                  <a:lnTo>
                    <a:pt x="154" y="6188"/>
                  </a:lnTo>
                  <a:lnTo>
                    <a:pt x="247" y="6341"/>
                  </a:lnTo>
                  <a:lnTo>
                    <a:pt x="366" y="6486"/>
                  </a:lnTo>
                  <a:lnTo>
                    <a:pt x="494" y="6630"/>
                  </a:lnTo>
                  <a:lnTo>
                    <a:pt x="655" y="6766"/>
                  </a:lnTo>
                  <a:lnTo>
                    <a:pt x="2823" y="8492"/>
                  </a:lnTo>
                  <a:lnTo>
                    <a:pt x="2916" y="8568"/>
                  </a:lnTo>
                  <a:lnTo>
                    <a:pt x="3027" y="8636"/>
                  </a:lnTo>
                  <a:lnTo>
                    <a:pt x="3137" y="8713"/>
                  </a:lnTo>
                  <a:lnTo>
                    <a:pt x="3256" y="8772"/>
                  </a:lnTo>
                  <a:lnTo>
                    <a:pt x="3375" y="8832"/>
                  </a:lnTo>
                  <a:lnTo>
                    <a:pt x="3494" y="8891"/>
                  </a:lnTo>
                  <a:lnTo>
                    <a:pt x="3749" y="8993"/>
                  </a:lnTo>
                  <a:lnTo>
                    <a:pt x="4021" y="9078"/>
                  </a:lnTo>
                  <a:lnTo>
                    <a:pt x="4302" y="9146"/>
                  </a:lnTo>
                  <a:lnTo>
                    <a:pt x="4591" y="9197"/>
                  </a:lnTo>
                  <a:lnTo>
                    <a:pt x="4888" y="9231"/>
                  </a:lnTo>
                  <a:lnTo>
                    <a:pt x="5186" y="9248"/>
                  </a:lnTo>
                  <a:lnTo>
                    <a:pt x="5483" y="9248"/>
                  </a:lnTo>
                  <a:lnTo>
                    <a:pt x="5780" y="9231"/>
                  </a:lnTo>
                  <a:lnTo>
                    <a:pt x="6078" y="9197"/>
                  </a:lnTo>
                  <a:lnTo>
                    <a:pt x="6367" y="9146"/>
                  </a:lnTo>
                  <a:lnTo>
                    <a:pt x="6647" y="9078"/>
                  </a:lnTo>
                  <a:lnTo>
                    <a:pt x="6783" y="9036"/>
                  </a:lnTo>
                  <a:lnTo>
                    <a:pt x="6919" y="8985"/>
                  </a:lnTo>
                  <a:lnTo>
                    <a:pt x="7055" y="8934"/>
                  </a:lnTo>
                  <a:lnTo>
                    <a:pt x="7183" y="8883"/>
                  </a:lnTo>
                  <a:lnTo>
                    <a:pt x="9971" y="7599"/>
                  </a:lnTo>
                  <a:lnTo>
                    <a:pt x="10115" y="7531"/>
                  </a:lnTo>
                  <a:lnTo>
                    <a:pt x="10251" y="7455"/>
                  </a:lnTo>
                  <a:lnTo>
                    <a:pt x="10370" y="7378"/>
                  </a:lnTo>
                  <a:lnTo>
                    <a:pt x="10489" y="7293"/>
                  </a:lnTo>
                  <a:lnTo>
                    <a:pt x="10600" y="7208"/>
                  </a:lnTo>
                  <a:lnTo>
                    <a:pt x="10693" y="7123"/>
                  </a:lnTo>
                  <a:lnTo>
                    <a:pt x="10787" y="7038"/>
                  </a:lnTo>
                  <a:lnTo>
                    <a:pt x="10863" y="6945"/>
                  </a:lnTo>
                  <a:lnTo>
                    <a:pt x="10940" y="6843"/>
                  </a:lnTo>
                  <a:lnTo>
                    <a:pt x="10999" y="6749"/>
                  </a:lnTo>
                  <a:lnTo>
                    <a:pt x="11050" y="6647"/>
                  </a:lnTo>
                  <a:lnTo>
                    <a:pt x="11092" y="6554"/>
                  </a:lnTo>
                  <a:lnTo>
                    <a:pt x="11126" y="6452"/>
                  </a:lnTo>
                  <a:lnTo>
                    <a:pt x="11152" y="6341"/>
                  </a:lnTo>
                  <a:lnTo>
                    <a:pt x="11169" y="6239"/>
                  </a:lnTo>
                  <a:lnTo>
                    <a:pt x="11177" y="6137"/>
                  </a:lnTo>
                  <a:lnTo>
                    <a:pt x="11288" y="562"/>
                  </a:lnTo>
                  <a:lnTo>
                    <a:pt x="11279" y="664"/>
                  </a:lnTo>
                  <a:lnTo>
                    <a:pt x="11262" y="766"/>
                  </a:lnTo>
                  <a:lnTo>
                    <a:pt x="11237" y="868"/>
                  </a:lnTo>
                  <a:lnTo>
                    <a:pt x="11203" y="970"/>
                  </a:lnTo>
                  <a:lnTo>
                    <a:pt x="11160" y="1072"/>
                  </a:lnTo>
                  <a:lnTo>
                    <a:pt x="11109" y="1174"/>
                  </a:lnTo>
                  <a:lnTo>
                    <a:pt x="11042" y="1267"/>
                  </a:lnTo>
                  <a:lnTo>
                    <a:pt x="10974" y="1361"/>
                  </a:lnTo>
                  <a:lnTo>
                    <a:pt x="10897" y="1454"/>
                  </a:lnTo>
                  <a:lnTo>
                    <a:pt x="10804" y="1548"/>
                  </a:lnTo>
                  <a:lnTo>
                    <a:pt x="10702" y="1633"/>
                  </a:lnTo>
                  <a:lnTo>
                    <a:pt x="10600" y="1718"/>
                  </a:lnTo>
                  <a:lnTo>
                    <a:pt x="10481" y="1803"/>
                  </a:lnTo>
                  <a:lnTo>
                    <a:pt x="10362" y="1879"/>
                  </a:lnTo>
                  <a:lnTo>
                    <a:pt x="10226" y="1947"/>
                  </a:lnTo>
                  <a:lnTo>
                    <a:pt x="10081" y="2024"/>
                  </a:lnTo>
                  <a:lnTo>
                    <a:pt x="7293" y="3307"/>
                  </a:lnTo>
                  <a:lnTo>
                    <a:pt x="7166" y="3358"/>
                  </a:lnTo>
                  <a:lnTo>
                    <a:pt x="7030" y="3409"/>
                  </a:lnTo>
                  <a:lnTo>
                    <a:pt x="6894" y="3460"/>
                  </a:lnTo>
                  <a:lnTo>
                    <a:pt x="6758" y="3503"/>
                  </a:lnTo>
                  <a:lnTo>
                    <a:pt x="6477" y="3571"/>
                  </a:lnTo>
                  <a:lnTo>
                    <a:pt x="6188" y="3622"/>
                  </a:lnTo>
                  <a:lnTo>
                    <a:pt x="5891" y="3656"/>
                  </a:lnTo>
                  <a:lnTo>
                    <a:pt x="5593" y="3673"/>
                  </a:lnTo>
                  <a:lnTo>
                    <a:pt x="5296" y="3673"/>
                  </a:lnTo>
                  <a:lnTo>
                    <a:pt x="4999" y="3656"/>
                  </a:lnTo>
                  <a:lnTo>
                    <a:pt x="4701" y="3622"/>
                  </a:lnTo>
                  <a:lnTo>
                    <a:pt x="4412" y="3571"/>
                  </a:lnTo>
                  <a:lnTo>
                    <a:pt x="4132" y="3503"/>
                  </a:lnTo>
                  <a:lnTo>
                    <a:pt x="3860" y="3418"/>
                  </a:lnTo>
                  <a:lnTo>
                    <a:pt x="3605" y="3316"/>
                  </a:lnTo>
                  <a:lnTo>
                    <a:pt x="3477" y="3256"/>
                  </a:lnTo>
                  <a:lnTo>
                    <a:pt x="3358" y="3197"/>
                  </a:lnTo>
                  <a:lnTo>
                    <a:pt x="3248" y="3129"/>
                  </a:lnTo>
                  <a:lnTo>
                    <a:pt x="3137" y="3061"/>
                  </a:lnTo>
                  <a:lnTo>
                    <a:pt x="3027" y="2993"/>
                  </a:lnTo>
                  <a:lnTo>
                    <a:pt x="2925" y="2916"/>
                  </a:lnTo>
                  <a:lnTo>
                    <a:pt x="766" y="1191"/>
                  </a:lnTo>
                  <a:lnTo>
                    <a:pt x="604" y="1046"/>
                  </a:lnTo>
                  <a:lnTo>
                    <a:pt x="468" y="910"/>
                  </a:lnTo>
                  <a:lnTo>
                    <a:pt x="358" y="766"/>
                  </a:lnTo>
                  <a:lnTo>
                    <a:pt x="264" y="613"/>
                  </a:lnTo>
                  <a:lnTo>
                    <a:pt x="196" y="460"/>
                  </a:lnTo>
                  <a:lnTo>
                    <a:pt x="171" y="383"/>
                  </a:lnTo>
                  <a:lnTo>
                    <a:pt x="145" y="307"/>
                  </a:lnTo>
                  <a:lnTo>
                    <a:pt x="128" y="230"/>
                  </a:lnTo>
                  <a:lnTo>
                    <a:pt x="120" y="154"/>
                  </a:lnTo>
                  <a:lnTo>
                    <a:pt x="111" y="77"/>
                  </a:lnTo>
                  <a:lnTo>
                    <a:pt x="11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32"/>
            <p:cNvSpPr/>
            <p:nvPr/>
          </p:nvSpPr>
          <p:spPr>
            <a:xfrm>
              <a:off x="6312509" y="2604687"/>
              <a:ext cx="1135405" cy="689897"/>
            </a:xfrm>
            <a:custGeom>
              <a:rect b="b" l="l" r="r" t="t"/>
              <a:pathLst>
                <a:path extrusionOk="0" h="6792" w="11178">
                  <a:moveTo>
                    <a:pt x="5993" y="1267"/>
                  </a:moveTo>
                  <a:lnTo>
                    <a:pt x="6112" y="1284"/>
                  </a:lnTo>
                  <a:lnTo>
                    <a:pt x="6231" y="1301"/>
                  </a:lnTo>
                  <a:lnTo>
                    <a:pt x="6341" y="1326"/>
                  </a:lnTo>
                  <a:lnTo>
                    <a:pt x="6452" y="1360"/>
                  </a:lnTo>
                  <a:lnTo>
                    <a:pt x="6554" y="1403"/>
                  </a:lnTo>
                  <a:lnTo>
                    <a:pt x="6656" y="1454"/>
                  </a:lnTo>
                  <a:lnTo>
                    <a:pt x="6749" y="1505"/>
                  </a:lnTo>
                  <a:lnTo>
                    <a:pt x="6834" y="1564"/>
                  </a:lnTo>
                  <a:lnTo>
                    <a:pt x="8832" y="3119"/>
                  </a:lnTo>
                  <a:lnTo>
                    <a:pt x="8900" y="3179"/>
                  </a:lnTo>
                  <a:lnTo>
                    <a:pt x="8968" y="3247"/>
                  </a:lnTo>
                  <a:lnTo>
                    <a:pt x="9010" y="3323"/>
                  </a:lnTo>
                  <a:lnTo>
                    <a:pt x="9053" y="3391"/>
                  </a:lnTo>
                  <a:lnTo>
                    <a:pt x="9078" y="3468"/>
                  </a:lnTo>
                  <a:lnTo>
                    <a:pt x="9095" y="3536"/>
                  </a:lnTo>
                  <a:lnTo>
                    <a:pt x="9095" y="3612"/>
                  </a:lnTo>
                  <a:lnTo>
                    <a:pt x="9087" y="3680"/>
                  </a:lnTo>
                  <a:lnTo>
                    <a:pt x="9070" y="3757"/>
                  </a:lnTo>
                  <a:lnTo>
                    <a:pt x="9036" y="3825"/>
                  </a:lnTo>
                  <a:lnTo>
                    <a:pt x="8993" y="3893"/>
                  </a:lnTo>
                  <a:lnTo>
                    <a:pt x="8942" y="3961"/>
                  </a:lnTo>
                  <a:lnTo>
                    <a:pt x="8874" y="4020"/>
                  </a:lnTo>
                  <a:lnTo>
                    <a:pt x="8798" y="4080"/>
                  </a:lnTo>
                  <a:lnTo>
                    <a:pt x="8713" y="4139"/>
                  </a:lnTo>
                  <a:lnTo>
                    <a:pt x="8619" y="4190"/>
                  </a:lnTo>
                  <a:lnTo>
                    <a:pt x="6103" y="5372"/>
                  </a:lnTo>
                  <a:lnTo>
                    <a:pt x="6001" y="5414"/>
                  </a:lnTo>
                  <a:lnTo>
                    <a:pt x="5891" y="5457"/>
                  </a:lnTo>
                  <a:lnTo>
                    <a:pt x="5780" y="5482"/>
                  </a:lnTo>
                  <a:lnTo>
                    <a:pt x="5661" y="5508"/>
                  </a:lnTo>
                  <a:lnTo>
                    <a:pt x="5542" y="5516"/>
                  </a:lnTo>
                  <a:lnTo>
                    <a:pt x="5423" y="5525"/>
                  </a:lnTo>
                  <a:lnTo>
                    <a:pt x="5304" y="5525"/>
                  </a:lnTo>
                  <a:lnTo>
                    <a:pt x="5185" y="5516"/>
                  </a:lnTo>
                  <a:lnTo>
                    <a:pt x="5066" y="5508"/>
                  </a:lnTo>
                  <a:lnTo>
                    <a:pt x="4947" y="5482"/>
                  </a:lnTo>
                  <a:lnTo>
                    <a:pt x="4837" y="5457"/>
                  </a:lnTo>
                  <a:lnTo>
                    <a:pt x="4726" y="5423"/>
                  </a:lnTo>
                  <a:lnTo>
                    <a:pt x="4616" y="5380"/>
                  </a:lnTo>
                  <a:lnTo>
                    <a:pt x="4522" y="5338"/>
                  </a:lnTo>
                  <a:lnTo>
                    <a:pt x="4429" y="5287"/>
                  </a:lnTo>
                  <a:lnTo>
                    <a:pt x="4344" y="5227"/>
                  </a:lnTo>
                  <a:lnTo>
                    <a:pt x="2347" y="3672"/>
                  </a:lnTo>
                  <a:lnTo>
                    <a:pt x="2270" y="3604"/>
                  </a:lnTo>
                  <a:lnTo>
                    <a:pt x="2211" y="3536"/>
                  </a:lnTo>
                  <a:lnTo>
                    <a:pt x="2160" y="3468"/>
                  </a:lnTo>
                  <a:lnTo>
                    <a:pt x="2117" y="3400"/>
                  </a:lnTo>
                  <a:lnTo>
                    <a:pt x="2092" y="3323"/>
                  </a:lnTo>
                  <a:lnTo>
                    <a:pt x="2083" y="3247"/>
                  </a:lnTo>
                  <a:lnTo>
                    <a:pt x="2075" y="3179"/>
                  </a:lnTo>
                  <a:lnTo>
                    <a:pt x="2083" y="3102"/>
                  </a:lnTo>
                  <a:lnTo>
                    <a:pt x="2109" y="3034"/>
                  </a:lnTo>
                  <a:lnTo>
                    <a:pt x="2134" y="2958"/>
                  </a:lnTo>
                  <a:lnTo>
                    <a:pt x="2177" y="2890"/>
                  </a:lnTo>
                  <a:lnTo>
                    <a:pt x="2236" y="2830"/>
                  </a:lnTo>
                  <a:lnTo>
                    <a:pt x="2296" y="2762"/>
                  </a:lnTo>
                  <a:lnTo>
                    <a:pt x="2372" y="2703"/>
                  </a:lnTo>
                  <a:lnTo>
                    <a:pt x="2457" y="2652"/>
                  </a:lnTo>
                  <a:lnTo>
                    <a:pt x="2551" y="2601"/>
                  </a:lnTo>
                  <a:lnTo>
                    <a:pt x="5066" y="1411"/>
                  </a:lnTo>
                  <a:lnTo>
                    <a:pt x="5168" y="1369"/>
                  </a:lnTo>
                  <a:lnTo>
                    <a:pt x="5279" y="1335"/>
                  </a:lnTo>
                  <a:lnTo>
                    <a:pt x="5398" y="1309"/>
                  </a:lnTo>
                  <a:lnTo>
                    <a:pt x="5508" y="1284"/>
                  </a:lnTo>
                  <a:lnTo>
                    <a:pt x="5627" y="1267"/>
                  </a:lnTo>
                  <a:close/>
                  <a:moveTo>
                    <a:pt x="5695" y="0"/>
                  </a:moveTo>
                  <a:lnTo>
                    <a:pt x="5398" y="17"/>
                  </a:lnTo>
                  <a:lnTo>
                    <a:pt x="5100" y="51"/>
                  </a:lnTo>
                  <a:lnTo>
                    <a:pt x="4811" y="102"/>
                  </a:lnTo>
                  <a:lnTo>
                    <a:pt x="4531" y="170"/>
                  </a:lnTo>
                  <a:lnTo>
                    <a:pt x="4395" y="213"/>
                  </a:lnTo>
                  <a:lnTo>
                    <a:pt x="4259" y="264"/>
                  </a:lnTo>
                  <a:lnTo>
                    <a:pt x="4123" y="315"/>
                  </a:lnTo>
                  <a:lnTo>
                    <a:pt x="3996" y="366"/>
                  </a:lnTo>
                  <a:lnTo>
                    <a:pt x="1199" y="1649"/>
                  </a:lnTo>
                  <a:lnTo>
                    <a:pt x="1080" y="1709"/>
                  </a:lnTo>
                  <a:lnTo>
                    <a:pt x="961" y="1777"/>
                  </a:lnTo>
                  <a:lnTo>
                    <a:pt x="851" y="1845"/>
                  </a:lnTo>
                  <a:lnTo>
                    <a:pt x="749" y="1913"/>
                  </a:lnTo>
                  <a:lnTo>
                    <a:pt x="647" y="1981"/>
                  </a:lnTo>
                  <a:lnTo>
                    <a:pt x="553" y="2057"/>
                  </a:lnTo>
                  <a:lnTo>
                    <a:pt x="477" y="2134"/>
                  </a:lnTo>
                  <a:lnTo>
                    <a:pt x="392" y="2210"/>
                  </a:lnTo>
                  <a:lnTo>
                    <a:pt x="324" y="2295"/>
                  </a:lnTo>
                  <a:lnTo>
                    <a:pt x="264" y="2372"/>
                  </a:lnTo>
                  <a:lnTo>
                    <a:pt x="205" y="2457"/>
                  </a:lnTo>
                  <a:lnTo>
                    <a:pt x="154" y="2542"/>
                  </a:lnTo>
                  <a:lnTo>
                    <a:pt x="111" y="2626"/>
                  </a:lnTo>
                  <a:lnTo>
                    <a:pt x="77" y="2720"/>
                  </a:lnTo>
                  <a:lnTo>
                    <a:pt x="43" y="2805"/>
                  </a:lnTo>
                  <a:lnTo>
                    <a:pt x="26" y="2898"/>
                  </a:lnTo>
                  <a:lnTo>
                    <a:pt x="9" y="2983"/>
                  </a:lnTo>
                  <a:lnTo>
                    <a:pt x="1" y="3077"/>
                  </a:lnTo>
                  <a:lnTo>
                    <a:pt x="1" y="3170"/>
                  </a:lnTo>
                  <a:lnTo>
                    <a:pt x="1" y="3255"/>
                  </a:lnTo>
                  <a:lnTo>
                    <a:pt x="18" y="3349"/>
                  </a:lnTo>
                  <a:lnTo>
                    <a:pt x="35" y="3442"/>
                  </a:lnTo>
                  <a:lnTo>
                    <a:pt x="69" y="3536"/>
                  </a:lnTo>
                  <a:lnTo>
                    <a:pt x="103" y="3621"/>
                  </a:lnTo>
                  <a:lnTo>
                    <a:pt x="145" y="3714"/>
                  </a:lnTo>
                  <a:lnTo>
                    <a:pt x="196" y="3799"/>
                  </a:lnTo>
                  <a:lnTo>
                    <a:pt x="256" y="3884"/>
                  </a:lnTo>
                  <a:lnTo>
                    <a:pt x="315" y="3969"/>
                  </a:lnTo>
                  <a:lnTo>
                    <a:pt x="392" y="4054"/>
                  </a:lnTo>
                  <a:lnTo>
                    <a:pt x="468" y="4139"/>
                  </a:lnTo>
                  <a:lnTo>
                    <a:pt x="553" y="4224"/>
                  </a:lnTo>
                  <a:lnTo>
                    <a:pt x="647" y="4301"/>
                  </a:lnTo>
                  <a:lnTo>
                    <a:pt x="2814" y="6026"/>
                  </a:lnTo>
                  <a:lnTo>
                    <a:pt x="2916" y="6103"/>
                  </a:lnTo>
                  <a:lnTo>
                    <a:pt x="3018" y="6179"/>
                  </a:lnTo>
                  <a:lnTo>
                    <a:pt x="3137" y="6247"/>
                  </a:lnTo>
                  <a:lnTo>
                    <a:pt x="3248" y="6315"/>
                  </a:lnTo>
                  <a:lnTo>
                    <a:pt x="3367" y="6375"/>
                  </a:lnTo>
                  <a:lnTo>
                    <a:pt x="3494" y="6426"/>
                  </a:lnTo>
                  <a:lnTo>
                    <a:pt x="3749" y="6528"/>
                  </a:lnTo>
                  <a:lnTo>
                    <a:pt x="4021" y="6613"/>
                  </a:lnTo>
                  <a:lnTo>
                    <a:pt x="4301" y="6689"/>
                  </a:lnTo>
                  <a:lnTo>
                    <a:pt x="4590" y="6740"/>
                  </a:lnTo>
                  <a:lnTo>
                    <a:pt x="4879" y="6774"/>
                  </a:lnTo>
                  <a:lnTo>
                    <a:pt x="5177" y="6791"/>
                  </a:lnTo>
                  <a:lnTo>
                    <a:pt x="5474" y="6791"/>
                  </a:lnTo>
                  <a:lnTo>
                    <a:pt x="5780" y="6774"/>
                  </a:lnTo>
                  <a:lnTo>
                    <a:pt x="6069" y="6740"/>
                  </a:lnTo>
                  <a:lnTo>
                    <a:pt x="6358" y="6689"/>
                  </a:lnTo>
                  <a:lnTo>
                    <a:pt x="6647" y="6613"/>
                  </a:lnTo>
                  <a:lnTo>
                    <a:pt x="6783" y="6570"/>
                  </a:lnTo>
                  <a:lnTo>
                    <a:pt x="6919" y="6528"/>
                  </a:lnTo>
                  <a:lnTo>
                    <a:pt x="7047" y="6477"/>
                  </a:lnTo>
                  <a:lnTo>
                    <a:pt x="7174" y="6417"/>
                  </a:lnTo>
                  <a:lnTo>
                    <a:pt x="9970" y="5134"/>
                  </a:lnTo>
                  <a:lnTo>
                    <a:pt x="10098" y="5074"/>
                  </a:lnTo>
                  <a:lnTo>
                    <a:pt x="10208" y="5015"/>
                  </a:lnTo>
                  <a:lnTo>
                    <a:pt x="10319" y="4947"/>
                  </a:lnTo>
                  <a:lnTo>
                    <a:pt x="10429" y="4879"/>
                  </a:lnTo>
                  <a:lnTo>
                    <a:pt x="10523" y="4802"/>
                  </a:lnTo>
                  <a:lnTo>
                    <a:pt x="10616" y="4734"/>
                  </a:lnTo>
                  <a:lnTo>
                    <a:pt x="10701" y="4658"/>
                  </a:lnTo>
                  <a:lnTo>
                    <a:pt x="10778" y="4573"/>
                  </a:lnTo>
                  <a:lnTo>
                    <a:pt x="10846" y="4496"/>
                  </a:lnTo>
                  <a:lnTo>
                    <a:pt x="10914" y="4411"/>
                  </a:lnTo>
                  <a:lnTo>
                    <a:pt x="10965" y="4326"/>
                  </a:lnTo>
                  <a:lnTo>
                    <a:pt x="11016" y="4241"/>
                  </a:lnTo>
                  <a:lnTo>
                    <a:pt x="11058" y="4156"/>
                  </a:lnTo>
                  <a:lnTo>
                    <a:pt x="11101" y="4071"/>
                  </a:lnTo>
                  <a:lnTo>
                    <a:pt x="11126" y="3978"/>
                  </a:lnTo>
                  <a:lnTo>
                    <a:pt x="11152" y="3893"/>
                  </a:lnTo>
                  <a:lnTo>
                    <a:pt x="11169" y="3799"/>
                  </a:lnTo>
                  <a:lnTo>
                    <a:pt x="11177" y="3714"/>
                  </a:lnTo>
                  <a:lnTo>
                    <a:pt x="11177" y="3621"/>
                  </a:lnTo>
                  <a:lnTo>
                    <a:pt x="11169" y="3527"/>
                  </a:lnTo>
                  <a:lnTo>
                    <a:pt x="11152" y="3434"/>
                  </a:lnTo>
                  <a:lnTo>
                    <a:pt x="11135" y="3349"/>
                  </a:lnTo>
                  <a:lnTo>
                    <a:pt x="11109" y="3255"/>
                  </a:lnTo>
                  <a:lnTo>
                    <a:pt x="11067" y="3170"/>
                  </a:lnTo>
                  <a:lnTo>
                    <a:pt x="11024" y="3077"/>
                  </a:lnTo>
                  <a:lnTo>
                    <a:pt x="10982" y="2992"/>
                  </a:lnTo>
                  <a:lnTo>
                    <a:pt x="10922" y="2898"/>
                  </a:lnTo>
                  <a:lnTo>
                    <a:pt x="10854" y="2813"/>
                  </a:lnTo>
                  <a:lnTo>
                    <a:pt x="10786" y="2728"/>
                  </a:lnTo>
                  <a:lnTo>
                    <a:pt x="10701" y="2643"/>
                  </a:lnTo>
                  <a:lnTo>
                    <a:pt x="10616" y="2567"/>
                  </a:lnTo>
                  <a:lnTo>
                    <a:pt x="10523" y="2491"/>
                  </a:lnTo>
                  <a:lnTo>
                    <a:pt x="8356" y="757"/>
                  </a:lnTo>
                  <a:lnTo>
                    <a:pt x="8254" y="680"/>
                  </a:lnTo>
                  <a:lnTo>
                    <a:pt x="8152" y="612"/>
                  </a:lnTo>
                  <a:lnTo>
                    <a:pt x="8041" y="544"/>
                  </a:lnTo>
                  <a:lnTo>
                    <a:pt x="7922" y="476"/>
                  </a:lnTo>
                  <a:lnTo>
                    <a:pt x="7803" y="417"/>
                  </a:lnTo>
                  <a:lnTo>
                    <a:pt x="7684" y="357"/>
                  </a:lnTo>
                  <a:lnTo>
                    <a:pt x="7421" y="255"/>
                  </a:lnTo>
                  <a:lnTo>
                    <a:pt x="7157" y="170"/>
                  </a:lnTo>
                  <a:lnTo>
                    <a:pt x="6877" y="102"/>
                  </a:lnTo>
                  <a:lnTo>
                    <a:pt x="6588" y="51"/>
                  </a:lnTo>
                  <a:lnTo>
                    <a:pt x="6290" y="17"/>
                  </a:lnTo>
                  <a:lnTo>
                    <a:pt x="599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2"/>
            <p:cNvSpPr/>
            <p:nvPr/>
          </p:nvSpPr>
          <p:spPr>
            <a:xfrm>
              <a:off x="6312509" y="2604687"/>
              <a:ext cx="1135405" cy="689897"/>
            </a:xfrm>
            <a:custGeom>
              <a:rect b="b" l="l" r="r" t="t"/>
              <a:pathLst>
                <a:path extrusionOk="0" fill="none" h="6792" w="11178">
                  <a:moveTo>
                    <a:pt x="3996" y="366"/>
                  </a:moveTo>
                  <a:lnTo>
                    <a:pt x="3996" y="366"/>
                  </a:lnTo>
                  <a:lnTo>
                    <a:pt x="4123" y="315"/>
                  </a:lnTo>
                  <a:lnTo>
                    <a:pt x="4259" y="264"/>
                  </a:lnTo>
                  <a:lnTo>
                    <a:pt x="4395" y="213"/>
                  </a:lnTo>
                  <a:lnTo>
                    <a:pt x="4531" y="170"/>
                  </a:lnTo>
                  <a:lnTo>
                    <a:pt x="4811" y="102"/>
                  </a:lnTo>
                  <a:lnTo>
                    <a:pt x="5100" y="51"/>
                  </a:lnTo>
                  <a:lnTo>
                    <a:pt x="5398" y="17"/>
                  </a:lnTo>
                  <a:lnTo>
                    <a:pt x="5695" y="0"/>
                  </a:lnTo>
                  <a:lnTo>
                    <a:pt x="5993" y="0"/>
                  </a:lnTo>
                  <a:lnTo>
                    <a:pt x="6290" y="17"/>
                  </a:lnTo>
                  <a:lnTo>
                    <a:pt x="6588" y="51"/>
                  </a:lnTo>
                  <a:lnTo>
                    <a:pt x="6877" y="102"/>
                  </a:lnTo>
                  <a:lnTo>
                    <a:pt x="7157" y="170"/>
                  </a:lnTo>
                  <a:lnTo>
                    <a:pt x="7421" y="255"/>
                  </a:lnTo>
                  <a:lnTo>
                    <a:pt x="7684" y="357"/>
                  </a:lnTo>
                  <a:lnTo>
                    <a:pt x="7803" y="417"/>
                  </a:lnTo>
                  <a:lnTo>
                    <a:pt x="7922" y="476"/>
                  </a:lnTo>
                  <a:lnTo>
                    <a:pt x="8041" y="544"/>
                  </a:lnTo>
                  <a:lnTo>
                    <a:pt x="8152" y="612"/>
                  </a:lnTo>
                  <a:lnTo>
                    <a:pt x="8254" y="680"/>
                  </a:lnTo>
                  <a:lnTo>
                    <a:pt x="8356" y="757"/>
                  </a:lnTo>
                  <a:lnTo>
                    <a:pt x="10523" y="2491"/>
                  </a:lnTo>
                  <a:lnTo>
                    <a:pt x="10523" y="2491"/>
                  </a:lnTo>
                  <a:lnTo>
                    <a:pt x="10616" y="2567"/>
                  </a:lnTo>
                  <a:lnTo>
                    <a:pt x="10701" y="2643"/>
                  </a:lnTo>
                  <a:lnTo>
                    <a:pt x="10786" y="2728"/>
                  </a:lnTo>
                  <a:lnTo>
                    <a:pt x="10854" y="2813"/>
                  </a:lnTo>
                  <a:lnTo>
                    <a:pt x="10922" y="2898"/>
                  </a:lnTo>
                  <a:lnTo>
                    <a:pt x="10982" y="2992"/>
                  </a:lnTo>
                  <a:lnTo>
                    <a:pt x="11024" y="3077"/>
                  </a:lnTo>
                  <a:lnTo>
                    <a:pt x="11067" y="3170"/>
                  </a:lnTo>
                  <a:lnTo>
                    <a:pt x="11109" y="3255"/>
                  </a:lnTo>
                  <a:lnTo>
                    <a:pt x="11135" y="3349"/>
                  </a:lnTo>
                  <a:lnTo>
                    <a:pt x="11152" y="3434"/>
                  </a:lnTo>
                  <a:lnTo>
                    <a:pt x="11169" y="3527"/>
                  </a:lnTo>
                  <a:lnTo>
                    <a:pt x="11177" y="3621"/>
                  </a:lnTo>
                  <a:lnTo>
                    <a:pt x="11177" y="3714"/>
                  </a:lnTo>
                  <a:lnTo>
                    <a:pt x="11169" y="3799"/>
                  </a:lnTo>
                  <a:lnTo>
                    <a:pt x="11152" y="3893"/>
                  </a:lnTo>
                  <a:lnTo>
                    <a:pt x="11126" y="3978"/>
                  </a:lnTo>
                  <a:lnTo>
                    <a:pt x="11101" y="4071"/>
                  </a:lnTo>
                  <a:lnTo>
                    <a:pt x="11058" y="4156"/>
                  </a:lnTo>
                  <a:lnTo>
                    <a:pt x="11016" y="4241"/>
                  </a:lnTo>
                  <a:lnTo>
                    <a:pt x="10965" y="4326"/>
                  </a:lnTo>
                  <a:lnTo>
                    <a:pt x="10914" y="4411"/>
                  </a:lnTo>
                  <a:lnTo>
                    <a:pt x="10846" y="4496"/>
                  </a:lnTo>
                  <a:lnTo>
                    <a:pt x="10778" y="4573"/>
                  </a:lnTo>
                  <a:lnTo>
                    <a:pt x="10701" y="4658"/>
                  </a:lnTo>
                  <a:lnTo>
                    <a:pt x="10616" y="4734"/>
                  </a:lnTo>
                  <a:lnTo>
                    <a:pt x="10523" y="4802"/>
                  </a:lnTo>
                  <a:lnTo>
                    <a:pt x="10429" y="4879"/>
                  </a:lnTo>
                  <a:lnTo>
                    <a:pt x="10319" y="4947"/>
                  </a:lnTo>
                  <a:lnTo>
                    <a:pt x="10208" y="5015"/>
                  </a:lnTo>
                  <a:lnTo>
                    <a:pt x="10098" y="5074"/>
                  </a:lnTo>
                  <a:lnTo>
                    <a:pt x="9970" y="5134"/>
                  </a:lnTo>
                  <a:lnTo>
                    <a:pt x="7174" y="6417"/>
                  </a:lnTo>
                  <a:lnTo>
                    <a:pt x="7174" y="6417"/>
                  </a:lnTo>
                  <a:lnTo>
                    <a:pt x="7047" y="6477"/>
                  </a:lnTo>
                  <a:lnTo>
                    <a:pt x="6919" y="6528"/>
                  </a:lnTo>
                  <a:lnTo>
                    <a:pt x="6783" y="6570"/>
                  </a:lnTo>
                  <a:lnTo>
                    <a:pt x="6647" y="6613"/>
                  </a:lnTo>
                  <a:lnTo>
                    <a:pt x="6358" y="6689"/>
                  </a:lnTo>
                  <a:lnTo>
                    <a:pt x="6069" y="6740"/>
                  </a:lnTo>
                  <a:lnTo>
                    <a:pt x="5780" y="6774"/>
                  </a:lnTo>
                  <a:lnTo>
                    <a:pt x="5474" y="6791"/>
                  </a:lnTo>
                  <a:lnTo>
                    <a:pt x="5177" y="6791"/>
                  </a:lnTo>
                  <a:lnTo>
                    <a:pt x="4879" y="6774"/>
                  </a:lnTo>
                  <a:lnTo>
                    <a:pt x="4590" y="6740"/>
                  </a:lnTo>
                  <a:lnTo>
                    <a:pt x="4301" y="6689"/>
                  </a:lnTo>
                  <a:lnTo>
                    <a:pt x="4021" y="6613"/>
                  </a:lnTo>
                  <a:lnTo>
                    <a:pt x="3749" y="6528"/>
                  </a:lnTo>
                  <a:lnTo>
                    <a:pt x="3494" y="6426"/>
                  </a:lnTo>
                  <a:lnTo>
                    <a:pt x="3367" y="6375"/>
                  </a:lnTo>
                  <a:lnTo>
                    <a:pt x="3248" y="6315"/>
                  </a:lnTo>
                  <a:lnTo>
                    <a:pt x="3137" y="6247"/>
                  </a:lnTo>
                  <a:lnTo>
                    <a:pt x="3018" y="6179"/>
                  </a:lnTo>
                  <a:lnTo>
                    <a:pt x="2916" y="6103"/>
                  </a:lnTo>
                  <a:lnTo>
                    <a:pt x="2814" y="6026"/>
                  </a:lnTo>
                  <a:lnTo>
                    <a:pt x="647" y="4301"/>
                  </a:lnTo>
                  <a:lnTo>
                    <a:pt x="647" y="4301"/>
                  </a:lnTo>
                  <a:lnTo>
                    <a:pt x="553" y="4224"/>
                  </a:lnTo>
                  <a:lnTo>
                    <a:pt x="468" y="4139"/>
                  </a:lnTo>
                  <a:lnTo>
                    <a:pt x="392" y="4054"/>
                  </a:lnTo>
                  <a:lnTo>
                    <a:pt x="315" y="3969"/>
                  </a:lnTo>
                  <a:lnTo>
                    <a:pt x="256" y="3884"/>
                  </a:lnTo>
                  <a:lnTo>
                    <a:pt x="196" y="3799"/>
                  </a:lnTo>
                  <a:lnTo>
                    <a:pt x="145" y="3714"/>
                  </a:lnTo>
                  <a:lnTo>
                    <a:pt x="103" y="3621"/>
                  </a:lnTo>
                  <a:lnTo>
                    <a:pt x="69" y="3536"/>
                  </a:lnTo>
                  <a:lnTo>
                    <a:pt x="35" y="3442"/>
                  </a:lnTo>
                  <a:lnTo>
                    <a:pt x="18" y="3349"/>
                  </a:lnTo>
                  <a:lnTo>
                    <a:pt x="1" y="3255"/>
                  </a:lnTo>
                  <a:lnTo>
                    <a:pt x="1" y="3170"/>
                  </a:lnTo>
                  <a:lnTo>
                    <a:pt x="1" y="3077"/>
                  </a:lnTo>
                  <a:lnTo>
                    <a:pt x="9" y="2983"/>
                  </a:lnTo>
                  <a:lnTo>
                    <a:pt x="26" y="2898"/>
                  </a:lnTo>
                  <a:lnTo>
                    <a:pt x="43" y="2805"/>
                  </a:lnTo>
                  <a:lnTo>
                    <a:pt x="77" y="2720"/>
                  </a:lnTo>
                  <a:lnTo>
                    <a:pt x="111" y="2626"/>
                  </a:lnTo>
                  <a:lnTo>
                    <a:pt x="154" y="2542"/>
                  </a:lnTo>
                  <a:lnTo>
                    <a:pt x="205" y="2457"/>
                  </a:lnTo>
                  <a:lnTo>
                    <a:pt x="264" y="2372"/>
                  </a:lnTo>
                  <a:lnTo>
                    <a:pt x="324" y="2295"/>
                  </a:lnTo>
                  <a:lnTo>
                    <a:pt x="392" y="2210"/>
                  </a:lnTo>
                  <a:lnTo>
                    <a:pt x="477" y="2134"/>
                  </a:lnTo>
                  <a:lnTo>
                    <a:pt x="553" y="2057"/>
                  </a:lnTo>
                  <a:lnTo>
                    <a:pt x="647" y="1981"/>
                  </a:lnTo>
                  <a:lnTo>
                    <a:pt x="749" y="1913"/>
                  </a:lnTo>
                  <a:lnTo>
                    <a:pt x="851" y="1845"/>
                  </a:lnTo>
                  <a:lnTo>
                    <a:pt x="961" y="1777"/>
                  </a:lnTo>
                  <a:lnTo>
                    <a:pt x="1080" y="1709"/>
                  </a:lnTo>
                  <a:lnTo>
                    <a:pt x="1199" y="1649"/>
                  </a:lnTo>
                  <a:lnTo>
                    <a:pt x="3996" y="366"/>
                  </a:lnTo>
                </a:path>
              </a:pathLst>
            </a:custGeom>
            <a:noFill/>
            <a:ln cap="rnd" cmpd="sng" w="7000">
              <a:solidFill>
                <a:srgbClr val="F6F6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2"/>
            <p:cNvSpPr/>
            <p:nvPr/>
          </p:nvSpPr>
          <p:spPr>
            <a:xfrm>
              <a:off x="6523177" y="2733282"/>
              <a:ext cx="713260" cy="432608"/>
            </a:xfrm>
            <a:custGeom>
              <a:rect b="b" l="l" r="r" t="t"/>
              <a:pathLst>
                <a:path extrusionOk="0" fill="none" h="4259" w="7022">
                  <a:moveTo>
                    <a:pt x="6758" y="1853"/>
                  </a:moveTo>
                  <a:lnTo>
                    <a:pt x="4760" y="298"/>
                  </a:lnTo>
                  <a:lnTo>
                    <a:pt x="4760" y="298"/>
                  </a:lnTo>
                  <a:lnTo>
                    <a:pt x="4675" y="239"/>
                  </a:lnTo>
                  <a:lnTo>
                    <a:pt x="4582" y="188"/>
                  </a:lnTo>
                  <a:lnTo>
                    <a:pt x="4480" y="137"/>
                  </a:lnTo>
                  <a:lnTo>
                    <a:pt x="4378" y="94"/>
                  </a:lnTo>
                  <a:lnTo>
                    <a:pt x="4267" y="60"/>
                  </a:lnTo>
                  <a:lnTo>
                    <a:pt x="4157" y="35"/>
                  </a:lnTo>
                  <a:lnTo>
                    <a:pt x="4038" y="18"/>
                  </a:lnTo>
                  <a:lnTo>
                    <a:pt x="3919" y="1"/>
                  </a:lnTo>
                  <a:lnTo>
                    <a:pt x="3800" y="1"/>
                  </a:lnTo>
                  <a:lnTo>
                    <a:pt x="3681" y="1"/>
                  </a:lnTo>
                  <a:lnTo>
                    <a:pt x="3553" y="1"/>
                  </a:lnTo>
                  <a:lnTo>
                    <a:pt x="3434" y="18"/>
                  </a:lnTo>
                  <a:lnTo>
                    <a:pt x="3324" y="43"/>
                  </a:lnTo>
                  <a:lnTo>
                    <a:pt x="3205" y="69"/>
                  </a:lnTo>
                  <a:lnTo>
                    <a:pt x="3094" y="103"/>
                  </a:lnTo>
                  <a:lnTo>
                    <a:pt x="2992" y="145"/>
                  </a:lnTo>
                  <a:lnTo>
                    <a:pt x="477" y="1335"/>
                  </a:lnTo>
                  <a:lnTo>
                    <a:pt x="477" y="1335"/>
                  </a:lnTo>
                  <a:lnTo>
                    <a:pt x="383" y="1386"/>
                  </a:lnTo>
                  <a:lnTo>
                    <a:pt x="298" y="1437"/>
                  </a:lnTo>
                  <a:lnTo>
                    <a:pt x="222" y="1496"/>
                  </a:lnTo>
                  <a:lnTo>
                    <a:pt x="162" y="1564"/>
                  </a:lnTo>
                  <a:lnTo>
                    <a:pt x="103" y="1624"/>
                  </a:lnTo>
                  <a:lnTo>
                    <a:pt x="60" y="1692"/>
                  </a:lnTo>
                  <a:lnTo>
                    <a:pt x="35" y="1768"/>
                  </a:lnTo>
                  <a:lnTo>
                    <a:pt x="9" y="1836"/>
                  </a:lnTo>
                  <a:lnTo>
                    <a:pt x="1" y="1913"/>
                  </a:lnTo>
                  <a:lnTo>
                    <a:pt x="9" y="1981"/>
                  </a:lnTo>
                  <a:lnTo>
                    <a:pt x="18" y="2057"/>
                  </a:lnTo>
                  <a:lnTo>
                    <a:pt x="43" y="2134"/>
                  </a:lnTo>
                  <a:lnTo>
                    <a:pt x="86" y="2202"/>
                  </a:lnTo>
                  <a:lnTo>
                    <a:pt x="137" y="2270"/>
                  </a:lnTo>
                  <a:lnTo>
                    <a:pt x="196" y="2338"/>
                  </a:lnTo>
                  <a:lnTo>
                    <a:pt x="273" y="2406"/>
                  </a:lnTo>
                  <a:lnTo>
                    <a:pt x="2270" y="3961"/>
                  </a:lnTo>
                  <a:lnTo>
                    <a:pt x="2270" y="3961"/>
                  </a:lnTo>
                  <a:lnTo>
                    <a:pt x="2355" y="4021"/>
                  </a:lnTo>
                  <a:lnTo>
                    <a:pt x="2448" y="4072"/>
                  </a:lnTo>
                  <a:lnTo>
                    <a:pt x="2542" y="4114"/>
                  </a:lnTo>
                  <a:lnTo>
                    <a:pt x="2652" y="4157"/>
                  </a:lnTo>
                  <a:lnTo>
                    <a:pt x="2763" y="4191"/>
                  </a:lnTo>
                  <a:lnTo>
                    <a:pt x="2873" y="4216"/>
                  </a:lnTo>
                  <a:lnTo>
                    <a:pt x="2992" y="4242"/>
                  </a:lnTo>
                  <a:lnTo>
                    <a:pt x="3111" y="4250"/>
                  </a:lnTo>
                  <a:lnTo>
                    <a:pt x="3230" y="4259"/>
                  </a:lnTo>
                  <a:lnTo>
                    <a:pt x="3349" y="4259"/>
                  </a:lnTo>
                  <a:lnTo>
                    <a:pt x="3468" y="4250"/>
                  </a:lnTo>
                  <a:lnTo>
                    <a:pt x="3587" y="4242"/>
                  </a:lnTo>
                  <a:lnTo>
                    <a:pt x="3706" y="4216"/>
                  </a:lnTo>
                  <a:lnTo>
                    <a:pt x="3817" y="4191"/>
                  </a:lnTo>
                  <a:lnTo>
                    <a:pt x="3927" y="4148"/>
                  </a:lnTo>
                  <a:lnTo>
                    <a:pt x="4029" y="4106"/>
                  </a:lnTo>
                  <a:lnTo>
                    <a:pt x="6545" y="2924"/>
                  </a:lnTo>
                  <a:lnTo>
                    <a:pt x="6545" y="2924"/>
                  </a:lnTo>
                  <a:lnTo>
                    <a:pt x="6639" y="2873"/>
                  </a:lnTo>
                  <a:lnTo>
                    <a:pt x="6724" y="2814"/>
                  </a:lnTo>
                  <a:lnTo>
                    <a:pt x="6800" y="2754"/>
                  </a:lnTo>
                  <a:lnTo>
                    <a:pt x="6868" y="2695"/>
                  </a:lnTo>
                  <a:lnTo>
                    <a:pt x="6919" y="2627"/>
                  </a:lnTo>
                  <a:lnTo>
                    <a:pt x="6962" y="2559"/>
                  </a:lnTo>
                  <a:lnTo>
                    <a:pt x="6996" y="2491"/>
                  </a:lnTo>
                  <a:lnTo>
                    <a:pt x="7013" y="2414"/>
                  </a:lnTo>
                  <a:lnTo>
                    <a:pt x="7021" y="2346"/>
                  </a:lnTo>
                  <a:lnTo>
                    <a:pt x="7021" y="2270"/>
                  </a:lnTo>
                  <a:lnTo>
                    <a:pt x="7004" y="2202"/>
                  </a:lnTo>
                  <a:lnTo>
                    <a:pt x="6979" y="2125"/>
                  </a:lnTo>
                  <a:lnTo>
                    <a:pt x="6936" y="2057"/>
                  </a:lnTo>
                  <a:lnTo>
                    <a:pt x="6894" y="1981"/>
                  </a:lnTo>
                  <a:lnTo>
                    <a:pt x="6826" y="1913"/>
                  </a:lnTo>
                  <a:lnTo>
                    <a:pt x="6758" y="1853"/>
                  </a:lnTo>
                </a:path>
              </a:pathLst>
            </a:custGeom>
            <a:noFill/>
            <a:ln cap="rnd" cmpd="sng" w="7000">
              <a:solidFill>
                <a:srgbClr val="F6F6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2"/>
            <p:cNvSpPr/>
            <p:nvPr/>
          </p:nvSpPr>
          <p:spPr>
            <a:xfrm>
              <a:off x="6524091" y="2733282"/>
              <a:ext cx="712345" cy="432608"/>
            </a:xfrm>
            <a:custGeom>
              <a:rect b="b" l="l" r="r" t="t"/>
              <a:pathLst>
                <a:path extrusionOk="0" h="4259" w="7013">
                  <a:moveTo>
                    <a:pt x="3663" y="1"/>
                  </a:moveTo>
                  <a:lnTo>
                    <a:pt x="3544" y="9"/>
                  </a:lnTo>
                  <a:lnTo>
                    <a:pt x="3425" y="18"/>
                  </a:lnTo>
                  <a:lnTo>
                    <a:pt x="3306" y="43"/>
                  </a:lnTo>
                  <a:lnTo>
                    <a:pt x="3187" y="69"/>
                  </a:lnTo>
                  <a:lnTo>
                    <a:pt x="3077" y="111"/>
                  </a:lnTo>
                  <a:lnTo>
                    <a:pt x="2966" y="154"/>
                  </a:lnTo>
                  <a:lnTo>
                    <a:pt x="468" y="1335"/>
                  </a:lnTo>
                  <a:lnTo>
                    <a:pt x="374" y="1386"/>
                  </a:lnTo>
                  <a:lnTo>
                    <a:pt x="289" y="1437"/>
                  </a:lnTo>
                  <a:lnTo>
                    <a:pt x="213" y="1496"/>
                  </a:lnTo>
                  <a:lnTo>
                    <a:pt x="153" y="1564"/>
                  </a:lnTo>
                  <a:lnTo>
                    <a:pt x="102" y="1624"/>
                  </a:lnTo>
                  <a:lnTo>
                    <a:pt x="60" y="1700"/>
                  </a:lnTo>
                  <a:lnTo>
                    <a:pt x="26" y="1768"/>
                  </a:lnTo>
                  <a:lnTo>
                    <a:pt x="9" y="1836"/>
                  </a:lnTo>
                  <a:lnTo>
                    <a:pt x="0" y="1913"/>
                  </a:lnTo>
                  <a:lnTo>
                    <a:pt x="0" y="1989"/>
                  </a:lnTo>
                  <a:lnTo>
                    <a:pt x="17" y="2057"/>
                  </a:lnTo>
                  <a:lnTo>
                    <a:pt x="43" y="2134"/>
                  </a:lnTo>
                  <a:lnTo>
                    <a:pt x="85" y="2210"/>
                  </a:lnTo>
                  <a:lnTo>
                    <a:pt x="136" y="2278"/>
                  </a:lnTo>
                  <a:lnTo>
                    <a:pt x="196" y="2346"/>
                  </a:lnTo>
                  <a:lnTo>
                    <a:pt x="272" y="2414"/>
                  </a:lnTo>
                  <a:lnTo>
                    <a:pt x="2261" y="3961"/>
                  </a:lnTo>
                  <a:lnTo>
                    <a:pt x="2346" y="4021"/>
                  </a:lnTo>
                  <a:lnTo>
                    <a:pt x="2439" y="4072"/>
                  </a:lnTo>
                  <a:lnTo>
                    <a:pt x="2533" y="4114"/>
                  </a:lnTo>
                  <a:lnTo>
                    <a:pt x="2643" y="4157"/>
                  </a:lnTo>
                  <a:lnTo>
                    <a:pt x="2754" y="4191"/>
                  </a:lnTo>
                  <a:lnTo>
                    <a:pt x="2864" y="4216"/>
                  </a:lnTo>
                  <a:lnTo>
                    <a:pt x="2983" y="4242"/>
                  </a:lnTo>
                  <a:lnTo>
                    <a:pt x="3102" y="4250"/>
                  </a:lnTo>
                  <a:lnTo>
                    <a:pt x="3221" y="4259"/>
                  </a:lnTo>
                  <a:lnTo>
                    <a:pt x="3340" y="4259"/>
                  </a:lnTo>
                  <a:lnTo>
                    <a:pt x="3468" y="4250"/>
                  </a:lnTo>
                  <a:lnTo>
                    <a:pt x="3587" y="4233"/>
                  </a:lnTo>
                  <a:lnTo>
                    <a:pt x="3706" y="4216"/>
                  </a:lnTo>
                  <a:lnTo>
                    <a:pt x="3816" y="4182"/>
                  </a:lnTo>
                  <a:lnTo>
                    <a:pt x="3927" y="4148"/>
                  </a:lnTo>
                  <a:lnTo>
                    <a:pt x="4037" y="4106"/>
                  </a:lnTo>
                  <a:lnTo>
                    <a:pt x="6536" y="2924"/>
                  </a:lnTo>
                  <a:lnTo>
                    <a:pt x="6630" y="2873"/>
                  </a:lnTo>
                  <a:lnTo>
                    <a:pt x="6715" y="2814"/>
                  </a:lnTo>
                  <a:lnTo>
                    <a:pt x="6791" y="2754"/>
                  </a:lnTo>
                  <a:lnTo>
                    <a:pt x="6859" y="2695"/>
                  </a:lnTo>
                  <a:lnTo>
                    <a:pt x="6910" y="2627"/>
                  </a:lnTo>
                  <a:lnTo>
                    <a:pt x="6953" y="2559"/>
                  </a:lnTo>
                  <a:lnTo>
                    <a:pt x="6978" y="2491"/>
                  </a:lnTo>
                  <a:lnTo>
                    <a:pt x="7004" y="2414"/>
                  </a:lnTo>
                  <a:lnTo>
                    <a:pt x="7012" y="2346"/>
                  </a:lnTo>
                  <a:lnTo>
                    <a:pt x="7004" y="2270"/>
                  </a:lnTo>
                  <a:lnTo>
                    <a:pt x="6995" y="2193"/>
                  </a:lnTo>
                  <a:lnTo>
                    <a:pt x="6961" y="2125"/>
                  </a:lnTo>
                  <a:lnTo>
                    <a:pt x="6927" y="2049"/>
                  </a:lnTo>
                  <a:lnTo>
                    <a:pt x="6876" y="1981"/>
                  </a:lnTo>
                  <a:lnTo>
                    <a:pt x="6808" y="1913"/>
                  </a:lnTo>
                  <a:lnTo>
                    <a:pt x="6740" y="1845"/>
                  </a:lnTo>
                  <a:lnTo>
                    <a:pt x="4751" y="298"/>
                  </a:lnTo>
                  <a:lnTo>
                    <a:pt x="4666" y="239"/>
                  </a:lnTo>
                  <a:lnTo>
                    <a:pt x="4573" y="188"/>
                  </a:lnTo>
                  <a:lnTo>
                    <a:pt x="4471" y="137"/>
                  </a:lnTo>
                  <a:lnTo>
                    <a:pt x="4369" y="94"/>
                  </a:lnTo>
                  <a:lnTo>
                    <a:pt x="4258" y="69"/>
                  </a:lnTo>
                  <a:lnTo>
                    <a:pt x="4139" y="35"/>
                  </a:lnTo>
                  <a:lnTo>
                    <a:pt x="4029" y="18"/>
                  </a:lnTo>
                  <a:lnTo>
                    <a:pt x="3910" y="1"/>
                  </a:lnTo>
                  <a:close/>
                </a:path>
              </a:pathLst>
            </a:custGeom>
            <a:solidFill>
              <a:srgbClr val="070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2"/>
            <p:cNvSpPr/>
            <p:nvPr/>
          </p:nvSpPr>
          <p:spPr>
            <a:xfrm>
              <a:off x="6552532" y="2750549"/>
              <a:ext cx="655362" cy="398072"/>
            </a:xfrm>
            <a:custGeom>
              <a:rect b="b" l="l" r="r" t="t"/>
              <a:pathLst>
                <a:path extrusionOk="0" h="3919" w="6452">
                  <a:moveTo>
                    <a:pt x="3315" y="1"/>
                  </a:moveTo>
                  <a:lnTo>
                    <a:pt x="3222" y="18"/>
                  </a:lnTo>
                  <a:lnTo>
                    <a:pt x="3128" y="35"/>
                  </a:lnTo>
                  <a:lnTo>
                    <a:pt x="3043" y="52"/>
                  </a:lnTo>
                  <a:lnTo>
                    <a:pt x="2958" y="77"/>
                  </a:lnTo>
                  <a:lnTo>
                    <a:pt x="2873" y="111"/>
                  </a:lnTo>
                  <a:lnTo>
                    <a:pt x="366" y="1301"/>
                  </a:lnTo>
                  <a:lnTo>
                    <a:pt x="290" y="1335"/>
                  </a:lnTo>
                  <a:lnTo>
                    <a:pt x="222" y="1377"/>
                  </a:lnTo>
                  <a:lnTo>
                    <a:pt x="171" y="1428"/>
                  </a:lnTo>
                  <a:lnTo>
                    <a:pt x="120" y="1479"/>
                  </a:lnTo>
                  <a:lnTo>
                    <a:pt x="77" y="1530"/>
                  </a:lnTo>
                  <a:lnTo>
                    <a:pt x="43" y="1581"/>
                  </a:lnTo>
                  <a:lnTo>
                    <a:pt x="18" y="1632"/>
                  </a:lnTo>
                  <a:lnTo>
                    <a:pt x="1" y="1692"/>
                  </a:lnTo>
                  <a:lnTo>
                    <a:pt x="1" y="1751"/>
                  </a:lnTo>
                  <a:lnTo>
                    <a:pt x="1" y="1802"/>
                  </a:lnTo>
                  <a:lnTo>
                    <a:pt x="9" y="1862"/>
                  </a:lnTo>
                  <a:lnTo>
                    <a:pt x="26" y="1921"/>
                  </a:lnTo>
                  <a:lnTo>
                    <a:pt x="60" y="1972"/>
                  </a:lnTo>
                  <a:lnTo>
                    <a:pt x="94" y="2032"/>
                  </a:lnTo>
                  <a:lnTo>
                    <a:pt x="145" y="2083"/>
                  </a:lnTo>
                  <a:lnTo>
                    <a:pt x="205" y="2134"/>
                  </a:lnTo>
                  <a:lnTo>
                    <a:pt x="2202" y="3681"/>
                  </a:lnTo>
                  <a:lnTo>
                    <a:pt x="2261" y="3732"/>
                  </a:lnTo>
                  <a:lnTo>
                    <a:pt x="2338" y="3774"/>
                  </a:lnTo>
                  <a:lnTo>
                    <a:pt x="2414" y="3808"/>
                  </a:lnTo>
                  <a:lnTo>
                    <a:pt x="2491" y="3842"/>
                  </a:lnTo>
                  <a:lnTo>
                    <a:pt x="2576" y="3868"/>
                  </a:lnTo>
                  <a:lnTo>
                    <a:pt x="2669" y="3885"/>
                  </a:lnTo>
                  <a:lnTo>
                    <a:pt x="2754" y="3902"/>
                  </a:lnTo>
                  <a:lnTo>
                    <a:pt x="2848" y="3910"/>
                  </a:lnTo>
                  <a:lnTo>
                    <a:pt x="2941" y="3919"/>
                  </a:lnTo>
                  <a:lnTo>
                    <a:pt x="3035" y="3919"/>
                  </a:lnTo>
                  <a:lnTo>
                    <a:pt x="3128" y="3910"/>
                  </a:lnTo>
                  <a:lnTo>
                    <a:pt x="3222" y="3902"/>
                  </a:lnTo>
                  <a:lnTo>
                    <a:pt x="3315" y="3885"/>
                  </a:lnTo>
                  <a:lnTo>
                    <a:pt x="3400" y="3859"/>
                  </a:lnTo>
                  <a:lnTo>
                    <a:pt x="3485" y="3834"/>
                  </a:lnTo>
                  <a:lnTo>
                    <a:pt x="3570" y="3800"/>
                  </a:lnTo>
                  <a:lnTo>
                    <a:pt x="6078" y="2618"/>
                  </a:lnTo>
                  <a:lnTo>
                    <a:pt x="6154" y="2576"/>
                  </a:lnTo>
                  <a:lnTo>
                    <a:pt x="6222" y="2533"/>
                  </a:lnTo>
                  <a:lnTo>
                    <a:pt x="6282" y="2491"/>
                  </a:lnTo>
                  <a:lnTo>
                    <a:pt x="6333" y="2440"/>
                  </a:lnTo>
                  <a:lnTo>
                    <a:pt x="6367" y="2389"/>
                  </a:lnTo>
                  <a:lnTo>
                    <a:pt x="6401" y="2338"/>
                  </a:lnTo>
                  <a:lnTo>
                    <a:pt x="6426" y="2278"/>
                  </a:lnTo>
                  <a:lnTo>
                    <a:pt x="6443" y="2227"/>
                  </a:lnTo>
                  <a:lnTo>
                    <a:pt x="6452" y="2168"/>
                  </a:lnTo>
                  <a:lnTo>
                    <a:pt x="6452" y="2108"/>
                  </a:lnTo>
                  <a:lnTo>
                    <a:pt x="6435" y="2049"/>
                  </a:lnTo>
                  <a:lnTo>
                    <a:pt x="6418" y="1998"/>
                  </a:lnTo>
                  <a:lnTo>
                    <a:pt x="6384" y="1938"/>
                  </a:lnTo>
                  <a:lnTo>
                    <a:pt x="6350" y="1887"/>
                  </a:lnTo>
                  <a:lnTo>
                    <a:pt x="6299" y="1836"/>
                  </a:lnTo>
                  <a:lnTo>
                    <a:pt x="6248" y="1785"/>
                  </a:lnTo>
                  <a:lnTo>
                    <a:pt x="4250" y="230"/>
                  </a:lnTo>
                  <a:lnTo>
                    <a:pt x="4182" y="188"/>
                  </a:lnTo>
                  <a:lnTo>
                    <a:pt x="4114" y="145"/>
                  </a:lnTo>
                  <a:lnTo>
                    <a:pt x="4029" y="111"/>
                  </a:lnTo>
                  <a:lnTo>
                    <a:pt x="3953" y="77"/>
                  </a:lnTo>
                  <a:lnTo>
                    <a:pt x="3868" y="52"/>
                  </a:lnTo>
                  <a:lnTo>
                    <a:pt x="3774" y="26"/>
                  </a:lnTo>
                  <a:lnTo>
                    <a:pt x="3689" y="18"/>
                  </a:lnTo>
                  <a:lnTo>
                    <a:pt x="35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2"/>
            <p:cNvSpPr/>
            <p:nvPr/>
          </p:nvSpPr>
          <p:spPr>
            <a:xfrm>
              <a:off x="6552532" y="2750549"/>
              <a:ext cx="655362" cy="398072"/>
            </a:xfrm>
            <a:custGeom>
              <a:rect b="b" l="l" r="r" t="t"/>
              <a:pathLst>
                <a:path extrusionOk="0" fill="none" h="3919" w="6452">
                  <a:moveTo>
                    <a:pt x="6248" y="1785"/>
                  </a:moveTo>
                  <a:lnTo>
                    <a:pt x="4250" y="230"/>
                  </a:lnTo>
                  <a:lnTo>
                    <a:pt x="4250" y="230"/>
                  </a:lnTo>
                  <a:lnTo>
                    <a:pt x="4182" y="188"/>
                  </a:lnTo>
                  <a:lnTo>
                    <a:pt x="4114" y="145"/>
                  </a:lnTo>
                  <a:lnTo>
                    <a:pt x="4029" y="111"/>
                  </a:lnTo>
                  <a:lnTo>
                    <a:pt x="3953" y="77"/>
                  </a:lnTo>
                  <a:lnTo>
                    <a:pt x="3868" y="52"/>
                  </a:lnTo>
                  <a:lnTo>
                    <a:pt x="3774" y="26"/>
                  </a:lnTo>
                  <a:lnTo>
                    <a:pt x="3689" y="18"/>
                  </a:lnTo>
                  <a:lnTo>
                    <a:pt x="3596" y="1"/>
                  </a:lnTo>
                  <a:lnTo>
                    <a:pt x="3502" y="1"/>
                  </a:lnTo>
                  <a:lnTo>
                    <a:pt x="3409" y="1"/>
                  </a:lnTo>
                  <a:lnTo>
                    <a:pt x="3315" y="1"/>
                  </a:lnTo>
                  <a:lnTo>
                    <a:pt x="3222" y="18"/>
                  </a:lnTo>
                  <a:lnTo>
                    <a:pt x="3128" y="35"/>
                  </a:lnTo>
                  <a:lnTo>
                    <a:pt x="3043" y="52"/>
                  </a:lnTo>
                  <a:lnTo>
                    <a:pt x="2958" y="77"/>
                  </a:lnTo>
                  <a:lnTo>
                    <a:pt x="2873" y="111"/>
                  </a:lnTo>
                  <a:lnTo>
                    <a:pt x="366" y="1301"/>
                  </a:lnTo>
                  <a:lnTo>
                    <a:pt x="366" y="1301"/>
                  </a:lnTo>
                  <a:lnTo>
                    <a:pt x="290" y="1335"/>
                  </a:lnTo>
                  <a:lnTo>
                    <a:pt x="222" y="1377"/>
                  </a:lnTo>
                  <a:lnTo>
                    <a:pt x="171" y="1428"/>
                  </a:lnTo>
                  <a:lnTo>
                    <a:pt x="120" y="1479"/>
                  </a:lnTo>
                  <a:lnTo>
                    <a:pt x="77" y="1530"/>
                  </a:lnTo>
                  <a:lnTo>
                    <a:pt x="43" y="1581"/>
                  </a:lnTo>
                  <a:lnTo>
                    <a:pt x="18" y="1632"/>
                  </a:lnTo>
                  <a:lnTo>
                    <a:pt x="1" y="1692"/>
                  </a:lnTo>
                  <a:lnTo>
                    <a:pt x="1" y="1751"/>
                  </a:lnTo>
                  <a:lnTo>
                    <a:pt x="1" y="1802"/>
                  </a:lnTo>
                  <a:lnTo>
                    <a:pt x="9" y="1862"/>
                  </a:lnTo>
                  <a:lnTo>
                    <a:pt x="26" y="1921"/>
                  </a:lnTo>
                  <a:lnTo>
                    <a:pt x="60" y="1972"/>
                  </a:lnTo>
                  <a:lnTo>
                    <a:pt x="94" y="2032"/>
                  </a:lnTo>
                  <a:lnTo>
                    <a:pt x="145" y="2083"/>
                  </a:lnTo>
                  <a:lnTo>
                    <a:pt x="205" y="2134"/>
                  </a:lnTo>
                  <a:lnTo>
                    <a:pt x="2202" y="3681"/>
                  </a:lnTo>
                  <a:lnTo>
                    <a:pt x="2202" y="3681"/>
                  </a:lnTo>
                  <a:lnTo>
                    <a:pt x="2261" y="3732"/>
                  </a:lnTo>
                  <a:lnTo>
                    <a:pt x="2338" y="3774"/>
                  </a:lnTo>
                  <a:lnTo>
                    <a:pt x="2414" y="3808"/>
                  </a:lnTo>
                  <a:lnTo>
                    <a:pt x="2491" y="3842"/>
                  </a:lnTo>
                  <a:lnTo>
                    <a:pt x="2576" y="3868"/>
                  </a:lnTo>
                  <a:lnTo>
                    <a:pt x="2669" y="3885"/>
                  </a:lnTo>
                  <a:lnTo>
                    <a:pt x="2754" y="3902"/>
                  </a:lnTo>
                  <a:lnTo>
                    <a:pt x="2848" y="3910"/>
                  </a:lnTo>
                  <a:lnTo>
                    <a:pt x="2941" y="3919"/>
                  </a:lnTo>
                  <a:lnTo>
                    <a:pt x="3035" y="3919"/>
                  </a:lnTo>
                  <a:lnTo>
                    <a:pt x="3128" y="3910"/>
                  </a:lnTo>
                  <a:lnTo>
                    <a:pt x="3222" y="3902"/>
                  </a:lnTo>
                  <a:lnTo>
                    <a:pt x="3315" y="3885"/>
                  </a:lnTo>
                  <a:lnTo>
                    <a:pt x="3400" y="3859"/>
                  </a:lnTo>
                  <a:lnTo>
                    <a:pt x="3485" y="3834"/>
                  </a:lnTo>
                  <a:lnTo>
                    <a:pt x="3570" y="3800"/>
                  </a:lnTo>
                  <a:lnTo>
                    <a:pt x="6078" y="2618"/>
                  </a:lnTo>
                  <a:lnTo>
                    <a:pt x="6078" y="2618"/>
                  </a:lnTo>
                  <a:lnTo>
                    <a:pt x="6154" y="2576"/>
                  </a:lnTo>
                  <a:lnTo>
                    <a:pt x="6222" y="2533"/>
                  </a:lnTo>
                  <a:lnTo>
                    <a:pt x="6282" y="2491"/>
                  </a:lnTo>
                  <a:lnTo>
                    <a:pt x="6333" y="2440"/>
                  </a:lnTo>
                  <a:lnTo>
                    <a:pt x="6367" y="2389"/>
                  </a:lnTo>
                  <a:lnTo>
                    <a:pt x="6401" y="2338"/>
                  </a:lnTo>
                  <a:lnTo>
                    <a:pt x="6426" y="2278"/>
                  </a:lnTo>
                  <a:lnTo>
                    <a:pt x="6443" y="2227"/>
                  </a:lnTo>
                  <a:lnTo>
                    <a:pt x="6452" y="2168"/>
                  </a:lnTo>
                  <a:lnTo>
                    <a:pt x="6452" y="2108"/>
                  </a:lnTo>
                  <a:lnTo>
                    <a:pt x="6435" y="2049"/>
                  </a:lnTo>
                  <a:lnTo>
                    <a:pt x="6418" y="1998"/>
                  </a:lnTo>
                  <a:lnTo>
                    <a:pt x="6384" y="1938"/>
                  </a:lnTo>
                  <a:lnTo>
                    <a:pt x="6350" y="1887"/>
                  </a:lnTo>
                  <a:lnTo>
                    <a:pt x="6299" y="1836"/>
                  </a:lnTo>
                  <a:lnTo>
                    <a:pt x="6248" y="17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2"/>
            <p:cNvSpPr/>
            <p:nvPr/>
          </p:nvSpPr>
          <p:spPr>
            <a:xfrm>
              <a:off x="6587068" y="2861978"/>
              <a:ext cx="395533" cy="262470"/>
            </a:xfrm>
            <a:custGeom>
              <a:rect b="b" l="l" r="r" t="t"/>
              <a:pathLst>
                <a:path extrusionOk="0" h="2584" w="3894">
                  <a:moveTo>
                    <a:pt x="1488" y="0"/>
                  </a:moveTo>
                  <a:lnTo>
                    <a:pt x="1411" y="9"/>
                  </a:lnTo>
                  <a:lnTo>
                    <a:pt x="1327" y="26"/>
                  </a:lnTo>
                  <a:lnTo>
                    <a:pt x="1259" y="51"/>
                  </a:lnTo>
                  <a:lnTo>
                    <a:pt x="162" y="561"/>
                  </a:lnTo>
                  <a:lnTo>
                    <a:pt x="103" y="595"/>
                  </a:lnTo>
                  <a:lnTo>
                    <a:pt x="52" y="629"/>
                  </a:lnTo>
                  <a:lnTo>
                    <a:pt x="18" y="680"/>
                  </a:lnTo>
                  <a:lnTo>
                    <a:pt x="1" y="722"/>
                  </a:lnTo>
                  <a:lnTo>
                    <a:pt x="1" y="773"/>
                  </a:lnTo>
                  <a:lnTo>
                    <a:pt x="18" y="824"/>
                  </a:lnTo>
                  <a:lnTo>
                    <a:pt x="43" y="875"/>
                  </a:lnTo>
                  <a:lnTo>
                    <a:pt x="86" y="918"/>
                  </a:lnTo>
                  <a:lnTo>
                    <a:pt x="2040" y="2473"/>
                  </a:lnTo>
                  <a:lnTo>
                    <a:pt x="2100" y="2516"/>
                  </a:lnTo>
                  <a:lnTo>
                    <a:pt x="2168" y="2541"/>
                  </a:lnTo>
                  <a:lnTo>
                    <a:pt x="2244" y="2567"/>
                  </a:lnTo>
                  <a:lnTo>
                    <a:pt x="2321" y="2575"/>
                  </a:lnTo>
                  <a:lnTo>
                    <a:pt x="2406" y="2584"/>
                  </a:lnTo>
                  <a:lnTo>
                    <a:pt x="2482" y="2575"/>
                  </a:lnTo>
                  <a:lnTo>
                    <a:pt x="2567" y="2558"/>
                  </a:lnTo>
                  <a:lnTo>
                    <a:pt x="2635" y="2533"/>
                  </a:lnTo>
                  <a:lnTo>
                    <a:pt x="3732" y="2023"/>
                  </a:lnTo>
                  <a:lnTo>
                    <a:pt x="3791" y="1989"/>
                  </a:lnTo>
                  <a:lnTo>
                    <a:pt x="3842" y="1946"/>
                  </a:lnTo>
                  <a:lnTo>
                    <a:pt x="3876" y="1904"/>
                  </a:lnTo>
                  <a:lnTo>
                    <a:pt x="3893" y="1861"/>
                  </a:lnTo>
                  <a:lnTo>
                    <a:pt x="3893" y="1810"/>
                  </a:lnTo>
                  <a:lnTo>
                    <a:pt x="3876" y="1759"/>
                  </a:lnTo>
                  <a:lnTo>
                    <a:pt x="3851" y="1708"/>
                  </a:lnTo>
                  <a:lnTo>
                    <a:pt x="3808" y="1666"/>
                  </a:lnTo>
                  <a:lnTo>
                    <a:pt x="1853" y="110"/>
                  </a:lnTo>
                  <a:lnTo>
                    <a:pt x="1794" y="68"/>
                  </a:lnTo>
                  <a:lnTo>
                    <a:pt x="1726" y="43"/>
                  </a:lnTo>
                  <a:lnTo>
                    <a:pt x="1649" y="17"/>
                  </a:lnTo>
                  <a:lnTo>
                    <a:pt x="1573" y="9"/>
                  </a:lnTo>
                  <a:lnTo>
                    <a:pt x="148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2"/>
            <p:cNvSpPr/>
            <p:nvPr/>
          </p:nvSpPr>
          <p:spPr>
            <a:xfrm>
              <a:off x="6775288" y="2775639"/>
              <a:ext cx="395533" cy="262470"/>
            </a:xfrm>
            <a:custGeom>
              <a:rect b="b" l="l" r="r" t="t"/>
              <a:pathLst>
                <a:path extrusionOk="0" h="2584" w="3894">
                  <a:moveTo>
                    <a:pt x="1488" y="0"/>
                  </a:moveTo>
                  <a:lnTo>
                    <a:pt x="1403" y="9"/>
                  </a:lnTo>
                  <a:lnTo>
                    <a:pt x="1326" y="26"/>
                  </a:lnTo>
                  <a:lnTo>
                    <a:pt x="1258" y="51"/>
                  </a:lnTo>
                  <a:lnTo>
                    <a:pt x="162" y="553"/>
                  </a:lnTo>
                  <a:lnTo>
                    <a:pt x="102" y="595"/>
                  </a:lnTo>
                  <a:lnTo>
                    <a:pt x="51" y="629"/>
                  </a:lnTo>
                  <a:lnTo>
                    <a:pt x="17" y="680"/>
                  </a:lnTo>
                  <a:lnTo>
                    <a:pt x="0" y="723"/>
                  </a:lnTo>
                  <a:lnTo>
                    <a:pt x="0" y="774"/>
                  </a:lnTo>
                  <a:lnTo>
                    <a:pt x="9" y="825"/>
                  </a:lnTo>
                  <a:lnTo>
                    <a:pt x="43" y="876"/>
                  </a:lnTo>
                  <a:lnTo>
                    <a:pt x="85" y="918"/>
                  </a:lnTo>
                  <a:lnTo>
                    <a:pt x="2040" y="2473"/>
                  </a:lnTo>
                  <a:lnTo>
                    <a:pt x="2100" y="2516"/>
                  </a:lnTo>
                  <a:lnTo>
                    <a:pt x="2168" y="2541"/>
                  </a:lnTo>
                  <a:lnTo>
                    <a:pt x="2244" y="2567"/>
                  </a:lnTo>
                  <a:lnTo>
                    <a:pt x="2321" y="2575"/>
                  </a:lnTo>
                  <a:lnTo>
                    <a:pt x="2406" y="2584"/>
                  </a:lnTo>
                  <a:lnTo>
                    <a:pt x="2482" y="2575"/>
                  </a:lnTo>
                  <a:lnTo>
                    <a:pt x="2559" y="2558"/>
                  </a:lnTo>
                  <a:lnTo>
                    <a:pt x="2635" y="2533"/>
                  </a:lnTo>
                  <a:lnTo>
                    <a:pt x="3732" y="2023"/>
                  </a:lnTo>
                  <a:lnTo>
                    <a:pt x="3791" y="1989"/>
                  </a:lnTo>
                  <a:lnTo>
                    <a:pt x="3834" y="1946"/>
                  </a:lnTo>
                  <a:lnTo>
                    <a:pt x="3868" y="1904"/>
                  </a:lnTo>
                  <a:lnTo>
                    <a:pt x="3885" y="1861"/>
                  </a:lnTo>
                  <a:lnTo>
                    <a:pt x="3893" y="1810"/>
                  </a:lnTo>
                  <a:lnTo>
                    <a:pt x="3876" y="1759"/>
                  </a:lnTo>
                  <a:lnTo>
                    <a:pt x="3851" y="1708"/>
                  </a:lnTo>
                  <a:lnTo>
                    <a:pt x="3800" y="1666"/>
                  </a:lnTo>
                  <a:lnTo>
                    <a:pt x="1845" y="111"/>
                  </a:lnTo>
                  <a:lnTo>
                    <a:pt x="1785" y="68"/>
                  </a:lnTo>
                  <a:lnTo>
                    <a:pt x="1717" y="43"/>
                  </a:lnTo>
                  <a:lnTo>
                    <a:pt x="1641" y="17"/>
                  </a:lnTo>
                  <a:lnTo>
                    <a:pt x="1564" y="9"/>
                  </a:lnTo>
                  <a:lnTo>
                    <a:pt x="14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2"/>
            <p:cNvSpPr/>
            <p:nvPr/>
          </p:nvSpPr>
          <p:spPr>
            <a:xfrm>
              <a:off x="6301336" y="2920587"/>
              <a:ext cx="1146579" cy="940280"/>
            </a:xfrm>
            <a:custGeom>
              <a:rect b="b" l="l" r="r" t="t"/>
              <a:pathLst>
                <a:path extrusionOk="0" h="9257" w="11288">
                  <a:moveTo>
                    <a:pt x="111" y="1"/>
                  </a:moveTo>
                  <a:lnTo>
                    <a:pt x="0" y="5576"/>
                  </a:lnTo>
                  <a:lnTo>
                    <a:pt x="0" y="5661"/>
                  </a:lnTo>
                  <a:lnTo>
                    <a:pt x="9" y="5738"/>
                  </a:lnTo>
                  <a:lnTo>
                    <a:pt x="17" y="5814"/>
                  </a:lnTo>
                  <a:lnTo>
                    <a:pt x="34" y="5891"/>
                  </a:lnTo>
                  <a:lnTo>
                    <a:pt x="60" y="5967"/>
                  </a:lnTo>
                  <a:lnTo>
                    <a:pt x="85" y="6044"/>
                  </a:lnTo>
                  <a:lnTo>
                    <a:pt x="153" y="6197"/>
                  </a:lnTo>
                  <a:lnTo>
                    <a:pt x="247" y="6341"/>
                  </a:lnTo>
                  <a:lnTo>
                    <a:pt x="357" y="6494"/>
                  </a:lnTo>
                  <a:lnTo>
                    <a:pt x="493" y="6630"/>
                  </a:lnTo>
                  <a:lnTo>
                    <a:pt x="655" y="6766"/>
                  </a:lnTo>
                  <a:lnTo>
                    <a:pt x="2814" y="8492"/>
                  </a:lnTo>
                  <a:lnTo>
                    <a:pt x="2916" y="8568"/>
                  </a:lnTo>
                  <a:lnTo>
                    <a:pt x="3026" y="8645"/>
                  </a:lnTo>
                  <a:lnTo>
                    <a:pt x="3137" y="8713"/>
                  </a:lnTo>
                  <a:lnTo>
                    <a:pt x="3247" y="8781"/>
                  </a:lnTo>
                  <a:lnTo>
                    <a:pt x="3366" y="8840"/>
                  </a:lnTo>
                  <a:lnTo>
                    <a:pt x="3494" y="8900"/>
                  </a:lnTo>
                  <a:lnTo>
                    <a:pt x="3749" y="9002"/>
                  </a:lnTo>
                  <a:lnTo>
                    <a:pt x="4021" y="9087"/>
                  </a:lnTo>
                  <a:lnTo>
                    <a:pt x="4301" y="9155"/>
                  </a:lnTo>
                  <a:lnTo>
                    <a:pt x="4590" y="9206"/>
                  </a:lnTo>
                  <a:lnTo>
                    <a:pt x="4879" y="9240"/>
                  </a:lnTo>
                  <a:lnTo>
                    <a:pt x="5176" y="9257"/>
                  </a:lnTo>
                  <a:lnTo>
                    <a:pt x="5482" y="9257"/>
                  </a:lnTo>
                  <a:lnTo>
                    <a:pt x="5780" y="9240"/>
                  </a:lnTo>
                  <a:lnTo>
                    <a:pt x="6069" y="9206"/>
                  </a:lnTo>
                  <a:lnTo>
                    <a:pt x="6366" y="9155"/>
                  </a:lnTo>
                  <a:lnTo>
                    <a:pt x="6647" y="9087"/>
                  </a:lnTo>
                  <a:lnTo>
                    <a:pt x="6783" y="9044"/>
                  </a:lnTo>
                  <a:lnTo>
                    <a:pt x="6919" y="8993"/>
                  </a:lnTo>
                  <a:lnTo>
                    <a:pt x="7046" y="8942"/>
                  </a:lnTo>
                  <a:lnTo>
                    <a:pt x="7182" y="8883"/>
                  </a:lnTo>
                  <a:lnTo>
                    <a:pt x="9970" y="7599"/>
                  </a:lnTo>
                  <a:lnTo>
                    <a:pt x="10114" y="7531"/>
                  </a:lnTo>
                  <a:lnTo>
                    <a:pt x="10250" y="7463"/>
                  </a:lnTo>
                  <a:lnTo>
                    <a:pt x="10369" y="7387"/>
                  </a:lnTo>
                  <a:lnTo>
                    <a:pt x="10488" y="7302"/>
                  </a:lnTo>
                  <a:lnTo>
                    <a:pt x="10590" y="7217"/>
                  </a:lnTo>
                  <a:lnTo>
                    <a:pt x="10692" y="7132"/>
                  </a:lnTo>
                  <a:lnTo>
                    <a:pt x="10777" y="7038"/>
                  </a:lnTo>
                  <a:lnTo>
                    <a:pt x="10862" y="6945"/>
                  </a:lnTo>
                  <a:lnTo>
                    <a:pt x="10930" y="6851"/>
                  </a:lnTo>
                  <a:lnTo>
                    <a:pt x="10998" y="6758"/>
                  </a:lnTo>
                  <a:lnTo>
                    <a:pt x="11049" y="6656"/>
                  </a:lnTo>
                  <a:lnTo>
                    <a:pt x="11092" y="6554"/>
                  </a:lnTo>
                  <a:lnTo>
                    <a:pt x="11126" y="6452"/>
                  </a:lnTo>
                  <a:lnTo>
                    <a:pt x="11151" y="6350"/>
                  </a:lnTo>
                  <a:lnTo>
                    <a:pt x="11168" y="6248"/>
                  </a:lnTo>
                  <a:lnTo>
                    <a:pt x="11177" y="6146"/>
                  </a:lnTo>
                  <a:lnTo>
                    <a:pt x="11287" y="562"/>
                  </a:lnTo>
                  <a:lnTo>
                    <a:pt x="11279" y="672"/>
                  </a:lnTo>
                  <a:lnTo>
                    <a:pt x="11262" y="774"/>
                  </a:lnTo>
                  <a:lnTo>
                    <a:pt x="11236" y="876"/>
                  </a:lnTo>
                  <a:lnTo>
                    <a:pt x="11202" y="978"/>
                  </a:lnTo>
                  <a:lnTo>
                    <a:pt x="11160" y="1080"/>
                  </a:lnTo>
                  <a:lnTo>
                    <a:pt x="11100" y="1174"/>
                  </a:lnTo>
                  <a:lnTo>
                    <a:pt x="11041" y="1276"/>
                  </a:lnTo>
                  <a:lnTo>
                    <a:pt x="10973" y="1369"/>
                  </a:lnTo>
                  <a:lnTo>
                    <a:pt x="10888" y="1463"/>
                  </a:lnTo>
                  <a:lnTo>
                    <a:pt x="10803" y="1556"/>
                  </a:lnTo>
                  <a:lnTo>
                    <a:pt x="10701" y="1641"/>
                  </a:lnTo>
                  <a:lnTo>
                    <a:pt x="10599" y="1726"/>
                  </a:lnTo>
                  <a:lnTo>
                    <a:pt x="10480" y="1803"/>
                  </a:lnTo>
                  <a:lnTo>
                    <a:pt x="10352" y="1879"/>
                  </a:lnTo>
                  <a:lnTo>
                    <a:pt x="10225" y="1956"/>
                  </a:lnTo>
                  <a:lnTo>
                    <a:pt x="10080" y="2024"/>
                  </a:lnTo>
                  <a:lnTo>
                    <a:pt x="7284" y="3307"/>
                  </a:lnTo>
                  <a:lnTo>
                    <a:pt x="7157" y="3367"/>
                  </a:lnTo>
                  <a:lnTo>
                    <a:pt x="7029" y="3418"/>
                  </a:lnTo>
                  <a:lnTo>
                    <a:pt x="6893" y="3460"/>
                  </a:lnTo>
                  <a:lnTo>
                    <a:pt x="6757" y="3503"/>
                  </a:lnTo>
                  <a:lnTo>
                    <a:pt x="6468" y="3579"/>
                  </a:lnTo>
                  <a:lnTo>
                    <a:pt x="6179" y="3630"/>
                  </a:lnTo>
                  <a:lnTo>
                    <a:pt x="5890" y="3664"/>
                  </a:lnTo>
                  <a:lnTo>
                    <a:pt x="5584" y="3681"/>
                  </a:lnTo>
                  <a:lnTo>
                    <a:pt x="5287" y="3681"/>
                  </a:lnTo>
                  <a:lnTo>
                    <a:pt x="4989" y="3664"/>
                  </a:lnTo>
                  <a:lnTo>
                    <a:pt x="4700" y="3630"/>
                  </a:lnTo>
                  <a:lnTo>
                    <a:pt x="4411" y="3579"/>
                  </a:lnTo>
                  <a:lnTo>
                    <a:pt x="4131" y="3503"/>
                  </a:lnTo>
                  <a:lnTo>
                    <a:pt x="3859" y="3418"/>
                  </a:lnTo>
                  <a:lnTo>
                    <a:pt x="3604" y="3316"/>
                  </a:lnTo>
                  <a:lnTo>
                    <a:pt x="3477" y="3265"/>
                  </a:lnTo>
                  <a:lnTo>
                    <a:pt x="3358" y="3205"/>
                  </a:lnTo>
                  <a:lnTo>
                    <a:pt x="3247" y="3137"/>
                  </a:lnTo>
                  <a:lnTo>
                    <a:pt x="3128" y="3069"/>
                  </a:lnTo>
                  <a:lnTo>
                    <a:pt x="3026" y="2993"/>
                  </a:lnTo>
                  <a:lnTo>
                    <a:pt x="2924" y="2916"/>
                  </a:lnTo>
                  <a:lnTo>
                    <a:pt x="757" y="1191"/>
                  </a:lnTo>
                  <a:lnTo>
                    <a:pt x="604" y="1055"/>
                  </a:lnTo>
                  <a:lnTo>
                    <a:pt x="468" y="910"/>
                  </a:lnTo>
                  <a:lnTo>
                    <a:pt x="357" y="766"/>
                  </a:lnTo>
                  <a:lnTo>
                    <a:pt x="264" y="621"/>
                  </a:lnTo>
                  <a:lnTo>
                    <a:pt x="196" y="468"/>
                  </a:lnTo>
                  <a:lnTo>
                    <a:pt x="162" y="392"/>
                  </a:lnTo>
                  <a:lnTo>
                    <a:pt x="145" y="315"/>
                  </a:lnTo>
                  <a:lnTo>
                    <a:pt x="128" y="239"/>
                  </a:lnTo>
                  <a:lnTo>
                    <a:pt x="119" y="154"/>
                  </a:lnTo>
                  <a:lnTo>
                    <a:pt x="111" y="77"/>
                  </a:lnTo>
                  <a:lnTo>
                    <a:pt x="11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2"/>
            <p:cNvSpPr/>
            <p:nvPr/>
          </p:nvSpPr>
          <p:spPr>
            <a:xfrm>
              <a:off x="4827675" y="2546789"/>
              <a:ext cx="998076" cy="606200"/>
            </a:xfrm>
            <a:custGeom>
              <a:rect b="b" l="l" r="r" t="t"/>
              <a:pathLst>
                <a:path extrusionOk="0" h="5968" w="9826">
                  <a:moveTo>
                    <a:pt x="5253" y="1369"/>
                  </a:moveTo>
                  <a:lnTo>
                    <a:pt x="5329" y="1386"/>
                  </a:lnTo>
                  <a:lnTo>
                    <a:pt x="5406" y="1403"/>
                  </a:lnTo>
                  <a:lnTo>
                    <a:pt x="5474" y="1437"/>
                  </a:lnTo>
                  <a:lnTo>
                    <a:pt x="5533" y="1471"/>
                  </a:lnTo>
                  <a:lnTo>
                    <a:pt x="7488" y="3035"/>
                  </a:lnTo>
                  <a:lnTo>
                    <a:pt x="7530" y="3078"/>
                  </a:lnTo>
                  <a:lnTo>
                    <a:pt x="7556" y="3120"/>
                  </a:lnTo>
                  <a:lnTo>
                    <a:pt x="7573" y="3171"/>
                  </a:lnTo>
                  <a:lnTo>
                    <a:pt x="7573" y="3222"/>
                  </a:lnTo>
                  <a:lnTo>
                    <a:pt x="7556" y="3273"/>
                  </a:lnTo>
                  <a:lnTo>
                    <a:pt x="7522" y="3315"/>
                  </a:lnTo>
                  <a:lnTo>
                    <a:pt x="7471" y="3358"/>
                  </a:lnTo>
                  <a:lnTo>
                    <a:pt x="7411" y="3392"/>
                  </a:lnTo>
                  <a:lnTo>
                    <a:pt x="4887" y="4548"/>
                  </a:lnTo>
                  <a:lnTo>
                    <a:pt x="4811" y="4582"/>
                  </a:lnTo>
                  <a:lnTo>
                    <a:pt x="4734" y="4590"/>
                  </a:lnTo>
                  <a:lnTo>
                    <a:pt x="4658" y="4599"/>
                  </a:lnTo>
                  <a:lnTo>
                    <a:pt x="4573" y="4599"/>
                  </a:lnTo>
                  <a:lnTo>
                    <a:pt x="4496" y="4590"/>
                  </a:lnTo>
                  <a:lnTo>
                    <a:pt x="4420" y="4565"/>
                  </a:lnTo>
                  <a:lnTo>
                    <a:pt x="4352" y="4539"/>
                  </a:lnTo>
                  <a:lnTo>
                    <a:pt x="4292" y="4497"/>
                  </a:lnTo>
                  <a:lnTo>
                    <a:pt x="2337" y="2942"/>
                  </a:lnTo>
                  <a:lnTo>
                    <a:pt x="2295" y="2891"/>
                  </a:lnTo>
                  <a:lnTo>
                    <a:pt x="2261" y="2848"/>
                  </a:lnTo>
                  <a:lnTo>
                    <a:pt x="2252" y="2797"/>
                  </a:lnTo>
                  <a:lnTo>
                    <a:pt x="2252" y="2746"/>
                  </a:lnTo>
                  <a:lnTo>
                    <a:pt x="2269" y="2704"/>
                  </a:lnTo>
                  <a:lnTo>
                    <a:pt x="2303" y="2653"/>
                  </a:lnTo>
                  <a:lnTo>
                    <a:pt x="2354" y="2610"/>
                  </a:lnTo>
                  <a:lnTo>
                    <a:pt x="2414" y="2576"/>
                  </a:lnTo>
                  <a:lnTo>
                    <a:pt x="4938" y="1420"/>
                  </a:lnTo>
                  <a:lnTo>
                    <a:pt x="5015" y="1395"/>
                  </a:lnTo>
                  <a:lnTo>
                    <a:pt x="5091" y="1378"/>
                  </a:lnTo>
                  <a:lnTo>
                    <a:pt x="5168" y="1369"/>
                  </a:lnTo>
                  <a:close/>
                  <a:moveTo>
                    <a:pt x="5023" y="1"/>
                  </a:moveTo>
                  <a:lnTo>
                    <a:pt x="4760" y="18"/>
                  </a:lnTo>
                  <a:lnTo>
                    <a:pt x="4513" y="43"/>
                  </a:lnTo>
                  <a:lnTo>
                    <a:pt x="4258" y="86"/>
                  </a:lnTo>
                  <a:lnTo>
                    <a:pt x="4020" y="154"/>
                  </a:lnTo>
                  <a:lnTo>
                    <a:pt x="3782" y="230"/>
                  </a:lnTo>
                  <a:lnTo>
                    <a:pt x="3561" y="324"/>
                  </a:lnTo>
                  <a:lnTo>
                    <a:pt x="1037" y="1480"/>
                  </a:lnTo>
                  <a:lnTo>
                    <a:pt x="825" y="1582"/>
                  </a:lnTo>
                  <a:lnTo>
                    <a:pt x="646" y="1701"/>
                  </a:lnTo>
                  <a:lnTo>
                    <a:pt x="561" y="1760"/>
                  </a:lnTo>
                  <a:lnTo>
                    <a:pt x="485" y="1828"/>
                  </a:lnTo>
                  <a:lnTo>
                    <a:pt x="408" y="1896"/>
                  </a:lnTo>
                  <a:lnTo>
                    <a:pt x="340" y="1956"/>
                  </a:lnTo>
                  <a:lnTo>
                    <a:pt x="281" y="2032"/>
                  </a:lnTo>
                  <a:lnTo>
                    <a:pt x="230" y="2100"/>
                  </a:lnTo>
                  <a:lnTo>
                    <a:pt x="179" y="2168"/>
                  </a:lnTo>
                  <a:lnTo>
                    <a:pt x="136" y="2245"/>
                  </a:lnTo>
                  <a:lnTo>
                    <a:pt x="102" y="2321"/>
                  </a:lnTo>
                  <a:lnTo>
                    <a:pt x="68" y="2398"/>
                  </a:lnTo>
                  <a:lnTo>
                    <a:pt x="43" y="2474"/>
                  </a:lnTo>
                  <a:lnTo>
                    <a:pt x="26" y="2551"/>
                  </a:lnTo>
                  <a:lnTo>
                    <a:pt x="9" y="2627"/>
                  </a:lnTo>
                  <a:lnTo>
                    <a:pt x="0" y="2704"/>
                  </a:lnTo>
                  <a:lnTo>
                    <a:pt x="0" y="2780"/>
                  </a:lnTo>
                  <a:lnTo>
                    <a:pt x="9" y="2857"/>
                  </a:lnTo>
                  <a:lnTo>
                    <a:pt x="17" y="2942"/>
                  </a:lnTo>
                  <a:lnTo>
                    <a:pt x="34" y="3018"/>
                  </a:lnTo>
                  <a:lnTo>
                    <a:pt x="60" y="3095"/>
                  </a:lnTo>
                  <a:lnTo>
                    <a:pt x="94" y="3171"/>
                  </a:lnTo>
                  <a:lnTo>
                    <a:pt x="128" y="3247"/>
                  </a:lnTo>
                  <a:lnTo>
                    <a:pt x="170" y="3324"/>
                  </a:lnTo>
                  <a:lnTo>
                    <a:pt x="221" y="3400"/>
                  </a:lnTo>
                  <a:lnTo>
                    <a:pt x="272" y="3468"/>
                  </a:lnTo>
                  <a:lnTo>
                    <a:pt x="340" y="3545"/>
                  </a:lnTo>
                  <a:lnTo>
                    <a:pt x="408" y="3613"/>
                  </a:lnTo>
                  <a:lnTo>
                    <a:pt x="476" y="3689"/>
                  </a:lnTo>
                  <a:lnTo>
                    <a:pt x="561" y="3757"/>
                  </a:lnTo>
                  <a:lnTo>
                    <a:pt x="2516" y="5313"/>
                  </a:lnTo>
                  <a:lnTo>
                    <a:pt x="2601" y="5381"/>
                  </a:lnTo>
                  <a:lnTo>
                    <a:pt x="2694" y="5440"/>
                  </a:lnTo>
                  <a:lnTo>
                    <a:pt x="2890" y="5559"/>
                  </a:lnTo>
                  <a:lnTo>
                    <a:pt x="3102" y="5661"/>
                  </a:lnTo>
                  <a:lnTo>
                    <a:pt x="3323" y="5746"/>
                  </a:lnTo>
                  <a:lnTo>
                    <a:pt x="3553" y="5823"/>
                  </a:lnTo>
                  <a:lnTo>
                    <a:pt x="3791" y="5882"/>
                  </a:lnTo>
                  <a:lnTo>
                    <a:pt x="4037" y="5925"/>
                  </a:lnTo>
                  <a:lnTo>
                    <a:pt x="4292" y="5950"/>
                  </a:lnTo>
                  <a:lnTo>
                    <a:pt x="4547" y="5967"/>
                  </a:lnTo>
                  <a:lnTo>
                    <a:pt x="4802" y="5967"/>
                  </a:lnTo>
                  <a:lnTo>
                    <a:pt x="5057" y="5959"/>
                  </a:lnTo>
                  <a:lnTo>
                    <a:pt x="5312" y="5925"/>
                  </a:lnTo>
                  <a:lnTo>
                    <a:pt x="5567" y="5882"/>
                  </a:lnTo>
                  <a:lnTo>
                    <a:pt x="5805" y="5823"/>
                  </a:lnTo>
                  <a:lnTo>
                    <a:pt x="6043" y="5746"/>
                  </a:lnTo>
                  <a:lnTo>
                    <a:pt x="6264" y="5653"/>
                  </a:lnTo>
                  <a:lnTo>
                    <a:pt x="8788" y="4488"/>
                  </a:lnTo>
                  <a:lnTo>
                    <a:pt x="9001" y="4386"/>
                  </a:lnTo>
                  <a:lnTo>
                    <a:pt x="9094" y="4327"/>
                  </a:lnTo>
                  <a:lnTo>
                    <a:pt x="9179" y="4267"/>
                  </a:lnTo>
                  <a:lnTo>
                    <a:pt x="9264" y="4208"/>
                  </a:lnTo>
                  <a:lnTo>
                    <a:pt x="9341" y="4140"/>
                  </a:lnTo>
                  <a:lnTo>
                    <a:pt x="9417" y="4080"/>
                  </a:lnTo>
                  <a:lnTo>
                    <a:pt x="9485" y="4012"/>
                  </a:lnTo>
                  <a:lnTo>
                    <a:pt x="9545" y="3944"/>
                  </a:lnTo>
                  <a:lnTo>
                    <a:pt x="9596" y="3868"/>
                  </a:lnTo>
                  <a:lnTo>
                    <a:pt x="9647" y="3800"/>
                  </a:lnTo>
                  <a:lnTo>
                    <a:pt x="9689" y="3723"/>
                  </a:lnTo>
                  <a:lnTo>
                    <a:pt x="9723" y="3647"/>
                  </a:lnTo>
                  <a:lnTo>
                    <a:pt x="9757" y="3579"/>
                  </a:lnTo>
                  <a:lnTo>
                    <a:pt x="9783" y="3502"/>
                  </a:lnTo>
                  <a:lnTo>
                    <a:pt x="9800" y="3426"/>
                  </a:lnTo>
                  <a:lnTo>
                    <a:pt x="9817" y="3341"/>
                  </a:lnTo>
                  <a:lnTo>
                    <a:pt x="9825" y="3264"/>
                  </a:lnTo>
                  <a:lnTo>
                    <a:pt x="9825" y="3188"/>
                  </a:lnTo>
                  <a:lnTo>
                    <a:pt x="9817" y="3112"/>
                  </a:lnTo>
                  <a:lnTo>
                    <a:pt x="9808" y="3035"/>
                  </a:lnTo>
                  <a:lnTo>
                    <a:pt x="9791" y="2950"/>
                  </a:lnTo>
                  <a:lnTo>
                    <a:pt x="9766" y="2874"/>
                  </a:lnTo>
                  <a:lnTo>
                    <a:pt x="9732" y="2797"/>
                  </a:lnTo>
                  <a:lnTo>
                    <a:pt x="9698" y="2721"/>
                  </a:lnTo>
                  <a:lnTo>
                    <a:pt x="9655" y="2644"/>
                  </a:lnTo>
                  <a:lnTo>
                    <a:pt x="9604" y="2568"/>
                  </a:lnTo>
                  <a:lnTo>
                    <a:pt x="9553" y="2500"/>
                  </a:lnTo>
                  <a:lnTo>
                    <a:pt x="9485" y="2423"/>
                  </a:lnTo>
                  <a:lnTo>
                    <a:pt x="9417" y="2355"/>
                  </a:lnTo>
                  <a:lnTo>
                    <a:pt x="9341" y="2287"/>
                  </a:lnTo>
                  <a:lnTo>
                    <a:pt x="9264" y="2219"/>
                  </a:lnTo>
                  <a:lnTo>
                    <a:pt x="7309" y="655"/>
                  </a:lnTo>
                  <a:lnTo>
                    <a:pt x="7225" y="587"/>
                  </a:lnTo>
                  <a:lnTo>
                    <a:pt x="7131" y="528"/>
                  </a:lnTo>
                  <a:lnTo>
                    <a:pt x="6936" y="409"/>
                  </a:lnTo>
                  <a:lnTo>
                    <a:pt x="6723" y="307"/>
                  </a:lnTo>
                  <a:lnTo>
                    <a:pt x="6502" y="222"/>
                  </a:lnTo>
                  <a:lnTo>
                    <a:pt x="6273" y="145"/>
                  </a:lnTo>
                  <a:lnTo>
                    <a:pt x="6035" y="94"/>
                  </a:lnTo>
                  <a:lnTo>
                    <a:pt x="5788" y="43"/>
                  </a:lnTo>
                  <a:lnTo>
                    <a:pt x="5533" y="18"/>
                  </a:lnTo>
                  <a:lnTo>
                    <a:pt x="52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2"/>
            <p:cNvSpPr/>
            <p:nvPr/>
          </p:nvSpPr>
          <p:spPr>
            <a:xfrm>
              <a:off x="4827675" y="2546789"/>
              <a:ext cx="998076" cy="606200"/>
            </a:xfrm>
            <a:custGeom>
              <a:rect b="b" l="l" r="r" t="t"/>
              <a:pathLst>
                <a:path extrusionOk="0" fill="none" h="5968" w="9826">
                  <a:moveTo>
                    <a:pt x="5533" y="18"/>
                  </a:moveTo>
                  <a:lnTo>
                    <a:pt x="5533" y="18"/>
                  </a:lnTo>
                  <a:lnTo>
                    <a:pt x="5788" y="43"/>
                  </a:lnTo>
                  <a:lnTo>
                    <a:pt x="6035" y="94"/>
                  </a:lnTo>
                  <a:lnTo>
                    <a:pt x="6273" y="145"/>
                  </a:lnTo>
                  <a:lnTo>
                    <a:pt x="6502" y="222"/>
                  </a:lnTo>
                  <a:lnTo>
                    <a:pt x="6723" y="307"/>
                  </a:lnTo>
                  <a:lnTo>
                    <a:pt x="6936" y="409"/>
                  </a:lnTo>
                  <a:lnTo>
                    <a:pt x="7131" y="528"/>
                  </a:lnTo>
                  <a:lnTo>
                    <a:pt x="7225" y="587"/>
                  </a:lnTo>
                  <a:lnTo>
                    <a:pt x="7309" y="655"/>
                  </a:lnTo>
                  <a:lnTo>
                    <a:pt x="9264" y="2219"/>
                  </a:lnTo>
                  <a:lnTo>
                    <a:pt x="9264" y="2219"/>
                  </a:lnTo>
                  <a:lnTo>
                    <a:pt x="9341" y="2287"/>
                  </a:lnTo>
                  <a:lnTo>
                    <a:pt x="9417" y="2355"/>
                  </a:lnTo>
                  <a:lnTo>
                    <a:pt x="9485" y="2423"/>
                  </a:lnTo>
                  <a:lnTo>
                    <a:pt x="9553" y="2500"/>
                  </a:lnTo>
                  <a:lnTo>
                    <a:pt x="9604" y="2568"/>
                  </a:lnTo>
                  <a:lnTo>
                    <a:pt x="9655" y="2644"/>
                  </a:lnTo>
                  <a:lnTo>
                    <a:pt x="9698" y="2721"/>
                  </a:lnTo>
                  <a:lnTo>
                    <a:pt x="9732" y="2797"/>
                  </a:lnTo>
                  <a:lnTo>
                    <a:pt x="9766" y="2874"/>
                  </a:lnTo>
                  <a:lnTo>
                    <a:pt x="9791" y="2950"/>
                  </a:lnTo>
                  <a:lnTo>
                    <a:pt x="9808" y="3035"/>
                  </a:lnTo>
                  <a:lnTo>
                    <a:pt x="9817" y="3112"/>
                  </a:lnTo>
                  <a:lnTo>
                    <a:pt x="9825" y="3188"/>
                  </a:lnTo>
                  <a:lnTo>
                    <a:pt x="9825" y="3264"/>
                  </a:lnTo>
                  <a:lnTo>
                    <a:pt x="9817" y="3341"/>
                  </a:lnTo>
                  <a:lnTo>
                    <a:pt x="9800" y="3426"/>
                  </a:lnTo>
                  <a:lnTo>
                    <a:pt x="9800" y="3426"/>
                  </a:lnTo>
                  <a:lnTo>
                    <a:pt x="9783" y="3502"/>
                  </a:lnTo>
                  <a:lnTo>
                    <a:pt x="9757" y="3579"/>
                  </a:lnTo>
                  <a:lnTo>
                    <a:pt x="9723" y="3647"/>
                  </a:lnTo>
                  <a:lnTo>
                    <a:pt x="9689" y="3723"/>
                  </a:lnTo>
                  <a:lnTo>
                    <a:pt x="9647" y="3800"/>
                  </a:lnTo>
                  <a:lnTo>
                    <a:pt x="9596" y="3868"/>
                  </a:lnTo>
                  <a:lnTo>
                    <a:pt x="9545" y="3944"/>
                  </a:lnTo>
                  <a:lnTo>
                    <a:pt x="9485" y="4012"/>
                  </a:lnTo>
                  <a:lnTo>
                    <a:pt x="9417" y="4080"/>
                  </a:lnTo>
                  <a:lnTo>
                    <a:pt x="9341" y="4140"/>
                  </a:lnTo>
                  <a:lnTo>
                    <a:pt x="9264" y="4208"/>
                  </a:lnTo>
                  <a:lnTo>
                    <a:pt x="9179" y="4267"/>
                  </a:lnTo>
                  <a:lnTo>
                    <a:pt x="9094" y="4327"/>
                  </a:lnTo>
                  <a:lnTo>
                    <a:pt x="9001" y="4386"/>
                  </a:lnTo>
                  <a:lnTo>
                    <a:pt x="8788" y="4488"/>
                  </a:lnTo>
                  <a:lnTo>
                    <a:pt x="6264" y="5653"/>
                  </a:lnTo>
                  <a:lnTo>
                    <a:pt x="6264" y="5653"/>
                  </a:lnTo>
                  <a:lnTo>
                    <a:pt x="6043" y="5746"/>
                  </a:lnTo>
                  <a:lnTo>
                    <a:pt x="5805" y="5823"/>
                  </a:lnTo>
                  <a:lnTo>
                    <a:pt x="5567" y="5882"/>
                  </a:lnTo>
                  <a:lnTo>
                    <a:pt x="5312" y="5925"/>
                  </a:lnTo>
                  <a:lnTo>
                    <a:pt x="5057" y="5959"/>
                  </a:lnTo>
                  <a:lnTo>
                    <a:pt x="4802" y="5967"/>
                  </a:lnTo>
                  <a:lnTo>
                    <a:pt x="4547" y="5967"/>
                  </a:lnTo>
                  <a:lnTo>
                    <a:pt x="4292" y="5950"/>
                  </a:lnTo>
                  <a:lnTo>
                    <a:pt x="4292" y="5950"/>
                  </a:lnTo>
                  <a:lnTo>
                    <a:pt x="4037" y="5925"/>
                  </a:lnTo>
                  <a:lnTo>
                    <a:pt x="3791" y="5882"/>
                  </a:lnTo>
                  <a:lnTo>
                    <a:pt x="3553" y="5823"/>
                  </a:lnTo>
                  <a:lnTo>
                    <a:pt x="3323" y="5746"/>
                  </a:lnTo>
                  <a:lnTo>
                    <a:pt x="3102" y="5661"/>
                  </a:lnTo>
                  <a:lnTo>
                    <a:pt x="2890" y="5559"/>
                  </a:lnTo>
                  <a:lnTo>
                    <a:pt x="2694" y="5440"/>
                  </a:lnTo>
                  <a:lnTo>
                    <a:pt x="2601" y="5381"/>
                  </a:lnTo>
                  <a:lnTo>
                    <a:pt x="2516" y="5313"/>
                  </a:lnTo>
                  <a:lnTo>
                    <a:pt x="561" y="3757"/>
                  </a:lnTo>
                  <a:lnTo>
                    <a:pt x="561" y="3757"/>
                  </a:lnTo>
                  <a:lnTo>
                    <a:pt x="476" y="3689"/>
                  </a:lnTo>
                  <a:lnTo>
                    <a:pt x="408" y="3613"/>
                  </a:lnTo>
                  <a:lnTo>
                    <a:pt x="340" y="3545"/>
                  </a:lnTo>
                  <a:lnTo>
                    <a:pt x="272" y="3468"/>
                  </a:lnTo>
                  <a:lnTo>
                    <a:pt x="221" y="3400"/>
                  </a:lnTo>
                  <a:lnTo>
                    <a:pt x="170" y="3324"/>
                  </a:lnTo>
                  <a:lnTo>
                    <a:pt x="128" y="3247"/>
                  </a:lnTo>
                  <a:lnTo>
                    <a:pt x="94" y="3171"/>
                  </a:lnTo>
                  <a:lnTo>
                    <a:pt x="60" y="3095"/>
                  </a:lnTo>
                  <a:lnTo>
                    <a:pt x="34" y="3018"/>
                  </a:lnTo>
                  <a:lnTo>
                    <a:pt x="17" y="2942"/>
                  </a:lnTo>
                  <a:lnTo>
                    <a:pt x="9" y="2857"/>
                  </a:lnTo>
                  <a:lnTo>
                    <a:pt x="0" y="2780"/>
                  </a:lnTo>
                  <a:lnTo>
                    <a:pt x="0" y="2704"/>
                  </a:lnTo>
                  <a:lnTo>
                    <a:pt x="9" y="2627"/>
                  </a:lnTo>
                  <a:lnTo>
                    <a:pt x="26" y="2551"/>
                  </a:lnTo>
                  <a:lnTo>
                    <a:pt x="26" y="2551"/>
                  </a:lnTo>
                  <a:lnTo>
                    <a:pt x="43" y="2474"/>
                  </a:lnTo>
                  <a:lnTo>
                    <a:pt x="68" y="2398"/>
                  </a:lnTo>
                  <a:lnTo>
                    <a:pt x="102" y="2321"/>
                  </a:lnTo>
                  <a:lnTo>
                    <a:pt x="136" y="2245"/>
                  </a:lnTo>
                  <a:lnTo>
                    <a:pt x="179" y="2168"/>
                  </a:lnTo>
                  <a:lnTo>
                    <a:pt x="230" y="2100"/>
                  </a:lnTo>
                  <a:lnTo>
                    <a:pt x="281" y="2032"/>
                  </a:lnTo>
                  <a:lnTo>
                    <a:pt x="340" y="1956"/>
                  </a:lnTo>
                  <a:lnTo>
                    <a:pt x="408" y="1896"/>
                  </a:lnTo>
                  <a:lnTo>
                    <a:pt x="485" y="1828"/>
                  </a:lnTo>
                  <a:lnTo>
                    <a:pt x="561" y="1760"/>
                  </a:lnTo>
                  <a:lnTo>
                    <a:pt x="646" y="1701"/>
                  </a:lnTo>
                  <a:lnTo>
                    <a:pt x="825" y="1582"/>
                  </a:lnTo>
                  <a:lnTo>
                    <a:pt x="1037" y="1480"/>
                  </a:lnTo>
                  <a:lnTo>
                    <a:pt x="3561" y="324"/>
                  </a:lnTo>
                  <a:lnTo>
                    <a:pt x="3561" y="324"/>
                  </a:lnTo>
                  <a:lnTo>
                    <a:pt x="3782" y="230"/>
                  </a:lnTo>
                  <a:lnTo>
                    <a:pt x="4020" y="154"/>
                  </a:lnTo>
                  <a:lnTo>
                    <a:pt x="4258" y="86"/>
                  </a:lnTo>
                  <a:lnTo>
                    <a:pt x="4513" y="43"/>
                  </a:lnTo>
                  <a:lnTo>
                    <a:pt x="4760" y="18"/>
                  </a:lnTo>
                  <a:lnTo>
                    <a:pt x="5023" y="1"/>
                  </a:lnTo>
                  <a:lnTo>
                    <a:pt x="5278" y="1"/>
                  </a:lnTo>
                  <a:lnTo>
                    <a:pt x="5533" y="18"/>
                  </a:lnTo>
                  <a:lnTo>
                    <a:pt x="5533" y="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2"/>
            <p:cNvSpPr/>
            <p:nvPr/>
          </p:nvSpPr>
          <p:spPr>
            <a:xfrm>
              <a:off x="5056424" y="2685846"/>
              <a:ext cx="540481" cy="328087"/>
            </a:xfrm>
            <a:custGeom>
              <a:rect b="b" l="l" r="r" t="t"/>
              <a:pathLst>
                <a:path extrusionOk="0" fill="none" h="3230" w="5321">
                  <a:moveTo>
                    <a:pt x="5236" y="1666"/>
                  </a:moveTo>
                  <a:lnTo>
                    <a:pt x="3281" y="102"/>
                  </a:lnTo>
                  <a:lnTo>
                    <a:pt x="3281" y="102"/>
                  </a:lnTo>
                  <a:lnTo>
                    <a:pt x="3222" y="68"/>
                  </a:lnTo>
                  <a:lnTo>
                    <a:pt x="3154" y="34"/>
                  </a:lnTo>
                  <a:lnTo>
                    <a:pt x="3077" y="17"/>
                  </a:lnTo>
                  <a:lnTo>
                    <a:pt x="3001" y="0"/>
                  </a:lnTo>
                  <a:lnTo>
                    <a:pt x="2916" y="0"/>
                  </a:lnTo>
                  <a:lnTo>
                    <a:pt x="2839" y="9"/>
                  </a:lnTo>
                  <a:lnTo>
                    <a:pt x="2763" y="26"/>
                  </a:lnTo>
                  <a:lnTo>
                    <a:pt x="2686" y="51"/>
                  </a:lnTo>
                  <a:lnTo>
                    <a:pt x="162" y="1207"/>
                  </a:lnTo>
                  <a:lnTo>
                    <a:pt x="162" y="1207"/>
                  </a:lnTo>
                  <a:lnTo>
                    <a:pt x="102" y="1241"/>
                  </a:lnTo>
                  <a:lnTo>
                    <a:pt x="51" y="1284"/>
                  </a:lnTo>
                  <a:lnTo>
                    <a:pt x="17" y="1335"/>
                  </a:lnTo>
                  <a:lnTo>
                    <a:pt x="0" y="1377"/>
                  </a:lnTo>
                  <a:lnTo>
                    <a:pt x="0" y="1428"/>
                  </a:lnTo>
                  <a:lnTo>
                    <a:pt x="9" y="1479"/>
                  </a:lnTo>
                  <a:lnTo>
                    <a:pt x="43" y="1522"/>
                  </a:lnTo>
                  <a:lnTo>
                    <a:pt x="85" y="1573"/>
                  </a:lnTo>
                  <a:lnTo>
                    <a:pt x="2040" y="3128"/>
                  </a:lnTo>
                  <a:lnTo>
                    <a:pt x="2040" y="3128"/>
                  </a:lnTo>
                  <a:lnTo>
                    <a:pt x="2100" y="3170"/>
                  </a:lnTo>
                  <a:lnTo>
                    <a:pt x="2168" y="3196"/>
                  </a:lnTo>
                  <a:lnTo>
                    <a:pt x="2244" y="3221"/>
                  </a:lnTo>
                  <a:lnTo>
                    <a:pt x="2321" y="3230"/>
                  </a:lnTo>
                  <a:lnTo>
                    <a:pt x="2406" y="3230"/>
                  </a:lnTo>
                  <a:lnTo>
                    <a:pt x="2482" y="3221"/>
                  </a:lnTo>
                  <a:lnTo>
                    <a:pt x="2559" y="3213"/>
                  </a:lnTo>
                  <a:lnTo>
                    <a:pt x="2635" y="3179"/>
                  </a:lnTo>
                  <a:lnTo>
                    <a:pt x="5159" y="2023"/>
                  </a:lnTo>
                  <a:lnTo>
                    <a:pt x="5159" y="2023"/>
                  </a:lnTo>
                  <a:lnTo>
                    <a:pt x="5219" y="1989"/>
                  </a:lnTo>
                  <a:lnTo>
                    <a:pt x="5270" y="1946"/>
                  </a:lnTo>
                  <a:lnTo>
                    <a:pt x="5304" y="1904"/>
                  </a:lnTo>
                  <a:lnTo>
                    <a:pt x="5321" y="1853"/>
                  </a:lnTo>
                  <a:lnTo>
                    <a:pt x="5321" y="1802"/>
                  </a:lnTo>
                  <a:lnTo>
                    <a:pt x="5304" y="1751"/>
                  </a:lnTo>
                  <a:lnTo>
                    <a:pt x="5278" y="1709"/>
                  </a:lnTo>
                  <a:lnTo>
                    <a:pt x="5236" y="166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2"/>
            <p:cNvSpPr/>
            <p:nvPr/>
          </p:nvSpPr>
          <p:spPr>
            <a:xfrm>
              <a:off x="4799132" y="2529521"/>
              <a:ext cx="1055060" cy="640735"/>
            </a:xfrm>
            <a:custGeom>
              <a:rect b="b" l="l" r="r" t="t"/>
              <a:pathLst>
                <a:path extrusionOk="0" h="6308" w="10387">
                  <a:moveTo>
                    <a:pt x="5559" y="171"/>
                  </a:moveTo>
                  <a:lnTo>
                    <a:pt x="5814" y="188"/>
                  </a:lnTo>
                  <a:lnTo>
                    <a:pt x="6069" y="213"/>
                  </a:lnTo>
                  <a:lnTo>
                    <a:pt x="6316" y="264"/>
                  </a:lnTo>
                  <a:lnTo>
                    <a:pt x="6554" y="315"/>
                  </a:lnTo>
                  <a:lnTo>
                    <a:pt x="6783" y="392"/>
                  </a:lnTo>
                  <a:lnTo>
                    <a:pt x="7004" y="477"/>
                  </a:lnTo>
                  <a:lnTo>
                    <a:pt x="7217" y="579"/>
                  </a:lnTo>
                  <a:lnTo>
                    <a:pt x="7412" y="698"/>
                  </a:lnTo>
                  <a:lnTo>
                    <a:pt x="7506" y="757"/>
                  </a:lnTo>
                  <a:lnTo>
                    <a:pt x="7590" y="825"/>
                  </a:lnTo>
                  <a:lnTo>
                    <a:pt x="9545" y="2389"/>
                  </a:lnTo>
                  <a:lnTo>
                    <a:pt x="9622" y="2457"/>
                  </a:lnTo>
                  <a:lnTo>
                    <a:pt x="9698" y="2525"/>
                  </a:lnTo>
                  <a:lnTo>
                    <a:pt x="9766" y="2593"/>
                  </a:lnTo>
                  <a:lnTo>
                    <a:pt x="9834" y="2670"/>
                  </a:lnTo>
                  <a:lnTo>
                    <a:pt x="9885" y="2738"/>
                  </a:lnTo>
                  <a:lnTo>
                    <a:pt x="9936" y="2814"/>
                  </a:lnTo>
                  <a:lnTo>
                    <a:pt x="9979" y="2891"/>
                  </a:lnTo>
                  <a:lnTo>
                    <a:pt x="10013" y="2967"/>
                  </a:lnTo>
                  <a:lnTo>
                    <a:pt x="10047" y="3044"/>
                  </a:lnTo>
                  <a:lnTo>
                    <a:pt x="10072" y="3120"/>
                  </a:lnTo>
                  <a:lnTo>
                    <a:pt x="10089" y="3205"/>
                  </a:lnTo>
                  <a:lnTo>
                    <a:pt x="10098" y="3282"/>
                  </a:lnTo>
                  <a:lnTo>
                    <a:pt x="10106" y="3358"/>
                  </a:lnTo>
                  <a:lnTo>
                    <a:pt x="10106" y="3434"/>
                  </a:lnTo>
                  <a:lnTo>
                    <a:pt x="10098" y="3511"/>
                  </a:lnTo>
                  <a:lnTo>
                    <a:pt x="10081" y="3596"/>
                  </a:lnTo>
                  <a:lnTo>
                    <a:pt x="10064" y="3672"/>
                  </a:lnTo>
                  <a:lnTo>
                    <a:pt x="10038" y="3749"/>
                  </a:lnTo>
                  <a:lnTo>
                    <a:pt x="10004" y="3817"/>
                  </a:lnTo>
                  <a:lnTo>
                    <a:pt x="9970" y="3893"/>
                  </a:lnTo>
                  <a:lnTo>
                    <a:pt x="9928" y="3970"/>
                  </a:lnTo>
                  <a:lnTo>
                    <a:pt x="9877" y="4038"/>
                  </a:lnTo>
                  <a:lnTo>
                    <a:pt x="9826" y="4114"/>
                  </a:lnTo>
                  <a:lnTo>
                    <a:pt x="9766" y="4182"/>
                  </a:lnTo>
                  <a:lnTo>
                    <a:pt x="9698" y="4250"/>
                  </a:lnTo>
                  <a:lnTo>
                    <a:pt x="9622" y="4310"/>
                  </a:lnTo>
                  <a:lnTo>
                    <a:pt x="9545" y="4378"/>
                  </a:lnTo>
                  <a:lnTo>
                    <a:pt x="9460" y="4437"/>
                  </a:lnTo>
                  <a:lnTo>
                    <a:pt x="9375" y="4497"/>
                  </a:lnTo>
                  <a:lnTo>
                    <a:pt x="9282" y="4556"/>
                  </a:lnTo>
                  <a:lnTo>
                    <a:pt x="9069" y="4658"/>
                  </a:lnTo>
                  <a:lnTo>
                    <a:pt x="6545" y="5823"/>
                  </a:lnTo>
                  <a:lnTo>
                    <a:pt x="6324" y="5916"/>
                  </a:lnTo>
                  <a:lnTo>
                    <a:pt x="6086" y="5993"/>
                  </a:lnTo>
                  <a:lnTo>
                    <a:pt x="5848" y="6052"/>
                  </a:lnTo>
                  <a:lnTo>
                    <a:pt x="5593" y="6095"/>
                  </a:lnTo>
                  <a:lnTo>
                    <a:pt x="5338" y="6129"/>
                  </a:lnTo>
                  <a:lnTo>
                    <a:pt x="5083" y="6137"/>
                  </a:lnTo>
                  <a:lnTo>
                    <a:pt x="4828" y="6137"/>
                  </a:lnTo>
                  <a:lnTo>
                    <a:pt x="4573" y="6120"/>
                  </a:lnTo>
                  <a:lnTo>
                    <a:pt x="4318" y="6095"/>
                  </a:lnTo>
                  <a:lnTo>
                    <a:pt x="4072" y="6052"/>
                  </a:lnTo>
                  <a:lnTo>
                    <a:pt x="3834" y="5993"/>
                  </a:lnTo>
                  <a:lnTo>
                    <a:pt x="3604" y="5916"/>
                  </a:lnTo>
                  <a:lnTo>
                    <a:pt x="3383" y="5831"/>
                  </a:lnTo>
                  <a:lnTo>
                    <a:pt x="3171" y="5729"/>
                  </a:lnTo>
                  <a:lnTo>
                    <a:pt x="2975" y="5610"/>
                  </a:lnTo>
                  <a:lnTo>
                    <a:pt x="2882" y="5551"/>
                  </a:lnTo>
                  <a:lnTo>
                    <a:pt x="2797" y="5483"/>
                  </a:lnTo>
                  <a:lnTo>
                    <a:pt x="842" y="3927"/>
                  </a:lnTo>
                  <a:lnTo>
                    <a:pt x="757" y="3859"/>
                  </a:lnTo>
                  <a:lnTo>
                    <a:pt x="689" y="3783"/>
                  </a:lnTo>
                  <a:lnTo>
                    <a:pt x="621" y="3715"/>
                  </a:lnTo>
                  <a:lnTo>
                    <a:pt x="553" y="3638"/>
                  </a:lnTo>
                  <a:lnTo>
                    <a:pt x="502" y="3570"/>
                  </a:lnTo>
                  <a:lnTo>
                    <a:pt x="451" y="3494"/>
                  </a:lnTo>
                  <a:lnTo>
                    <a:pt x="409" y="3417"/>
                  </a:lnTo>
                  <a:lnTo>
                    <a:pt x="375" y="3341"/>
                  </a:lnTo>
                  <a:lnTo>
                    <a:pt x="341" y="3265"/>
                  </a:lnTo>
                  <a:lnTo>
                    <a:pt x="315" y="3188"/>
                  </a:lnTo>
                  <a:lnTo>
                    <a:pt x="298" y="3112"/>
                  </a:lnTo>
                  <a:lnTo>
                    <a:pt x="290" y="3027"/>
                  </a:lnTo>
                  <a:lnTo>
                    <a:pt x="281" y="2950"/>
                  </a:lnTo>
                  <a:lnTo>
                    <a:pt x="281" y="2874"/>
                  </a:lnTo>
                  <a:lnTo>
                    <a:pt x="290" y="2797"/>
                  </a:lnTo>
                  <a:lnTo>
                    <a:pt x="307" y="2721"/>
                  </a:lnTo>
                  <a:lnTo>
                    <a:pt x="324" y="2644"/>
                  </a:lnTo>
                  <a:lnTo>
                    <a:pt x="349" y="2568"/>
                  </a:lnTo>
                  <a:lnTo>
                    <a:pt x="383" y="2491"/>
                  </a:lnTo>
                  <a:lnTo>
                    <a:pt x="417" y="2415"/>
                  </a:lnTo>
                  <a:lnTo>
                    <a:pt x="460" y="2338"/>
                  </a:lnTo>
                  <a:lnTo>
                    <a:pt x="511" y="2270"/>
                  </a:lnTo>
                  <a:lnTo>
                    <a:pt x="562" y="2202"/>
                  </a:lnTo>
                  <a:lnTo>
                    <a:pt x="621" y="2126"/>
                  </a:lnTo>
                  <a:lnTo>
                    <a:pt x="689" y="2066"/>
                  </a:lnTo>
                  <a:lnTo>
                    <a:pt x="766" y="1998"/>
                  </a:lnTo>
                  <a:lnTo>
                    <a:pt x="842" y="1930"/>
                  </a:lnTo>
                  <a:lnTo>
                    <a:pt x="927" y="1871"/>
                  </a:lnTo>
                  <a:lnTo>
                    <a:pt x="1106" y="1752"/>
                  </a:lnTo>
                  <a:lnTo>
                    <a:pt x="1318" y="1650"/>
                  </a:lnTo>
                  <a:lnTo>
                    <a:pt x="3842" y="494"/>
                  </a:lnTo>
                  <a:lnTo>
                    <a:pt x="4063" y="400"/>
                  </a:lnTo>
                  <a:lnTo>
                    <a:pt x="4301" y="324"/>
                  </a:lnTo>
                  <a:lnTo>
                    <a:pt x="4539" y="256"/>
                  </a:lnTo>
                  <a:lnTo>
                    <a:pt x="4794" y="213"/>
                  </a:lnTo>
                  <a:lnTo>
                    <a:pt x="5041" y="188"/>
                  </a:lnTo>
                  <a:lnTo>
                    <a:pt x="5304" y="171"/>
                  </a:lnTo>
                  <a:close/>
                  <a:moveTo>
                    <a:pt x="5279" y="1"/>
                  </a:moveTo>
                  <a:lnTo>
                    <a:pt x="4998" y="18"/>
                  </a:lnTo>
                  <a:lnTo>
                    <a:pt x="4718" y="52"/>
                  </a:lnTo>
                  <a:lnTo>
                    <a:pt x="4446" y="94"/>
                  </a:lnTo>
                  <a:lnTo>
                    <a:pt x="4174" y="162"/>
                  </a:lnTo>
                  <a:lnTo>
                    <a:pt x="3919" y="247"/>
                  </a:lnTo>
                  <a:lnTo>
                    <a:pt x="3791" y="298"/>
                  </a:lnTo>
                  <a:lnTo>
                    <a:pt x="3672" y="349"/>
                  </a:lnTo>
                  <a:lnTo>
                    <a:pt x="1148" y="1514"/>
                  </a:lnTo>
                  <a:lnTo>
                    <a:pt x="1029" y="1573"/>
                  </a:lnTo>
                  <a:lnTo>
                    <a:pt x="919" y="1633"/>
                  </a:lnTo>
                  <a:lnTo>
                    <a:pt x="808" y="1692"/>
                  </a:lnTo>
                  <a:lnTo>
                    <a:pt x="715" y="1760"/>
                  </a:lnTo>
                  <a:lnTo>
                    <a:pt x="621" y="1828"/>
                  </a:lnTo>
                  <a:lnTo>
                    <a:pt x="536" y="1896"/>
                  </a:lnTo>
                  <a:lnTo>
                    <a:pt x="451" y="1973"/>
                  </a:lnTo>
                  <a:lnTo>
                    <a:pt x="383" y="2041"/>
                  </a:lnTo>
                  <a:lnTo>
                    <a:pt x="315" y="2117"/>
                  </a:lnTo>
                  <a:lnTo>
                    <a:pt x="247" y="2194"/>
                  </a:lnTo>
                  <a:lnTo>
                    <a:pt x="196" y="2279"/>
                  </a:lnTo>
                  <a:lnTo>
                    <a:pt x="145" y="2355"/>
                  </a:lnTo>
                  <a:lnTo>
                    <a:pt x="111" y="2440"/>
                  </a:lnTo>
                  <a:lnTo>
                    <a:pt x="77" y="2525"/>
                  </a:lnTo>
                  <a:lnTo>
                    <a:pt x="43" y="2610"/>
                  </a:lnTo>
                  <a:lnTo>
                    <a:pt x="26" y="2695"/>
                  </a:lnTo>
                  <a:lnTo>
                    <a:pt x="9" y="2780"/>
                  </a:lnTo>
                  <a:lnTo>
                    <a:pt x="1" y="2865"/>
                  </a:lnTo>
                  <a:lnTo>
                    <a:pt x="1" y="2950"/>
                  </a:lnTo>
                  <a:lnTo>
                    <a:pt x="9" y="3035"/>
                  </a:lnTo>
                  <a:lnTo>
                    <a:pt x="18" y="3120"/>
                  </a:lnTo>
                  <a:lnTo>
                    <a:pt x="43" y="3214"/>
                  </a:lnTo>
                  <a:lnTo>
                    <a:pt x="69" y="3299"/>
                  </a:lnTo>
                  <a:lnTo>
                    <a:pt x="103" y="3383"/>
                  </a:lnTo>
                  <a:lnTo>
                    <a:pt x="137" y="3468"/>
                  </a:lnTo>
                  <a:lnTo>
                    <a:pt x="188" y="3553"/>
                  </a:lnTo>
                  <a:lnTo>
                    <a:pt x="239" y="3630"/>
                  </a:lnTo>
                  <a:lnTo>
                    <a:pt x="307" y="3715"/>
                  </a:lnTo>
                  <a:lnTo>
                    <a:pt x="375" y="3791"/>
                  </a:lnTo>
                  <a:lnTo>
                    <a:pt x="451" y="3876"/>
                  </a:lnTo>
                  <a:lnTo>
                    <a:pt x="528" y="3953"/>
                  </a:lnTo>
                  <a:lnTo>
                    <a:pt x="621" y="4029"/>
                  </a:lnTo>
                  <a:lnTo>
                    <a:pt x="2576" y="5585"/>
                  </a:lnTo>
                  <a:lnTo>
                    <a:pt x="2669" y="5661"/>
                  </a:lnTo>
                  <a:lnTo>
                    <a:pt x="2771" y="5729"/>
                  </a:lnTo>
                  <a:lnTo>
                    <a:pt x="2882" y="5797"/>
                  </a:lnTo>
                  <a:lnTo>
                    <a:pt x="2984" y="5857"/>
                  </a:lnTo>
                  <a:lnTo>
                    <a:pt x="3222" y="5967"/>
                  </a:lnTo>
                  <a:lnTo>
                    <a:pt x="3460" y="6061"/>
                  </a:lnTo>
                  <a:lnTo>
                    <a:pt x="3723" y="6146"/>
                  </a:lnTo>
                  <a:lnTo>
                    <a:pt x="3987" y="6214"/>
                  </a:lnTo>
                  <a:lnTo>
                    <a:pt x="4259" y="6256"/>
                  </a:lnTo>
                  <a:lnTo>
                    <a:pt x="4539" y="6290"/>
                  </a:lnTo>
                  <a:lnTo>
                    <a:pt x="4820" y="6307"/>
                  </a:lnTo>
                  <a:lnTo>
                    <a:pt x="5109" y="6307"/>
                  </a:lnTo>
                  <a:lnTo>
                    <a:pt x="5389" y="6299"/>
                  </a:lnTo>
                  <a:lnTo>
                    <a:pt x="5670" y="6265"/>
                  </a:lnTo>
                  <a:lnTo>
                    <a:pt x="5942" y="6214"/>
                  </a:lnTo>
                  <a:lnTo>
                    <a:pt x="6214" y="6146"/>
                  </a:lnTo>
                  <a:lnTo>
                    <a:pt x="6469" y="6061"/>
                  </a:lnTo>
                  <a:lnTo>
                    <a:pt x="6596" y="6010"/>
                  </a:lnTo>
                  <a:lnTo>
                    <a:pt x="6715" y="5959"/>
                  </a:lnTo>
                  <a:lnTo>
                    <a:pt x="9239" y="4794"/>
                  </a:lnTo>
                  <a:lnTo>
                    <a:pt x="9358" y="4743"/>
                  </a:lnTo>
                  <a:lnTo>
                    <a:pt x="9469" y="4684"/>
                  </a:lnTo>
                  <a:lnTo>
                    <a:pt x="9579" y="4616"/>
                  </a:lnTo>
                  <a:lnTo>
                    <a:pt x="9673" y="4556"/>
                  </a:lnTo>
                  <a:lnTo>
                    <a:pt x="9766" y="4488"/>
                  </a:lnTo>
                  <a:lnTo>
                    <a:pt x="9851" y="4412"/>
                  </a:lnTo>
                  <a:lnTo>
                    <a:pt x="9936" y="4344"/>
                  </a:lnTo>
                  <a:lnTo>
                    <a:pt x="10004" y="4267"/>
                  </a:lnTo>
                  <a:lnTo>
                    <a:pt x="10072" y="4191"/>
                  </a:lnTo>
                  <a:lnTo>
                    <a:pt x="10140" y="4114"/>
                  </a:lnTo>
                  <a:lnTo>
                    <a:pt x="10191" y="4029"/>
                  </a:lnTo>
                  <a:lnTo>
                    <a:pt x="10234" y="3953"/>
                  </a:lnTo>
                  <a:lnTo>
                    <a:pt x="10276" y="3868"/>
                  </a:lnTo>
                  <a:lnTo>
                    <a:pt x="10310" y="3783"/>
                  </a:lnTo>
                  <a:lnTo>
                    <a:pt x="10344" y="3698"/>
                  </a:lnTo>
                  <a:lnTo>
                    <a:pt x="10361" y="3613"/>
                  </a:lnTo>
                  <a:lnTo>
                    <a:pt x="10378" y="3528"/>
                  </a:lnTo>
                  <a:lnTo>
                    <a:pt x="10387" y="3443"/>
                  </a:lnTo>
                  <a:lnTo>
                    <a:pt x="10387" y="3358"/>
                  </a:lnTo>
                  <a:lnTo>
                    <a:pt x="10378" y="3273"/>
                  </a:lnTo>
                  <a:lnTo>
                    <a:pt x="10370" y="3188"/>
                  </a:lnTo>
                  <a:lnTo>
                    <a:pt x="10344" y="3103"/>
                  </a:lnTo>
                  <a:lnTo>
                    <a:pt x="10319" y="3018"/>
                  </a:lnTo>
                  <a:lnTo>
                    <a:pt x="10285" y="2925"/>
                  </a:lnTo>
                  <a:lnTo>
                    <a:pt x="10251" y="2840"/>
                  </a:lnTo>
                  <a:lnTo>
                    <a:pt x="10200" y="2763"/>
                  </a:lnTo>
                  <a:lnTo>
                    <a:pt x="10149" y="2678"/>
                  </a:lnTo>
                  <a:lnTo>
                    <a:pt x="10081" y="2593"/>
                  </a:lnTo>
                  <a:lnTo>
                    <a:pt x="10013" y="2517"/>
                  </a:lnTo>
                  <a:lnTo>
                    <a:pt x="9936" y="2432"/>
                  </a:lnTo>
                  <a:lnTo>
                    <a:pt x="9860" y="2355"/>
                  </a:lnTo>
                  <a:lnTo>
                    <a:pt x="9766" y="2279"/>
                  </a:lnTo>
                  <a:lnTo>
                    <a:pt x="7811" y="723"/>
                  </a:lnTo>
                  <a:lnTo>
                    <a:pt x="7718" y="647"/>
                  </a:lnTo>
                  <a:lnTo>
                    <a:pt x="7616" y="579"/>
                  </a:lnTo>
                  <a:lnTo>
                    <a:pt x="7506" y="519"/>
                  </a:lnTo>
                  <a:lnTo>
                    <a:pt x="7395" y="451"/>
                  </a:lnTo>
                  <a:lnTo>
                    <a:pt x="7166" y="341"/>
                  </a:lnTo>
                  <a:lnTo>
                    <a:pt x="6919" y="247"/>
                  </a:lnTo>
                  <a:lnTo>
                    <a:pt x="6664" y="162"/>
                  </a:lnTo>
                  <a:lnTo>
                    <a:pt x="6401" y="103"/>
                  </a:lnTo>
                  <a:lnTo>
                    <a:pt x="6129" y="52"/>
                  </a:lnTo>
                  <a:lnTo>
                    <a:pt x="5848" y="18"/>
                  </a:lnTo>
                  <a:lnTo>
                    <a:pt x="5568" y="1"/>
                  </a:lnTo>
                  <a:close/>
                </a:path>
              </a:pathLst>
            </a:custGeom>
            <a:solidFill>
              <a:srgbClr val="070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32"/>
            <p:cNvSpPr/>
            <p:nvPr/>
          </p:nvSpPr>
          <p:spPr>
            <a:xfrm>
              <a:off x="4799132" y="2529521"/>
              <a:ext cx="1055060" cy="640735"/>
            </a:xfrm>
            <a:custGeom>
              <a:rect b="b" l="l" r="r" t="t"/>
              <a:pathLst>
                <a:path extrusionOk="0" fill="none" h="6308" w="10387">
                  <a:moveTo>
                    <a:pt x="3672" y="349"/>
                  </a:moveTo>
                  <a:lnTo>
                    <a:pt x="3672" y="349"/>
                  </a:lnTo>
                  <a:lnTo>
                    <a:pt x="3791" y="298"/>
                  </a:lnTo>
                  <a:lnTo>
                    <a:pt x="3919" y="247"/>
                  </a:lnTo>
                  <a:lnTo>
                    <a:pt x="4174" y="162"/>
                  </a:lnTo>
                  <a:lnTo>
                    <a:pt x="4446" y="94"/>
                  </a:lnTo>
                  <a:lnTo>
                    <a:pt x="4718" y="52"/>
                  </a:lnTo>
                  <a:lnTo>
                    <a:pt x="4998" y="18"/>
                  </a:lnTo>
                  <a:lnTo>
                    <a:pt x="5279" y="1"/>
                  </a:lnTo>
                  <a:lnTo>
                    <a:pt x="5568" y="1"/>
                  </a:lnTo>
                  <a:lnTo>
                    <a:pt x="5848" y="18"/>
                  </a:lnTo>
                  <a:lnTo>
                    <a:pt x="6129" y="52"/>
                  </a:lnTo>
                  <a:lnTo>
                    <a:pt x="6401" y="103"/>
                  </a:lnTo>
                  <a:lnTo>
                    <a:pt x="6664" y="162"/>
                  </a:lnTo>
                  <a:lnTo>
                    <a:pt x="6919" y="247"/>
                  </a:lnTo>
                  <a:lnTo>
                    <a:pt x="7166" y="341"/>
                  </a:lnTo>
                  <a:lnTo>
                    <a:pt x="7395" y="451"/>
                  </a:lnTo>
                  <a:lnTo>
                    <a:pt x="7506" y="519"/>
                  </a:lnTo>
                  <a:lnTo>
                    <a:pt x="7616" y="579"/>
                  </a:lnTo>
                  <a:lnTo>
                    <a:pt x="7718" y="647"/>
                  </a:lnTo>
                  <a:lnTo>
                    <a:pt x="7811" y="723"/>
                  </a:lnTo>
                  <a:lnTo>
                    <a:pt x="9766" y="2279"/>
                  </a:lnTo>
                  <a:lnTo>
                    <a:pt x="9766" y="2279"/>
                  </a:lnTo>
                  <a:lnTo>
                    <a:pt x="9860" y="2355"/>
                  </a:lnTo>
                  <a:lnTo>
                    <a:pt x="9936" y="2432"/>
                  </a:lnTo>
                  <a:lnTo>
                    <a:pt x="10013" y="2517"/>
                  </a:lnTo>
                  <a:lnTo>
                    <a:pt x="10081" y="2593"/>
                  </a:lnTo>
                  <a:lnTo>
                    <a:pt x="10149" y="2678"/>
                  </a:lnTo>
                  <a:lnTo>
                    <a:pt x="10200" y="2763"/>
                  </a:lnTo>
                  <a:lnTo>
                    <a:pt x="10251" y="2840"/>
                  </a:lnTo>
                  <a:lnTo>
                    <a:pt x="10285" y="2925"/>
                  </a:lnTo>
                  <a:lnTo>
                    <a:pt x="10319" y="3018"/>
                  </a:lnTo>
                  <a:lnTo>
                    <a:pt x="10344" y="3103"/>
                  </a:lnTo>
                  <a:lnTo>
                    <a:pt x="10370" y="3188"/>
                  </a:lnTo>
                  <a:lnTo>
                    <a:pt x="10378" y="3273"/>
                  </a:lnTo>
                  <a:lnTo>
                    <a:pt x="10387" y="3358"/>
                  </a:lnTo>
                  <a:lnTo>
                    <a:pt x="10387" y="3443"/>
                  </a:lnTo>
                  <a:lnTo>
                    <a:pt x="10378" y="3528"/>
                  </a:lnTo>
                  <a:lnTo>
                    <a:pt x="10361" y="3613"/>
                  </a:lnTo>
                  <a:lnTo>
                    <a:pt x="10344" y="3698"/>
                  </a:lnTo>
                  <a:lnTo>
                    <a:pt x="10310" y="3783"/>
                  </a:lnTo>
                  <a:lnTo>
                    <a:pt x="10276" y="3868"/>
                  </a:lnTo>
                  <a:lnTo>
                    <a:pt x="10234" y="3953"/>
                  </a:lnTo>
                  <a:lnTo>
                    <a:pt x="10191" y="4029"/>
                  </a:lnTo>
                  <a:lnTo>
                    <a:pt x="10140" y="4114"/>
                  </a:lnTo>
                  <a:lnTo>
                    <a:pt x="10072" y="4191"/>
                  </a:lnTo>
                  <a:lnTo>
                    <a:pt x="10004" y="4267"/>
                  </a:lnTo>
                  <a:lnTo>
                    <a:pt x="9936" y="4344"/>
                  </a:lnTo>
                  <a:lnTo>
                    <a:pt x="9851" y="4412"/>
                  </a:lnTo>
                  <a:lnTo>
                    <a:pt x="9766" y="4488"/>
                  </a:lnTo>
                  <a:lnTo>
                    <a:pt x="9673" y="4556"/>
                  </a:lnTo>
                  <a:lnTo>
                    <a:pt x="9579" y="4616"/>
                  </a:lnTo>
                  <a:lnTo>
                    <a:pt x="9469" y="4684"/>
                  </a:lnTo>
                  <a:lnTo>
                    <a:pt x="9358" y="4743"/>
                  </a:lnTo>
                  <a:lnTo>
                    <a:pt x="9239" y="4794"/>
                  </a:lnTo>
                  <a:lnTo>
                    <a:pt x="6715" y="5959"/>
                  </a:lnTo>
                  <a:lnTo>
                    <a:pt x="6715" y="5959"/>
                  </a:lnTo>
                  <a:lnTo>
                    <a:pt x="6596" y="6010"/>
                  </a:lnTo>
                  <a:lnTo>
                    <a:pt x="6469" y="6061"/>
                  </a:lnTo>
                  <a:lnTo>
                    <a:pt x="6214" y="6146"/>
                  </a:lnTo>
                  <a:lnTo>
                    <a:pt x="5942" y="6214"/>
                  </a:lnTo>
                  <a:lnTo>
                    <a:pt x="5670" y="6265"/>
                  </a:lnTo>
                  <a:lnTo>
                    <a:pt x="5389" y="6299"/>
                  </a:lnTo>
                  <a:lnTo>
                    <a:pt x="5109" y="6307"/>
                  </a:lnTo>
                  <a:lnTo>
                    <a:pt x="4820" y="6307"/>
                  </a:lnTo>
                  <a:lnTo>
                    <a:pt x="4539" y="6290"/>
                  </a:lnTo>
                  <a:lnTo>
                    <a:pt x="4259" y="6256"/>
                  </a:lnTo>
                  <a:lnTo>
                    <a:pt x="3987" y="6214"/>
                  </a:lnTo>
                  <a:lnTo>
                    <a:pt x="3723" y="6146"/>
                  </a:lnTo>
                  <a:lnTo>
                    <a:pt x="3460" y="6061"/>
                  </a:lnTo>
                  <a:lnTo>
                    <a:pt x="3222" y="5967"/>
                  </a:lnTo>
                  <a:lnTo>
                    <a:pt x="2984" y="5857"/>
                  </a:lnTo>
                  <a:lnTo>
                    <a:pt x="2882" y="5797"/>
                  </a:lnTo>
                  <a:lnTo>
                    <a:pt x="2771" y="5729"/>
                  </a:lnTo>
                  <a:lnTo>
                    <a:pt x="2669" y="5661"/>
                  </a:lnTo>
                  <a:lnTo>
                    <a:pt x="2576" y="5585"/>
                  </a:lnTo>
                  <a:lnTo>
                    <a:pt x="621" y="4029"/>
                  </a:lnTo>
                  <a:lnTo>
                    <a:pt x="621" y="4029"/>
                  </a:lnTo>
                  <a:lnTo>
                    <a:pt x="528" y="3953"/>
                  </a:lnTo>
                  <a:lnTo>
                    <a:pt x="451" y="3876"/>
                  </a:lnTo>
                  <a:lnTo>
                    <a:pt x="375" y="3791"/>
                  </a:lnTo>
                  <a:lnTo>
                    <a:pt x="307" y="3715"/>
                  </a:lnTo>
                  <a:lnTo>
                    <a:pt x="239" y="3630"/>
                  </a:lnTo>
                  <a:lnTo>
                    <a:pt x="188" y="3553"/>
                  </a:lnTo>
                  <a:lnTo>
                    <a:pt x="137" y="3468"/>
                  </a:lnTo>
                  <a:lnTo>
                    <a:pt x="103" y="3383"/>
                  </a:lnTo>
                  <a:lnTo>
                    <a:pt x="69" y="3299"/>
                  </a:lnTo>
                  <a:lnTo>
                    <a:pt x="43" y="3214"/>
                  </a:lnTo>
                  <a:lnTo>
                    <a:pt x="18" y="3120"/>
                  </a:lnTo>
                  <a:lnTo>
                    <a:pt x="9" y="3035"/>
                  </a:lnTo>
                  <a:lnTo>
                    <a:pt x="1" y="2950"/>
                  </a:lnTo>
                  <a:lnTo>
                    <a:pt x="1" y="2865"/>
                  </a:lnTo>
                  <a:lnTo>
                    <a:pt x="9" y="2780"/>
                  </a:lnTo>
                  <a:lnTo>
                    <a:pt x="26" y="2695"/>
                  </a:lnTo>
                  <a:lnTo>
                    <a:pt x="43" y="2610"/>
                  </a:lnTo>
                  <a:lnTo>
                    <a:pt x="77" y="2525"/>
                  </a:lnTo>
                  <a:lnTo>
                    <a:pt x="111" y="2440"/>
                  </a:lnTo>
                  <a:lnTo>
                    <a:pt x="145" y="2355"/>
                  </a:lnTo>
                  <a:lnTo>
                    <a:pt x="196" y="2279"/>
                  </a:lnTo>
                  <a:lnTo>
                    <a:pt x="247" y="2194"/>
                  </a:lnTo>
                  <a:lnTo>
                    <a:pt x="315" y="2117"/>
                  </a:lnTo>
                  <a:lnTo>
                    <a:pt x="383" y="2041"/>
                  </a:lnTo>
                  <a:lnTo>
                    <a:pt x="451" y="1973"/>
                  </a:lnTo>
                  <a:lnTo>
                    <a:pt x="536" y="1896"/>
                  </a:lnTo>
                  <a:lnTo>
                    <a:pt x="621" y="1828"/>
                  </a:lnTo>
                  <a:lnTo>
                    <a:pt x="715" y="1760"/>
                  </a:lnTo>
                  <a:lnTo>
                    <a:pt x="808" y="1692"/>
                  </a:lnTo>
                  <a:lnTo>
                    <a:pt x="919" y="1633"/>
                  </a:lnTo>
                  <a:lnTo>
                    <a:pt x="1029" y="1573"/>
                  </a:lnTo>
                  <a:lnTo>
                    <a:pt x="1148" y="1514"/>
                  </a:lnTo>
                  <a:lnTo>
                    <a:pt x="3672" y="3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32"/>
            <p:cNvSpPr/>
            <p:nvPr/>
          </p:nvSpPr>
          <p:spPr>
            <a:xfrm>
              <a:off x="4827675" y="2546789"/>
              <a:ext cx="998076" cy="606200"/>
            </a:xfrm>
            <a:custGeom>
              <a:rect b="b" l="l" r="r" t="t"/>
              <a:pathLst>
                <a:path extrusionOk="0" fill="none" h="5968" w="9826">
                  <a:moveTo>
                    <a:pt x="9800" y="3426"/>
                  </a:moveTo>
                  <a:lnTo>
                    <a:pt x="9800" y="3426"/>
                  </a:lnTo>
                  <a:lnTo>
                    <a:pt x="9817" y="3341"/>
                  </a:lnTo>
                  <a:lnTo>
                    <a:pt x="9825" y="3264"/>
                  </a:lnTo>
                  <a:lnTo>
                    <a:pt x="9825" y="3188"/>
                  </a:lnTo>
                  <a:lnTo>
                    <a:pt x="9817" y="3112"/>
                  </a:lnTo>
                  <a:lnTo>
                    <a:pt x="9808" y="3035"/>
                  </a:lnTo>
                  <a:lnTo>
                    <a:pt x="9791" y="2950"/>
                  </a:lnTo>
                  <a:lnTo>
                    <a:pt x="9766" y="2874"/>
                  </a:lnTo>
                  <a:lnTo>
                    <a:pt x="9732" y="2797"/>
                  </a:lnTo>
                  <a:lnTo>
                    <a:pt x="9698" y="2721"/>
                  </a:lnTo>
                  <a:lnTo>
                    <a:pt x="9655" y="2644"/>
                  </a:lnTo>
                  <a:lnTo>
                    <a:pt x="9604" y="2568"/>
                  </a:lnTo>
                  <a:lnTo>
                    <a:pt x="9553" y="2500"/>
                  </a:lnTo>
                  <a:lnTo>
                    <a:pt x="9485" y="2423"/>
                  </a:lnTo>
                  <a:lnTo>
                    <a:pt x="9417" y="2355"/>
                  </a:lnTo>
                  <a:lnTo>
                    <a:pt x="9341" y="2287"/>
                  </a:lnTo>
                  <a:lnTo>
                    <a:pt x="9264" y="2219"/>
                  </a:lnTo>
                  <a:lnTo>
                    <a:pt x="7309" y="655"/>
                  </a:lnTo>
                  <a:lnTo>
                    <a:pt x="7309" y="655"/>
                  </a:lnTo>
                  <a:lnTo>
                    <a:pt x="7225" y="587"/>
                  </a:lnTo>
                  <a:lnTo>
                    <a:pt x="7131" y="528"/>
                  </a:lnTo>
                  <a:lnTo>
                    <a:pt x="6936" y="409"/>
                  </a:lnTo>
                  <a:lnTo>
                    <a:pt x="6723" y="307"/>
                  </a:lnTo>
                  <a:lnTo>
                    <a:pt x="6502" y="222"/>
                  </a:lnTo>
                  <a:lnTo>
                    <a:pt x="6273" y="145"/>
                  </a:lnTo>
                  <a:lnTo>
                    <a:pt x="6035" y="94"/>
                  </a:lnTo>
                  <a:lnTo>
                    <a:pt x="5788" y="43"/>
                  </a:lnTo>
                  <a:lnTo>
                    <a:pt x="5533" y="18"/>
                  </a:lnTo>
                  <a:lnTo>
                    <a:pt x="5533" y="18"/>
                  </a:lnTo>
                  <a:lnTo>
                    <a:pt x="5278" y="1"/>
                  </a:lnTo>
                  <a:lnTo>
                    <a:pt x="5023" y="1"/>
                  </a:lnTo>
                  <a:lnTo>
                    <a:pt x="4760" y="18"/>
                  </a:lnTo>
                  <a:lnTo>
                    <a:pt x="4513" y="43"/>
                  </a:lnTo>
                  <a:lnTo>
                    <a:pt x="4258" y="86"/>
                  </a:lnTo>
                  <a:lnTo>
                    <a:pt x="4020" y="154"/>
                  </a:lnTo>
                  <a:lnTo>
                    <a:pt x="3782" y="230"/>
                  </a:lnTo>
                  <a:lnTo>
                    <a:pt x="3561" y="324"/>
                  </a:lnTo>
                  <a:lnTo>
                    <a:pt x="1037" y="1480"/>
                  </a:lnTo>
                  <a:lnTo>
                    <a:pt x="1037" y="1480"/>
                  </a:lnTo>
                  <a:lnTo>
                    <a:pt x="825" y="1582"/>
                  </a:lnTo>
                  <a:lnTo>
                    <a:pt x="646" y="1701"/>
                  </a:lnTo>
                  <a:lnTo>
                    <a:pt x="561" y="1760"/>
                  </a:lnTo>
                  <a:lnTo>
                    <a:pt x="485" y="1828"/>
                  </a:lnTo>
                  <a:lnTo>
                    <a:pt x="408" y="1896"/>
                  </a:lnTo>
                  <a:lnTo>
                    <a:pt x="340" y="1956"/>
                  </a:lnTo>
                  <a:lnTo>
                    <a:pt x="281" y="2032"/>
                  </a:lnTo>
                  <a:lnTo>
                    <a:pt x="230" y="2100"/>
                  </a:lnTo>
                  <a:lnTo>
                    <a:pt x="179" y="2168"/>
                  </a:lnTo>
                  <a:lnTo>
                    <a:pt x="136" y="2245"/>
                  </a:lnTo>
                  <a:lnTo>
                    <a:pt x="102" y="2321"/>
                  </a:lnTo>
                  <a:lnTo>
                    <a:pt x="68" y="2398"/>
                  </a:lnTo>
                  <a:lnTo>
                    <a:pt x="43" y="2474"/>
                  </a:lnTo>
                  <a:lnTo>
                    <a:pt x="26" y="2551"/>
                  </a:lnTo>
                  <a:lnTo>
                    <a:pt x="26" y="2551"/>
                  </a:lnTo>
                  <a:lnTo>
                    <a:pt x="9" y="2627"/>
                  </a:lnTo>
                  <a:lnTo>
                    <a:pt x="0" y="2704"/>
                  </a:lnTo>
                  <a:lnTo>
                    <a:pt x="0" y="2780"/>
                  </a:lnTo>
                  <a:lnTo>
                    <a:pt x="9" y="2857"/>
                  </a:lnTo>
                  <a:lnTo>
                    <a:pt x="17" y="2942"/>
                  </a:lnTo>
                  <a:lnTo>
                    <a:pt x="34" y="3018"/>
                  </a:lnTo>
                  <a:lnTo>
                    <a:pt x="60" y="3095"/>
                  </a:lnTo>
                  <a:lnTo>
                    <a:pt x="94" y="3171"/>
                  </a:lnTo>
                  <a:lnTo>
                    <a:pt x="128" y="3247"/>
                  </a:lnTo>
                  <a:lnTo>
                    <a:pt x="170" y="3324"/>
                  </a:lnTo>
                  <a:lnTo>
                    <a:pt x="221" y="3400"/>
                  </a:lnTo>
                  <a:lnTo>
                    <a:pt x="272" y="3468"/>
                  </a:lnTo>
                  <a:lnTo>
                    <a:pt x="340" y="3545"/>
                  </a:lnTo>
                  <a:lnTo>
                    <a:pt x="408" y="3613"/>
                  </a:lnTo>
                  <a:lnTo>
                    <a:pt x="476" y="3689"/>
                  </a:lnTo>
                  <a:lnTo>
                    <a:pt x="561" y="3757"/>
                  </a:lnTo>
                  <a:lnTo>
                    <a:pt x="2516" y="5313"/>
                  </a:lnTo>
                  <a:lnTo>
                    <a:pt x="2516" y="5313"/>
                  </a:lnTo>
                  <a:lnTo>
                    <a:pt x="2601" y="5381"/>
                  </a:lnTo>
                  <a:lnTo>
                    <a:pt x="2694" y="5440"/>
                  </a:lnTo>
                  <a:lnTo>
                    <a:pt x="2890" y="5559"/>
                  </a:lnTo>
                  <a:lnTo>
                    <a:pt x="3102" y="5661"/>
                  </a:lnTo>
                  <a:lnTo>
                    <a:pt x="3323" y="5746"/>
                  </a:lnTo>
                  <a:lnTo>
                    <a:pt x="3553" y="5823"/>
                  </a:lnTo>
                  <a:lnTo>
                    <a:pt x="3791" y="5882"/>
                  </a:lnTo>
                  <a:lnTo>
                    <a:pt x="4037" y="5925"/>
                  </a:lnTo>
                  <a:lnTo>
                    <a:pt x="4292" y="5950"/>
                  </a:lnTo>
                  <a:lnTo>
                    <a:pt x="4292" y="5950"/>
                  </a:lnTo>
                  <a:lnTo>
                    <a:pt x="4547" y="5967"/>
                  </a:lnTo>
                  <a:lnTo>
                    <a:pt x="4802" y="5967"/>
                  </a:lnTo>
                  <a:lnTo>
                    <a:pt x="5057" y="5959"/>
                  </a:lnTo>
                  <a:lnTo>
                    <a:pt x="5312" y="5925"/>
                  </a:lnTo>
                  <a:lnTo>
                    <a:pt x="5567" y="5882"/>
                  </a:lnTo>
                  <a:lnTo>
                    <a:pt x="5805" y="5823"/>
                  </a:lnTo>
                  <a:lnTo>
                    <a:pt x="6043" y="5746"/>
                  </a:lnTo>
                  <a:lnTo>
                    <a:pt x="6264" y="5653"/>
                  </a:lnTo>
                  <a:lnTo>
                    <a:pt x="8788" y="4488"/>
                  </a:lnTo>
                  <a:lnTo>
                    <a:pt x="8788" y="4488"/>
                  </a:lnTo>
                  <a:lnTo>
                    <a:pt x="9001" y="4386"/>
                  </a:lnTo>
                  <a:lnTo>
                    <a:pt x="9094" y="4327"/>
                  </a:lnTo>
                  <a:lnTo>
                    <a:pt x="9179" y="4267"/>
                  </a:lnTo>
                  <a:lnTo>
                    <a:pt x="9264" y="4208"/>
                  </a:lnTo>
                  <a:lnTo>
                    <a:pt x="9341" y="4140"/>
                  </a:lnTo>
                  <a:lnTo>
                    <a:pt x="9417" y="4080"/>
                  </a:lnTo>
                  <a:lnTo>
                    <a:pt x="9485" y="4012"/>
                  </a:lnTo>
                  <a:lnTo>
                    <a:pt x="9545" y="3944"/>
                  </a:lnTo>
                  <a:lnTo>
                    <a:pt x="9596" y="3868"/>
                  </a:lnTo>
                  <a:lnTo>
                    <a:pt x="9647" y="3800"/>
                  </a:lnTo>
                  <a:lnTo>
                    <a:pt x="9689" y="3723"/>
                  </a:lnTo>
                  <a:lnTo>
                    <a:pt x="9723" y="3647"/>
                  </a:lnTo>
                  <a:lnTo>
                    <a:pt x="9757" y="3579"/>
                  </a:lnTo>
                  <a:lnTo>
                    <a:pt x="9783" y="3502"/>
                  </a:lnTo>
                  <a:lnTo>
                    <a:pt x="9800" y="342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32"/>
            <p:cNvSpPr/>
            <p:nvPr/>
          </p:nvSpPr>
          <p:spPr>
            <a:xfrm>
              <a:off x="5056424" y="2685846"/>
              <a:ext cx="540481" cy="328087"/>
            </a:xfrm>
            <a:custGeom>
              <a:rect b="b" l="l" r="r" t="t"/>
              <a:pathLst>
                <a:path extrusionOk="0" h="3230" w="5321">
                  <a:moveTo>
                    <a:pt x="2916" y="0"/>
                  </a:moveTo>
                  <a:lnTo>
                    <a:pt x="2839" y="9"/>
                  </a:lnTo>
                  <a:lnTo>
                    <a:pt x="2763" y="26"/>
                  </a:lnTo>
                  <a:lnTo>
                    <a:pt x="2686" y="51"/>
                  </a:lnTo>
                  <a:lnTo>
                    <a:pt x="162" y="1207"/>
                  </a:lnTo>
                  <a:lnTo>
                    <a:pt x="102" y="1241"/>
                  </a:lnTo>
                  <a:lnTo>
                    <a:pt x="51" y="1284"/>
                  </a:lnTo>
                  <a:lnTo>
                    <a:pt x="17" y="1335"/>
                  </a:lnTo>
                  <a:lnTo>
                    <a:pt x="0" y="1377"/>
                  </a:lnTo>
                  <a:lnTo>
                    <a:pt x="0" y="1428"/>
                  </a:lnTo>
                  <a:lnTo>
                    <a:pt x="9" y="1479"/>
                  </a:lnTo>
                  <a:lnTo>
                    <a:pt x="43" y="1522"/>
                  </a:lnTo>
                  <a:lnTo>
                    <a:pt x="85" y="1573"/>
                  </a:lnTo>
                  <a:lnTo>
                    <a:pt x="2040" y="3128"/>
                  </a:lnTo>
                  <a:lnTo>
                    <a:pt x="2100" y="3170"/>
                  </a:lnTo>
                  <a:lnTo>
                    <a:pt x="2168" y="3196"/>
                  </a:lnTo>
                  <a:lnTo>
                    <a:pt x="2244" y="3221"/>
                  </a:lnTo>
                  <a:lnTo>
                    <a:pt x="2321" y="3230"/>
                  </a:lnTo>
                  <a:lnTo>
                    <a:pt x="2406" y="3230"/>
                  </a:lnTo>
                  <a:lnTo>
                    <a:pt x="2482" y="3221"/>
                  </a:lnTo>
                  <a:lnTo>
                    <a:pt x="2559" y="3213"/>
                  </a:lnTo>
                  <a:lnTo>
                    <a:pt x="2635" y="3179"/>
                  </a:lnTo>
                  <a:lnTo>
                    <a:pt x="5159" y="2023"/>
                  </a:lnTo>
                  <a:lnTo>
                    <a:pt x="5219" y="1989"/>
                  </a:lnTo>
                  <a:lnTo>
                    <a:pt x="5270" y="1946"/>
                  </a:lnTo>
                  <a:lnTo>
                    <a:pt x="5304" y="1904"/>
                  </a:lnTo>
                  <a:lnTo>
                    <a:pt x="5321" y="1853"/>
                  </a:lnTo>
                  <a:lnTo>
                    <a:pt x="5321" y="1802"/>
                  </a:lnTo>
                  <a:lnTo>
                    <a:pt x="5304" y="1751"/>
                  </a:lnTo>
                  <a:lnTo>
                    <a:pt x="5278" y="1709"/>
                  </a:lnTo>
                  <a:lnTo>
                    <a:pt x="5236" y="1666"/>
                  </a:lnTo>
                  <a:lnTo>
                    <a:pt x="3281" y="102"/>
                  </a:lnTo>
                  <a:lnTo>
                    <a:pt x="3222" y="68"/>
                  </a:lnTo>
                  <a:lnTo>
                    <a:pt x="3154" y="34"/>
                  </a:lnTo>
                  <a:lnTo>
                    <a:pt x="3077" y="17"/>
                  </a:lnTo>
                  <a:lnTo>
                    <a:pt x="30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32"/>
            <p:cNvSpPr/>
            <p:nvPr/>
          </p:nvSpPr>
          <p:spPr>
            <a:xfrm>
              <a:off x="4787959" y="2823989"/>
              <a:ext cx="1066233" cy="913464"/>
            </a:xfrm>
            <a:custGeom>
              <a:rect b="b" l="l" r="r" t="t"/>
              <a:pathLst>
                <a:path extrusionOk="0" h="8993" w="10497">
                  <a:moveTo>
                    <a:pt x="111" y="0"/>
                  </a:moveTo>
                  <a:lnTo>
                    <a:pt x="0" y="5576"/>
                  </a:lnTo>
                  <a:lnTo>
                    <a:pt x="9" y="5720"/>
                  </a:lnTo>
                  <a:lnTo>
                    <a:pt x="34" y="5873"/>
                  </a:lnTo>
                  <a:lnTo>
                    <a:pt x="85" y="6018"/>
                  </a:lnTo>
                  <a:lnTo>
                    <a:pt x="153" y="6162"/>
                  </a:lnTo>
                  <a:lnTo>
                    <a:pt x="238" y="6307"/>
                  </a:lnTo>
                  <a:lnTo>
                    <a:pt x="340" y="6442"/>
                  </a:lnTo>
                  <a:lnTo>
                    <a:pt x="476" y="6578"/>
                  </a:lnTo>
                  <a:lnTo>
                    <a:pt x="621" y="6706"/>
                  </a:lnTo>
                  <a:lnTo>
                    <a:pt x="2575" y="8261"/>
                  </a:lnTo>
                  <a:lnTo>
                    <a:pt x="2677" y="8338"/>
                  </a:lnTo>
                  <a:lnTo>
                    <a:pt x="2771" y="8406"/>
                  </a:lnTo>
                  <a:lnTo>
                    <a:pt x="2881" y="8474"/>
                  </a:lnTo>
                  <a:lnTo>
                    <a:pt x="2992" y="8533"/>
                  </a:lnTo>
                  <a:lnTo>
                    <a:pt x="3221" y="8644"/>
                  </a:lnTo>
                  <a:lnTo>
                    <a:pt x="3468" y="8746"/>
                  </a:lnTo>
                  <a:lnTo>
                    <a:pt x="3723" y="8822"/>
                  </a:lnTo>
                  <a:lnTo>
                    <a:pt x="3986" y="8890"/>
                  </a:lnTo>
                  <a:lnTo>
                    <a:pt x="4258" y="8941"/>
                  </a:lnTo>
                  <a:lnTo>
                    <a:pt x="4539" y="8975"/>
                  </a:lnTo>
                  <a:lnTo>
                    <a:pt x="4819" y="8992"/>
                  </a:lnTo>
                  <a:lnTo>
                    <a:pt x="5108" y="8992"/>
                  </a:lnTo>
                  <a:lnTo>
                    <a:pt x="5389" y="8975"/>
                  </a:lnTo>
                  <a:lnTo>
                    <a:pt x="5669" y="8941"/>
                  </a:lnTo>
                  <a:lnTo>
                    <a:pt x="5941" y="8890"/>
                  </a:lnTo>
                  <a:lnTo>
                    <a:pt x="6213" y="8822"/>
                  </a:lnTo>
                  <a:lnTo>
                    <a:pt x="6468" y="8737"/>
                  </a:lnTo>
                  <a:lnTo>
                    <a:pt x="6596" y="8686"/>
                  </a:lnTo>
                  <a:lnTo>
                    <a:pt x="6723" y="8635"/>
                  </a:lnTo>
                  <a:lnTo>
                    <a:pt x="9247" y="7479"/>
                  </a:lnTo>
                  <a:lnTo>
                    <a:pt x="9375" y="7411"/>
                  </a:lnTo>
                  <a:lnTo>
                    <a:pt x="9502" y="7343"/>
                  </a:lnTo>
                  <a:lnTo>
                    <a:pt x="9621" y="7267"/>
                  </a:lnTo>
                  <a:lnTo>
                    <a:pt x="9732" y="7190"/>
                  </a:lnTo>
                  <a:lnTo>
                    <a:pt x="9834" y="7114"/>
                  </a:lnTo>
                  <a:lnTo>
                    <a:pt x="9927" y="7029"/>
                  </a:lnTo>
                  <a:lnTo>
                    <a:pt x="10012" y="6944"/>
                  </a:lnTo>
                  <a:lnTo>
                    <a:pt x="10089" y="6850"/>
                  </a:lnTo>
                  <a:lnTo>
                    <a:pt x="10157" y="6765"/>
                  </a:lnTo>
                  <a:lnTo>
                    <a:pt x="10216" y="6672"/>
                  </a:lnTo>
                  <a:lnTo>
                    <a:pt x="10267" y="6578"/>
                  </a:lnTo>
                  <a:lnTo>
                    <a:pt x="10310" y="6485"/>
                  </a:lnTo>
                  <a:lnTo>
                    <a:pt x="10344" y="6383"/>
                  </a:lnTo>
                  <a:lnTo>
                    <a:pt x="10361" y="6290"/>
                  </a:lnTo>
                  <a:lnTo>
                    <a:pt x="10378" y="6188"/>
                  </a:lnTo>
                  <a:lnTo>
                    <a:pt x="10386" y="6094"/>
                  </a:lnTo>
                  <a:lnTo>
                    <a:pt x="10497" y="510"/>
                  </a:lnTo>
                  <a:lnTo>
                    <a:pt x="10488" y="612"/>
                  </a:lnTo>
                  <a:lnTo>
                    <a:pt x="10471" y="714"/>
                  </a:lnTo>
                  <a:lnTo>
                    <a:pt x="10446" y="807"/>
                  </a:lnTo>
                  <a:lnTo>
                    <a:pt x="10420" y="901"/>
                  </a:lnTo>
                  <a:lnTo>
                    <a:pt x="10378" y="1003"/>
                  </a:lnTo>
                  <a:lnTo>
                    <a:pt x="10327" y="1096"/>
                  </a:lnTo>
                  <a:lnTo>
                    <a:pt x="10267" y="1190"/>
                  </a:lnTo>
                  <a:lnTo>
                    <a:pt x="10199" y="1275"/>
                  </a:lnTo>
                  <a:lnTo>
                    <a:pt x="10123" y="1368"/>
                  </a:lnTo>
                  <a:lnTo>
                    <a:pt x="10038" y="1453"/>
                  </a:lnTo>
                  <a:lnTo>
                    <a:pt x="9944" y="1530"/>
                  </a:lnTo>
                  <a:lnTo>
                    <a:pt x="9842" y="1615"/>
                  </a:lnTo>
                  <a:lnTo>
                    <a:pt x="9732" y="1691"/>
                  </a:lnTo>
                  <a:lnTo>
                    <a:pt x="9613" y="1759"/>
                  </a:lnTo>
                  <a:lnTo>
                    <a:pt x="9485" y="1836"/>
                  </a:lnTo>
                  <a:lnTo>
                    <a:pt x="9349" y="1895"/>
                  </a:lnTo>
                  <a:lnTo>
                    <a:pt x="6825" y="3060"/>
                  </a:lnTo>
                  <a:lnTo>
                    <a:pt x="6706" y="3111"/>
                  </a:lnTo>
                  <a:lnTo>
                    <a:pt x="6579" y="3162"/>
                  </a:lnTo>
                  <a:lnTo>
                    <a:pt x="6324" y="3247"/>
                  </a:lnTo>
                  <a:lnTo>
                    <a:pt x="6052" y="3315"/>
                  </a:lnTo>
                  <a:lnTo>
                    <a:pt x="5780" y="3366"/>
                  </a:lnTo>
                  <a:lnTo>
                    <a:pt x="5499" y="3400"/>
                  </a:lnTo>
                  <a:lnTo>
                    <a:pt x="5219" y="3408"/>
                  </a:lnTo>
                  <a:lnTo>
                    <a:pt x="4930" y="3408"/>
                  </a:lnTo>
                  <a:lnTo>
                    <a:pt x="4649" y="3391"/>
                  </a:lnTo>
                  <a:lnTo>
                    <a:pt x="4369" y="3357"/>
                  </a:lnTo>
                  <a:lnTo>
                    <a:pt x="4097" y="3315"/>
                  </a:lnTo>
                  <a:lnTo>
                    <a:pt x="3833" y="3247"/>
                  </a:lnTo>
                  <a:lnTo>
                    <a:pt x="3570" y="3162"/>
                  </a:lnTo>
                  <a:lnTo>
                    <a:pt x="3332" y="3068"/>
                  </a:lnTo>
                  <a:lnTo>
                    <a:pt x="3094" y="2958"/>
                  </a:lnTo>
                  <a:lnTo>
                    <a:pt x="2992" y="2898"/>
                  </a:lnTo>
                  <a:lnTo>
                    <a:pt x="2881" y="2830"/>
                  </a:lnTo>
                  <a:lnTo>
                    <a:pt x="2779" y="2762"/>
                  </a:lnTo>
                  <a:lnTo>
                    <a:pt x="2686" y="2686"/>
                  </a:lnTo>
                  <a:lnTo>
                    <a:pt x="731" y="1130"/>
                  </a:lnTo>
                  <a:lnTo>
                    <a:pt x="578" y="994"/>
                  </a:lnTo>
                  <a:lnTo>
                    <a:pt x="451" y="867"/>
                  </a:lnTo>
                  <a:lnTo>
                    <a:pt x="349" y="722"/>
                  </a:lnTo>
                  <a:lnTo>
                    <a:pt x="255" y="586"/>
                  </a:lnTo>
                  <a:lnTo>
                    <a:pt x="196" y="442"/>
                  </a:lnTo>
                  <a:lnTo>
                    <a:pt x="145" y="289"/>
                  </a:lnTo>
                  <a:lnTo>
                    <a:pt x="119" y="145"/>
                  </a:lnTo>
                  <a:lnTo>
                    <a:pt x="111" y="0"/>
                  </a:lnTo>
                  <a:close/>
                </a:path>
              </a:pathLst>
            </a:custGeom>
            <a:solidFill>
              <a:srgbClr val="070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32"/>
            <p:cNvSpPr/>
            <p:nvPr/>
          </p:nvSpPr>
          <p:spPr>
            <a:xfrm>
              <a:off x="5463031" y="3032015"/>
              <a:ext cx="998076" cy="606098"/>
            </a:xfrm>
            <a:custGeom>
              <a:rect b="b" l="l" r="r" t="t"/>
              <a:pathLst>
                <a:path extrusionOk="0" h="5967" w="9826">
                  <a:moveTo>
                    <a:pt x="5253" y="1369"/>
                  </a:moveTo>
                  <a:lnTo>
                    <a:pt x="5330" y="1377"/>
                  </a:lnTo>
                  <a:lnTo>
                    <a:pt x="5406" y="1403"/>
                  </a:lnTo>
                  <a:lnTo>
                    <a:pt x="5474" y="1428"/>
                  </a:lnTo>
                  <a:lnTo>
                    <a:pt x="5534" y="1471"/>
                  </a:lnTo>
                  <a:lnTo>
                    <a:pt x="7488" y="3026"/>
                  </a:lnTo>
                  <a:lnTo>
                    <a:pt x="7531" y="3077"/>
                  </a:lnTo>
                  <a:lnTo>
                    <a:pt x="7565" y="3120"/>
                  </a:lnTo>
                  <a:lnTo>
                    <a:pt x="7573" y="3171"/>
                  </a:lnTo>
                  <a:lnTo>
                    <a:pt x="7573" y="3222"/>
                  </a:lnTo>
                  <a:lnTo>
                    <a:pt x="7556" y="3264"/>
                  </a:lnTo>
                  <a:lnTo>
                    <a:pt x="7522" y="3315"/>
                  </a:lnTo>
                  <a:lnTo>
                    <a:pt x="7471" y="3358"/>
                  </a:lnTo>
                  <a:lnTo>
                    <a:pt x="7412" y="3392"/>
                  </a:lnTo>
                  <a:lnTo>
                    <a:pt x="4888" y="4547"/>
                  </a:lnTo>
                  <a:lnTo>
                    <a:pt x="4820" y="4573"/>
                  </a:lnTo>
                  <a:lnTo>
                    <a:pt x="4743" y="4590"/>
                  </a:lnTo>
                  <a:lnTo>
                    <a:pt x="4658" y="4598"/>
                  </a:lnTo>
                  <a:lnTo>
                    <a:pt x="4582" y="4598"/>
                  </a:lnTo>
                  <a:lnTo>
                    <a:pt x="4497" y="4581"/>
                  </a:lnTo>
                  <a:lnTo>
                    <a:pt x="4420" y="4564"/>
                  </a:lnTo>
                  <a:lnTo>
                    <a:pt x="4352" y="4530"/>
                  </a:lnTo>
                  <a:lnTo>
                    <a:pt x="4301" y="4496"/>
                  </a:lnTo>
                  <a:lnTo>
                    <a:pt x="2338" y="2933"/>
                  </a:lnTo>
                  <a:lnTo>
                    <a:pt x="2295" y="2890"/>
                  </a:lnTo>
                  <a:lnTo>
                    <a:pt x="2270" y="2839"/>
                  </a:lnTo>
                  <a:lnTo>
                    <a:pt x="2253" y="2797"/>
                  </a:lnTo>
                  <a:lnTo>
                    <a:pt x="2253" y="2746"/>
                  </a:lnTo>
                  <a:lnTo>
                    <a:pt x="2278" y="2695"/>
                  </a:lnTo>
                  <a:lnTo>
                    <a:pt x="2304" y="2652"/>
                  </a:lnTo>
                  <a:lnTo>
                    <a:pt x="2355" y="2610"/>
                  </a:lnTo>
                  <a:lnTo>
                    <a:pt x="2414" y="2576"/>
                  </a:lnTo>
                  <a:lnTo>
                    <a:pt x="4939" y="1420"/>
                  </a:lnTo>
                  <a:lnTo>
                    <a:pt x="5015" y="1386"/>
                  </a:lnTo>
                  <a:lnTo>
                    <a:pt x="5092" y="1369"/>
                  </a:lnTo>
                  <a:close/>
                  <a:moveTo>
                    <a:pt x="5024" y="0"/>
                  </a:moveTo>
                  <a:lnTo>
                    <a:pt x="4769" y="9"/>
                  </a:lnTo>
                  <a:lnTo>
                    <a:pt x="4514" y="43"/>
                  </a:lnTo>
                  <a:lnTo>
                    <a:pt x="4267" y="85"/>
                  </a:lnTo>
                  <a:lnTo>
                    <a:pt x="4021" y="145"/>
                  </a:lnTo>
                  <a:lnTo>
                    <a:pt x="3783" y="221"/>
                  </a:lnTo>
                  <a:lnTo>
                    <a:pt x="3562" y="315"/>
                  </a:lnTo>
                  <a:lnTo>
                    <a:pt x="1038" y="1479"/>
                  </a:lnTo>
                  <a:lnTo>
                    <a:pt x="834" y="1581"/>
                  </a:lnTo>
                  <a:lnTo>
                    <a:pt x="647" y="1700"/>
                  </a:lnTo>
                  <a:lnTo>
                    <a:pt x="562" y="1760"/>
                  </a:lnTo>
                  <a:lnTo>
                    <a:pt x="485" y="1828"/>
                  </a:lnTo>
                  <a:lnTo>
                    <a:pt x="409" y="1887"/>
                  </a:lnTo>
                  <a:lnTo>
                    <a:pt x="349" y="1955"/>
                  </a:lnTo>
                  <a:lnTo>
                    <a:pt x="281" y="2023"/>
                  </a:lnTo>
                  <a:lnTo>
                    <a:pt x="230" y="2100"/>
                  </a:lnTo>
                  <a:lnTo>
                    <a:pt x="179" y="2168"/>
                  </a:lnTo>
                  <a:lnTo>
                    <a:pt x="137" y="2244"/>
                  </a:lnTo>
                  <a:lnTo>
                    <a:pt x="103" y="2321"/>
                  </a:lnTo>
                  <a:lnTo>
                    <a:pt x="69" y="2389"/>
                  </a:lnTo>
                  <a:lnTo>
                    <a:pt x="43" y="2465"/>
                  </a:lnTo>
                  <a:lnTo>
                    <a:pt x="26" y="2542"/>
                  </a:lnTo>
                  <a:lnTo>
                    <a:pt x="9" y="2627"/>
                  </a:lnTo>
                  <a:lnTo>
                    <a:pt x="1" y="2703"/>
                  </a:lnTo>
                  <a:lnTo>
                    <a:pt x="1" y="2780"/>
                  </a:lnTo>
                  <a:lnTo>
                    <a:pt x="9" y="2856"/>
                  </a:lnTo>
                  <a:lnTo>
                    <a:pt x="18" y="2933"/>
                  </a:lnTo>
                  <a:lnTo>
                    <a:pt x="35" y="3009"/>
                  </a:lnTo>
                  <a:lnTo>
                    <a:pt x="60" y="3094"/>
                  </a:lnTo>
                  <a:lnTo>
                    <a:pt x="94" y="3171"/>
                  </a:lnTo>
                  <a:lnTo>
                    <a:pt x="128" y="3247"/>
                  </a:lnTo>
                  <a:lnTo>
                    <a:pt x="171" y="3324"/>
                  </a:lnTo>
                  <a:lnTo>
                    <a:pt x="222" y="3392"/>
                  </a:lnTo>
                  <a:lnTo>
                    <a:pt x="273" y="3468"/>
                  </a:lnTo>
                  <a:lnTo>
                    <a:pt x="341" y="3545"/>
                  </a:lnTo>
                  <a:lnTo>
                    <a:pt x="409" y="3613"/>
                  </a:lnTo>
                  <a:lnTo>
                    <a:pt x="485" y="3681"/>
                  </a:lnTo>
                  <a:lnTo>
                    <a:pt x="562" y="3749"/>
                  </a:lnTo>
                  <a:lnTo>
                    <a:pt x="2516" y="5312"/>
                  </a:lnTo>
                  <a:lnTo>
                    <a:pt x="2610" y="5380"/>
                  </a:lnTo>
                  <a:lnTo>
                    <a:pt x="2695" y="5440"/>
                  </a:lnTo>
                  <a:lnTo>
                    <a:pt x="2890" y="5559"/>
                  </a:lnTo>
                  <a:lnTo>
                    <a:pt x="3103" y="5661"/>
                  </a:lnTo>
                  <a:lnTo>
                    <a:pt x="3324" y="5746"/>
                  </a:lnTo>
                  <a:lnTo>
                    <a:pt x="3553" y="5814"/>
                  </a:lnTo>
                  <a:lnTo>
                    <a:pt x="3791" y="5873"/>
                  </a:lnTo>
                  <a:lnTo>
                    <a:pt x="4046" y="5924"/>
                  </a:lnTo>
                  <a:lnTo>
                    <a:pt x="4293" y="5950"/>
                  </a:lnTo>
                  <a:lnTo>
                    <a:pt x="4548" y="5967"/>
                  </a:lnTo>
                  <a:lnTo>
                    <a:pt x="4811" y="5967"/>
                  </a:lnTo>
                  <a:lnTo>
                    <a:pt x="5066" y="5950"/>
                  </a:lnTo>
                  <a:lnTo>
                    <a:pt x="5321" y="5924"/>
                  </a:lnTo>
                  <a:lnTo>
                    <a:pt x="5568" y="5882"/>
                  </a:lnTo>
                  <a:lnTo>
                    <a:pt x="5806" y="5814"/>
                  </a:lnTo>
                  <a:lnTo>
                    <a:pt x="6044" y="5737"/>
                  </a:lnTo>
                  <a:lnTo>
                    <a:pt x="6265" y="5644"/>
                  </a:lnTo>
                  <a:lnTo>
                    <a:pt x="8789" y="4488"/>
                  </a:lnTo>
                  <a:lnTo>
                    <a:pt x="9001" y="4386"/>
                  </a:lnTo>
                  <a:lnTo>
                    <a:pt x="9095" y="4327"/>
                  </a:lnTo>
                  <a:lnTo>
                    <a:pt x="9180" y="4267"/>
                  </a:lnTo>
                  <a:lnTo>
                    <a:pt x="9265" y="4208"/>
                  </a:lnTo>
                  <a:lnTo>
                    <a:pt x="9341" y="4140"/>
                  </a:lnTo>
                  <a:lnTo>
                    <a:pt x="9418" y="4072"/>
                  </a:lnTo>
                  <a:lnTo>
                    <a:pt x="9486" y="4004"/>
                  </a:lnTo>
                  <a:lnTo>
                    <a:pt x="9545" y="3936"/>
                  </a:lnTo>
                  <a:lnTo>
                    <a:pt x="9596" y="3868"/>
                  </a:lnTo>
                  <a:lnTo>
                    <a:pt x="9647" y="3800"/>
                  </a:lnTo>
                  <a:lnTo>
                    <a:pt x="9690" y="3723"/>
                  </a:lnTo>
                  <a:lnTo>
                    <a:pt x="9732" y="3647"/>
                  </a:lnTo>
                  <a:lnTo>
                    <a:pt x="9758" y="3570"/>
                  </a:lnTo>
                  <a:lnTo>
                    <a:pt x="9783" y="3494"/>
                  </a:lnTo>
                  <a:lnTo>
                    <a:pt x="9809" y="3417"/>
                  </a:lnTo>
                  <a:lnTo>
                    <a:pt x="9817" y="3341"/>
                  </a:lnTo>
                  <a:lnTo>
                    <a:pt x="9826" y="3264"/>
                  </a:lnTo>
                  <a:lnTo>
                    <a:pt x="9826" y="3188"/>
                  </a:lnTo>
                  <a:lnTo>
                    <a:pt x="9817" y="3111"/>
                  </a:lnTo>
                  <a:lnTo>
                    <a:pt x="9809" y="3026"/>
                  </a:lnTo>
                  <a:lnTo>
                    <a:pt x="9792" y="2950"/>
                  </a:lnTo>
                  <a:lnTo>
                    <a:pt x="9766" y="2873"/>
                  </a:lnTo>
                  <a:lnTo>
                    <a:pt x="9741" y="2797"/>
                  </a:lnTo>
                  <a:lnTo>
                    <a:pt x="9698" y="2720"/>
                  </a:lnTo>
                  <a:lnTo>
                    <a:pt x="9656" y="2644"/>
                  </a:lnTo>
                  <a:lnTo>
                    <a:pt x="9605" y="2567"/>
                  </a:lnTo>
                  <a:lnTo>
                    <a:pt x="9554" y="2499"/>
                  </a:lnTo>
                  <a:lnTo>
                    <a:pt x="9494" y="2423"/>
                  </a:lnTo>
                  <a:lnTo>
                    <a:pt x="9426" y="2355"/>
                  </a:lnTo>
                  <a:lnTo>
                    <a:pt x="9350" y="2278"/>
                  </a:lnTo>
                  <a:lnTo>
                    <a:pt x="9265" y="2210"/>
                  </a:lnTo>
                  <a:lnTo>
                    <a:pt x="7310" y="655"/>
                  </a:lnTo>
                  <a:lnTo>
                    <a:pt x="7225" y="587"/>
                  </a:lnTo>
                  <a:lnTo>
                    <a:pt x="7131" y="527"/>
                  </a:lnTo>
                  <a:lnTo>
                    <a:pt x="6936" y="408"/>
                  </a:lnTo>
                  <a:lnTo>
                    <a:pt x="6732" y="306"/>
                  </a:lnTo>
                  <a:lnTo>
                    <a:pt x="6511" y="221"/>
                  </a:lnTo>
                  <a:lnTo>
                    <a:pt x="6273" y="145"/>
                  </a:lnTo>
                  <a:lnTo>
                    <a:pt x="6035" y="85"/>
                  </a:lnTo>
                  <a:lnTo>
                    <a:pt x="5789" y="43"/>
                  </a:lnTo>
                  <a:lnTo>
                    <a:pt x="5534" y="17"/>
                  </a:lnTo>
                  <a:lnTo>
                    <a:pt x="52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32"/>
            <p:cNvSpPr/>
            <p:nvPr/>
          </p:nvSpPr>
          <p:spPr>
            <a:xfrm>
              <a:off x="5463031" y="3032015"/>
              <a:ext cx="998076" cy="606098"/>
            </a:xfrm>
            <a:custGeom>
              <a:rect b="b" l="l" r="r" t="t"/>
              <a:pathLst>
                <a:path extrusionOk="0" fill="none" h="5967" w="9826">
                  <a:moveTo>
                    <a:pt x="5534" y="17"/>
                  </a:moveTo>
                  <a:lnTo>
                    <a:pt x="5534" y="17"/>
                  </a:lnTo>
                  <a:lnTo>
                    <a:pt x="5789" y="43"/>
                  </a:lnTo>
                  <a:lnTo>
                    <a:pt x="6035" y="85"/>
                  </a:lnTo>
                  <a:lnTo>
                    <a:pt x="6273" y="145"/>
                  </a:lnTo>
                  <a:lnTo>
                    <a:pt x="6511" y="221"/>
                  </a:lnTo>
                  <a:lnTo>
                    <a:pt x="6732" y="306"/>
                  </a:lnTo>
                  <a:lnTo>
                    <a:pt x="6936" y="408"/>
                  </a:lnTo>
                  <a:lnTo>
                    <a:pt x="7131" y="527"/>
                  </a:lnTo>
                  <a:lnTo>
                    <a:pt x="7225" y="587"/>
                  </a:lnTo>
                  <a:lnTo>
                    <a:pt x="7310" y="655"/>
                  </a:lnTo>
                  <a:lnTo>
                    <a:pt x="9265" y="2210"/>
                  </a:lnTo>
                  <a:lnTo>
                    <a:pt x="9265" y="2210"/>
                  </a:lnTo>
                  <a:lnTo>
                    <a:pt x="9350" y="2278"/>
                  </a:lnTo>
                  <a:lnTo>
                    <a:pt x="9426" y="2355"/>
                  </a:lnTo>
                  <a:lnTo>
                    <a:pt x="9494" y="2423"/>
                  </a:lnTo>
                  <a:lnTo>
                    <a:pt x="9554" y="2499"/>
                  </a:lnTo>
                  <a:lnTo>
                    <a:pt x="9605" y="2567"/>
                  </a:lnTo>
                  <a:lnTo>
                    <a:pt x="9656" y="2644"/>
                  </a:lnTo>
                  <a:lnTo>
                    <a:pt x="9698" y="2720"/>
                  </a:lnTo>
                  <a:lnTo>
                    <a:pt x="9741" y="2797"/>
                  </a:lnTo>
                  <a:lnTo>
                    <a:pt x="9766" y="2873"/>
                  </a:lnTo>
                  <a:lnTo>
                    <a:pt x="9792" y="2950"/>
                  </a:lnTo>
                  <a:lnTo>
                    <a:pt x="9809" y="3026"/>
                  </a:lnTo>
                  <a:lnTo>
                    <a:pt x="9817" y="3111"/>
                  </a:lnTo>
                  <a:lnTo>
                    <a:pt x="9826" y="3188"/>
                  </a:lnTo>
                  <a:lnTo>
                    <a:pt x="9826" y="3264"/>
                  </a:lnTo>
                  <a:lnTo>
                    <a:pt x="9817" y="3341"/>
                  </a:lnTo>
                  <a:lnTo>
                    <a:pt x="9809" y="3417"/>
                  </a:lnTo>
                  <a:lnTo>
                    <a:pt x="9809" y="3417"/>
                  </a:lnTo>
                  <a:lnTo>
                    <a:pt x="9783" y="3494"/>
                  </a:lnTo>
                  <a:lnTo>
                    <a:pt x="9758" y="3570"/>
                  </a:lnTo>
                  <a:lnTo>
                    <a:pt x="9732" y="3647"/>
                  </a:lnTo>
                  <a:lnTo>
                    <a:pt x="9690" y="3723"/>
                  </a:lnTo>
                  <a:lnTo>
                    <a:pt x="9647" y="3800"/>
                  </a:lnTo>
                  <a:lnTo>
                    <a:pt x="9596" y="3868"/>
                  </a:lnTo>
                  <a:lnTo>
                    <a:pt x="9545" y="3936"/>
                  </a:lnTo>
                  <a:lnTo>
                    <a:pt x="9486" y="4004"/>
                  </a:lnTo>
                  <a:lnTo>
                    <a:pt x="9418" y="4072"/>
                  </a:lnTo>
                  <a:lnTo>
                    <a:pt x="9341" y="4140"/>
                  </a:lnTo>
                  <a:lnTo>
                    <a:pt x="9265" y="4208"/>
                  </a:lnTo>
                  <a:lnTo>
                    <a:pt x="9180" y="4267"/>
                  </a:lnTo>
                  <a:lnTo>
                    <a:pt x="9095" y="4327"/>
                  </a:lnTo>
                  <a:lnTo>
                    <a:pt x="9001" y="4386"/>
                  </a:lnTo>
                  <a:lnTo>
                    <a:pt x="8789" y="4488"/>
                  </a:lnTo>
                  <a:lnTo>
                    <a:pt x="6265" y="5644"/>
                  </a:lnTo>
                  <a:lnTo>
                    <a:pt x="6265" y="5644"/>
                  </a:lnTo>
                  <a:lnTo>
                    <a:pt x="6044" y="5737"/>
                  </a:lnTo>
                  <a:lnTo>
                    <a:pt x="5806" y="5814"/>
                  </a:lnTo>
                  <a:lnTo>
                    <a:pt x="5568" y="5882"/>
                  </a:lnTo>
                  <a:lnTo>
                    <a:pt x="5321" y="5924"/>
                  </a:lnTo>
                  <a:lnTo>
                    <a:pt x="5066" y="5950"/>
                  </a:lnTo>
                  <a:lnTo>
                    <a:pt x="4811" y="5967"/>
                  </a:lnTo>
                  <a:lnTo>
                    <a:pt x="4548" y="5967"/>
                  </a:lnTo>
                  <a:lnTo>
                    <a:pt x="4293" y="5950"/>
                  </a:lnTo>
                  <a:lnTo>
                    <a:pt x="4293" y="5950"/>
                  </a:lnTo>
                  <a:lnTo>
                    <a:pt x="4046" y="5924"/>
                  </a:lnTo>
                  <a:lnTo>
                    <a:pt x="3791" y="5873"/>
                  </a:lnTo>
                  <a:lnTo>
                    <a:pt x="3553" y="5814"/>
                  </a:lnTo>
                  <a:lnTo>
                    <a:pt x="3324" y="5746"/>
                  </a:lnTo>
                  <a:lnTo>
                    <a:pt x="3103" y="5661"/>
                  </a:lnTo>
                  <a:lnTo>
                    <a:pt x="2890" y="5559"/>
                  </a:lnTo>
                  <a:lnTo>
                    <a:pt x="2695" y="5440"/>
                  </a:lnTo>
                  <a:lnTo>
                    <a:pt x="2610" y="5380"/>
                  </a:lnTo>
                  <a:lnTo>
                    <a:pt x="2516" y="5312"/>
                  </a:lnTo>
                  <a:lnTo>
                    <a:pt x="562" y="3749"/>
                  </a:lnTo>
                  <a:lnTo>
                    <a:pt x="562" y="3749"/>
                  </a:lnTo>
                  <a:lnTo>
                    <a:pt x="485" y="3681"/>
                  </a:lnTo>
                  <a:lnTo>
                    <a:pt x="409" y="3613"/>
                  </a:lnTo>
                  <a:lnTo>
                    <a:pt x="341" y="3545"/>
                  </a:lnTo>
                  <a:lnTo>
                    <a:pt x="273" y="3468"/>
                  </a:lnTo>
                  <a:lnTo>
                    <a:pt x="222" y="3392"/>
                  </a:lnTo>
                  <a:lnTo>
                    <a:pt x="171" y="3324"/>
                  </a:lnTo>
                  <a:lnTo>
                    <a:pt x="128" y="3247"/>
                  </a:lnTo>
                  <a:lnTo>
                    <a:pt x="94" y="3171"/>
                  </a:lnTo>
                  <a:lnTo>
                    <a:pt x="60" y="3094"/>
                  </a:lnTo>
                  <a:lnTo>
                    <a:pt x="35" y="3009"/>
                  </a:lnTo>
                  <a:lnTo>
                    <a:pt x="18" y="2933"/>
                  </a:lnTo>
                  <a:lnTo>
                    <a:pt x="9" y="2856"/>
                  </a:lnTo>
                  <a:lnTo>
                    <a:pt x="1" y="2780"/>
                  </a:lnTo>
                  <a:lnTo>
                    <a:pt x="1" y="2703"/>
                  </a:lnTo>
                  <a:lnTo>
                    <a:pt x="9" y="2627"/>
                  </a:lnTo>
                  <a:lnTo>
                    <a:pt x="26" y="2542"/>
                  </a:lnTo>
                  <a:lnTo>
                    <a:pt x="26" y="2542"/>
                  </a:lnTo>
                  <a:lnTo>
                    <a:pt x="43" y="2465"/>
                  </a:lnTo>
                  <a:lnTo>
                    <a:pt x="69" y="2389"/>
                  </a:lnTo>
                  <a:lnTo>
                    <a:pt x="103" y="2321"/>
                  </a:lnTo>
                  <a:lnTo>
                    <a:pt x="137" y="2244"/>
                  </a:lnTo>
                  <a:lnTo>
                    <a:pt x="179" y="2168"/>
                  </a:lnTo>
                  <a:lnTo>
                    <a:pt x="230" y="2100"/>
                  </a:lnTo>
                  <a:lnTo>
                    <a:pt x="281" y="2023"/>
                  </a:lnTo>
                  <a:lnTo>
                    <a:pt x="349" y="1955"/>
                  </a:lnTo>
                  <a:lnTo>
                    <a:pt x="409" y="1887"/>
                  </a:lnTo>
                  <a:lnTo>
                    <a:pt x="485" y="1828"/>
                  </a:lnTo>
                  <a:lnTo>
                    <a:pt x="562" y="1760"/>
                  </a:lnTo>
                  <a:lnTo>
                    <a:pt x="647" y="1700"/>
                  </a:lnTo>
                  <a:lnTo>
                    <a:pt x="834" y="1581"/>
                  </a:lnTo>
                  <a:lnTo>
                    <a:pt x="1038" y="1479"/>
                  </a:lnTo>
                  <a:lnTo>
                    <a:pt x="3562" y="315"/>
                  </a:lnTo>
                  <a:lnTo>
                    <a:pt x="3562" y="315"/>
                  </a:lnTo>
                  <a:lnTo>
                    <a:pt x="3783" y="221"/>
                  </a:lnTo>
                  <a:lnTo>
                    <a:pt x="4021" y="145"/>
                  </a:lnTo>
                  <a:lnTo>
                    <a:pt x="4267" y="85"/>
                  </a:lnTo>
                  <a:lnTo>
                    <a:pt x="4514" y="43"/>
                  </a:lnTo>
                  <a:lnTo>
                    <a:pt x="4769" y="9"/>
                  </a:lnTo>
                  <a:lnTo>
                    <a:pt x="5024" y="0"/>
                  </a:lnTo>
                  <a:lnTo>
                    <a:pt x="5279" y="0"/>
                  </a:lnTo>
                  <a:lnTo>
                    <a:pt x="5534" y="17"/>
                  </a:lnTo>
                  <a:lnTo>
                    <a:pt x="5534" y="1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2"/>
            <p:cNvSpPr/>
            <p:nvPr/>
          </p:nvSpPr>
          <p:spPr>
            <a:xfrm>
              <a:off x="5691780" y="3170971"/>
              <a:ext cx="540582" cy="328189"/>
            </a:xfrm>
            <a:custGeom>
              <a:rect b="b" l="l" r="r" t="t"/>
              <a:pathLst>
                <a:path extrusionOk="0" fill="none" h="3231" w="5322">
                  <a:moveTo>
                    <a:pt x="5236" y="1658"/>
                  </a:moveTo>
                  <a:lnTo>
                    <a:pt x="3282" y="103"/>
                  </a:lnTo>
                  <a:lnTo>
                    <a:pt x="3282" y="103"/>
                  </a:lnTo>
                  <a:lnTo>
                    <a:pt x="3222" y="60"/>
                  </a:lnTo>
                  <a:lnTo>
                    <a:pt x="3154" y="35"/>
                  </a:lnTo>
                  <a:lnTo>
                    <a:pt x="3078" y="9"/>
                  </a:lnTo>
                  <a:lnTo>
                    <a:pt x="3001" y="1"/>
                  </a:lnTo>
                  <a:lnTo>
                    <a:pt x="2916" y="1"/>
                  </a:lnTo>
                  <a:lnTo>
                    <a:pt x="2840" y="1"/>
                  </a:lnTo>
                  <a:lnTo>
                    <a:pt x="2763" y="18"/>
                  </a:lnTo>
                  <a:lnTo>
                    <a:pt x="2687" y="52"/>
                  </a:lnTo>
                  <a:lnTo>
                    <a:pt x="162" y="1208"/>
                  </a:lnTo>
                  <a:lnTo>
                    <a:pt x="162" y="1208"/>
                  </a:lnTo>
                  <a:lnTo>
                    <a:pt x="103" y="1242"/>
                  </a:lnTo>
                  <a:lnTo>
                    <a:pt x="52" y="1284"/>
                  </a:lnTo>
                  <a:lnTo>
                    <a:pt x="26" y="1327"/>
                  </a:lnTo>
                  <a:lnTo>
                    <a:pt x="1" y="1378"/>
                  </a:lnTo>
                  <a:lnTo>
                    <a:pt x="1" y="1429"/>
                  </a:lnTo>
                  <a:lnTo>
                    <a:pt x="18" y="1471"/>
                  </a:lnTo>
                  <a:lnTo>
                    <a:pt x="43" y="1522"/>
                  </a:lnTo>
                  <a:lnTo>
                    <a:pt x="86" y="1565"/>
                  </a:lnTo>
                  <a:lnTo>
                    <a:pt x="2049" y="3128"/>
                  </a:lnTo>
                  <a:lnTo>
                    <a:pt x="2049" y="3128"/>
                  </a:lnTo>
                  <a:lnTo>
                    <a:pt x="2100" y="3162"/>
                  </a:lnTo>
                  <a:lnTo>
                    <a:pt x="2168" y="3196"/>
                  </a:lnTo>
                  <a:lnTo>
                    <a:pt x="2245" y="3213"/>
                  </a:lnTo>
                  <a:lnTo>
                    <a:pt x="2330" y="3230"/>
                  </a:lnTo>
                  <a:lnTo>
                    <a:pt x="2406" y="3230"/>
                  </a:lnTo>
                  <a:lnTo>
                    <a:pt x="2491" y="3222"/>
                  </a:lnTo>
                  <a:lnTo>
                    <a:pt x="2568" y="3205"/>
                  </a:lnTo>
                  <a:lnTo>
                    <a:pt x="2636" y="3179"/>
                  </a:lnTo>
                  <a:lnTo>
                    <a:pt x="5160" y="2024"/>
                  </a:lnTo>
                  <a:lnTo>
                    <a:pt x="5160" y="2024"/>
                  </a:lnTo>
                  <a:lnTo>
                    <a:pt x="5219" y="1990"/>
                  </a:lnTo>
                  <a:lnTo>
                    <a:pt x="5270" y="1947"/>
                  </a:lnTo>
                  <a:lnTo>
                    <a:pt x="5304" y="1896"/>
                  </a:lnTo>
                  <a:lnTo>
                    <a:pt x="5321" y="1854"/>
                  </a:lnTo>
                  <a:lnTo>
                    <a:pt x="5321" y="1803"/>
                  </a:lnTo>
                  <a:lnTo>
                    <a:pt x="5313" y="1752"/>
                  </a:lnTo>
                  <a:lnTo>
                    <a:pt x="5279" y="1709"/>
                  </a:lnTo>
                  <a:lnTo>
                    <a:pt x="5236" y="165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2"/>
            <p:cNvSpPr/>
            <p:nvPr/>
          </p:nvSpPr>
          <p:spPr>
            <a:xfrm>
              <a:off x="5434590" y="3014747"/>
              <a:ext cx="1055060" cy="640634"/>
            </a:xfrm>
            <a:custGeom>
              <a:rect b="b" l="l" r="r" t="t"/>
              <a:pathLst>
                <a:path extrusionOk="0" h="6307" w="10387">
                  <a:moveTo>
                    <a:pt x="5559" y="170"/>
                  </a:moveTo>
                  <a:lnTo>
                    <a:pt x="5814" y="187"/>
                  </a:lnTo>
                  <a:lnTo>
                    <a:pt x="6069" y="213"/>
                  </a:lnTo>
                  <a:lnTo>
                    <a:pt x="6315" y="255"/>
                  </a:lnTo>
                  <a:lnTo>
                    <a:pt x="6553" y="315"/>
                  </a:lnTo>
                  <a:lnTo>
                    <a:pt x="6791" y="391"/>
                  </a:lnTo>
                  <a:lnTo>
                    <a:pt x="7012" y="476"/>
                  </a:lnTo>
                  <a:lnTo>
                    <a:pt x="7216" y="578"/>
                  </a:lnTo>
                  <a:lnTo>
                    <a:pt x="7411" y="697"/>
                  </a:lnTo>
                  <a:lnTo>
                    <a:pt x="7505" y="757"/>
                  </a:lnTo>
                  <a:lnTo>
                    <a:pt x="7590" y="825"/>
                  </a:lnTo>
                  <a:lnTo>
                    <a:pt x="9545" y="2380"/>
                  </a:lnTo>
                  <a:lnTo>
                    <a:pt x="9630" y="2448"/>
                  </a:lnTo>
                  <a:lnTo>
                    <a:pt x="9706" y="2525"/>
                  </a:lnTo>
                  <a:lnTo>
                    <a:pt x="9774" y="2593"/>
                  </a:lnTo>
                  <a:lnTo>
                    <a:pt x="9834" y="2669"/>
                  </a:lnTo>
                  <a:lnTo>
                    <a:pt x="9885" y="2737"/>
                  </a:lnTo>
                  <a:lnTo>
                    <a:pt x="9936" y="2814"/>
                  </a:lnTo>
                  <a:lnTo>
                    <a:pt x="9978" y="2890"/>
                  </a:lnTo>
                  <a:lnTo>
                    <a:pt x="10021" y="2967"/>
                  </a:lnTo>
                  <a:lnTo>
                    <a:pt x="10046" y="3043"/>
                  </a:lnTo>
                  <a:lnTo>
                    <a:pt x="10072" y="3120"/>
                  </a:lnTo>
                  <a:lnTo>
                    <a:pt x="10089" y="3196"/>
                  </a:lnTo>
                  <a:lnTo>
                    <a:pt x="10097" y="3281"/>
                  </a:lnTo>
                  <a:lnTo>
                    <a:pt x="10106" y="3358"/>
                  </a:lnTo>
                  <a:lnTo>
                    <a:pt x="10106" y="3434"/>
                  </a:lnTo>
                  <a:lnTo>
                    <a:pt x="10097" y="3511"/>
                  </a:lnTo>
                  <a:lnTo>
                    <a:pt x="10089" y="3587"/>
                  </a:lnTo>
                  <a:lnTo>
                    <a:pt x="10063" y="3664"/>
                  </a:lnTo>
                  <a:lnTo>
                    <a:pt x="10038" y="3740"/>
                  </a:lnTo>
                  <a:lnTo>
                    <a:pt x="10012" y="3817"/>
                  </a:lnTo>
                  <a:lnTo>
                    <a:pt x="9970" y="3893"/>
                  </a:lnTo>
                  <a:lnTo>
                    <a:pt x="9927" y="3970"/>
                  </a:lnTo>
                  <a:lnTo>
                    <a:pt x="9876" y="4038"/>
                  </a:lnTo>
                  <a:lnTo>
                    <a:pt x="9825" y="4106"/>
                  </a:lnTo>
                  <a:lnTo>
                    <a:pt x="9766" y="4174"/>
                  </a:lnTo>
                  <a:lnTo>
                    <a:pt x="9698" y="4242"/>
                  </a:lnTo>
                  <a:lnTo>
                    <a:pt x="9621" y="4310"/>
                  </a:lnTo>
                  <a:lnTo>
                    <a:pt x="9545" y="4378"/>
                  </a:lnTo>
                  <a:lnTo>
                    <a:pt x="9460" y="4437"/>
                  </a:lnTo>
                  <a:lnTo>
                    <a:pt x="9375" y="4497"/>
                  </a:lnTo>
                  <a:lnTo>
                    <a:pt x="9281" y="4556"/>
                  </a:lnTo>
                  <a:lnTo>
                    <a:pt x="9069" y="4658"/>
                  </a:lnTo>
                  <a:lnTo>
                    <a:pt x="6545" y="5814"/>
                  </a:lnTo>
                  <a:lnTo>
                    <a:pt x="6324" y="5907"/>
                  </a:lnTo>
                  <a:lnTo>
                    <a:pt x="6086" y="5984"/>
                  </a:lnTo>
                  <a:lnTo>
                    <a:pt x="5848" y="6052"/>
                  </a:lnTo>
                  <a:lnTo>
                    <a:pt x="5601" y="6094"/>
                  </a:lnTo>
                  <a:lnTo>
                    <a:pt x="5346" y="6120"/>
                  </a:lnTo>
                  <a:lnTo>
                    <a:pt x="5091" y="6137"/>
                  </a:lnTo>
                  <a:lnTo>
                    <a:pt x="4828" y="6137"/>
                  </a:lnTo>
                  <a:lnTo>
                    <a:pt x="4573" y="6120"/>
                  </a:lnTo>
                  <a:lnTo>
                    <a:pt x="4326" y="6094"/>
                  </a:lnTo>
                  <a:lnTo>
                    <a:pt x="4071" y="6043"/>
                  </a:lnTo>
                  <a:lnTo>
                    <a:pt x="3833" y="5984"/>
                  </a:lnTo>
                  <a:lnTo>
                    <a:pt x="3604" y="5916"/>
                  </a:lnTo>
                  <a:lnTo>
                    <a:pt x="3383" y="5831"/>
                  </a:lnTo>
                  <a:lnTo>
                    <a:pt x="3170" y="5729"/>
                  </a:lnTo>
                  <a:lnTo>
                    <a:pt x="2975" y="5610"/>
                  </a:lnTo>
                  <a:lnTo>
                    <a:pt x="2890" y="5550"/>
                  </a:lnTo>
                  <a:lnTo>
                    <a:pt x="2796" y="5482"/>
                  </a:lnTo>
                  <a:lnTo>
                    <a:pt x="842" y="3919"/>
                  </a:lnTo>
                  <a:lnTo>
                    <a:pt x="765" y="3851"/>
                  </a:lnTo>
                  <a:lnTo>
                    <a:pt x="689" y="3783"/>
                  </a:lnTo>
                  <a:lnTo>
                    <a:pt x="621" y="3715"/>
                  </a:lnTo>
                  <a:lnTo>
                    <a:pt x="553" y="3638"/>
                  </a:lnTo>
                  <a:lnTo>
                    <a:pt x="502" y="3562"/>
                  </a:lnTo>
                  <a:lnTo>
                    <a:pt x="451" y="3494"/>
                  </a:lnTo>
                  <a:lnTo>
                    <a:pt x="408" y="3417"/>
                  </a:lnTo>
                  <a:lnTo>
                    <a:pt x="374" y="3341"/>
                  </a:lnTo>
                  <a:lnTo>
                    <a:pt x="340" y="3264"/>
                  </a:lnTo>
                  <a:lnTo>
                    <a:pt x="315" y="3179"/>
                  </a:lnTo>
                  <a:lnTo>
                    <a:pt x="298" y="3103"/>
                  </a:lnTo>
                  <a:lnTo>
                    <a:pt x="289" y="3026"/>
                  </a:lnTo>
                  <a:lnTo>
                    <a:pt x="281" y="2950"/>
                  </a:lnTo>
                  <a:lnTo>
                    <a:pt x="281" y="2873"/>
                  </a:lnTo>
                  <a:lnTo>
                    <a:pt x="289" y="2797"/>
                  </a:lnTo>
                  <a:lnTo>
                    <a:pt x="306" y="2712"/>
                  </a:lnTo>
                  <a:lnTo>
                    <a:pt x="323" y="2635"/>
                  </a:lnTo>
                  <a:lnTo>
                    <a:pt x="349" y="2559"/>
                  </a:lnTo>
                  <a:lnTo>
                    <a:pt x="383" y="2491"/>
                  </a:lnTo>
                  <a:lnTo>
                    <a:pt x="417" y="2414"/>
                  </a:lnTo>
                  <a:lnTo>
                    <a:pt x="459" y="2338"/>
                  </a:lnTo>
                  <a:lnTo>
                    <a:pt x="510" y="2270"/>
                  </a:lnTo>
                  <a:lnTo>
                    <a:pt x="561" y="2193"/>
                  </a:lnTo>
                  <a:lnTo>
                    <a:pt x="629" y="2125"/>
                  </a:lnTo>
                  <a:lnTo>
                    <a:pt x="689" y="2057"/>
                  </a:lnTo>
                  <a:lnTo>
                    <a:pt x="765" y="1998"/>
                  </a:lnTo>
                  <a:lnTo>
                    <a:pt x="842" y="1930"/>
                  </a:lnTo>
                  <a:lnTo>
                    <a:pt x="927" y="1870"/>
                  </a:lnTo>
                  <a:lnTo>
                    <a:pt x="1114" y="1751"/>
                  </a:lnTo>
                  <a:lnTo>
                    <a:pt x="1318" y="1649"/>
                  </a:lnTo>
                  <a:lnTo>
                    <a:pt x="3842" y="485"/>
                  </a:lnTo>
                  <a:lnTo>
                    <a:pt x="4063" y="391"/>
                  </a:lnTo>
                  <a:lnTo>
                    <a:pt x="4301" y="315"/>
                  </a:lnTo>
                  <a:lnTo>
                    <a:pt x="4547" y="255"/>
                  </a:lnTo>
                  <a:lnTo>
                    <a:pt x="4794" y="213"/>
                  </a:lnTo>
                  <a:lnTo>
                    <a:pt x="5049" y="179"/>
                  </a:lnTo>
                  <a:lnTo>
                    <a:pt x="5304" y="170"/>
                  </a:lnTo>
                  <a:close/>
                  <a:moveTo>
                    <a:pt x="5287" y="0"/>
                  </a:moveTo>
                  <a:lnTo>
                    <a:pt x="4998" y="9"/>
                  </a:lnTo>
                  <a:lnTo>
                    <a:pt x="4717" y="43"/>
                  </a:lnTo>
                  <a:lnTo>
                    <a:pt x="4445" y="94"/>
                  </a:lnTo>
                  <a:lnTo>
                    <a:pt x="4173" y="162"/>
                  </a:lnTo>
                  <a:lnTo>
                    <a:pt x="3918" y="247"/>
                  </a:lnTo>
                  <a:lnTo>
                    <a:pt x="3791" y="298"/>
                  </a:lnTo>
                  <a:lnTo>
                    <a:pt x="3672" y="349"/>
                  </a:lnTo>
                  <a:lnTo>
                    <a:pt x="1148" y="1513"/>
                  </a:lnTo>
                  <a:lnTo>
                    <a:pt x="1029" y="1564"/>
                  </a:lnTo>
                  <a:lnTo>
                    <a:pt x="918" y="1624"/>
                  </a:lnTo>
                  <a:lnTo>
                    <a:pt x="816" y="1692"/>
                  </a:lnTo>
                  <a:lnTo>
                    <a:pt x="714" y="1751"/>
                  </a:lnTo>
                  <a:lnTo>
                    <a:pt x="621" y="1819"/>
                  </a:lnTo>
                  <a:lnTo>
                    <a:pt x="536" y="1896"/>
                  </a:lnTo>
                  <a:lnTo>
                    <a:pt x="451" y="1964"/>
                  </a:lnTo>
                  <a:lnTo>
                    <a:pt x="383" y="2040"/>
                  </a:lnTo>
                  <a:lnTo>
                    <a:pt x="315" y="2117"/>
                  </a:lnTo>
                  <a:lnTo>
                    <a:pt x="255" y="2193"/>
                  </a:lnTo>
                  <a:lnTo>
                    <a:pt x="196" y="2278"/>
                  </a:lnTo>
                  <a:lnTo>
                    <a:pt x="153" y="2355"/>
                  </a:lnTo>
                  <a:lnTo>
                    <a:pt x="111" y="2440"/>
                  </a:lnTo>
                  <a:lnTo>
                    <a:pt x="77" y="2525"/>
                  </a:lnTo>
                  <a:lnTo>
                    <a:pt x="51" y="2601"/>
                  </a:lnTo>
                  <a:lnTo>
                    <a:pt x="26" y="2686"/>
                  </a:lnTo>
                  <a:lnTo>
                    <a:pt x="9" y="2780"/>
                  </a:lnTo>
                  <a:lnTo>
                    <a:pt x="0" y="2865"/>
                  </a:lnTo>
                  <a:lnTo>
                    <a:pt x="0" y="2950"/>
                  </a:lnTo>
                  <a:lnTo>
                    <a:pt x="9" y="3035"/>
                  </a:lnTo>
                  <a:lnTo>
                    <a:pt x="26" y="3120"/>
                  </a:lnTo>
                  <a:lnTo>
                    <a:pt x="43" y="3205"/>
                  </a:lnTo>
                  <a:lnTo>
                    <a:pt x="68" y="3290"/>
                  </a:lnTo>
                  <a:lnTo>
                    <a:pt x="102" y="3375"/>
                  </a:lnTo>
                  <a:lnTo>
                    <a:pt x="145" y="3460"/>
                  </a:lnTo>
                  <a:lnTo>
                    <a:pt x="187" y="3545"/>
                  </a:lnTo>
                  <a:lnTo>
                    <a:pt x="247" y="3630"/>
                  </a:lnTo>
                  <a:lnTo>
                    <a:pt x="306" y="3715"/>
                  </a:lnTo>
                  <a:lnTo>
                    <a:pt x="374" y="3791"/>
                  </a:lnTo>
                  <a:lnTo>
                    <a:pt x="451" y="3868"/>
                  </a:lnTo>
                  <a:lnTo>
                    <a:pt x="536" y="3953"/>
                  </a:lnTo>
                  <a:lnTo>
                    <a:pt x="621" y="4021"/>
                  </a:lnTo>
                  <a:lnTo>
                    <a:pt x="2575" y="5584"/>
                  </a:lnTo>
                  <a:lnTo>
                    <a:pt x="2677" y="5661"/>
                  </a:lnTo>
                  <a:lnTo>
                    <a:pt x="2771" y="5729"/>
                  </a:lnTo>
                  <a:lnTo>
                    <a:pt x="2881" y="5788"/>
                  </a:lnTo>
                  <a:lnTo>
                    <a:pt x="2992" y="5856"/>
                  </a:lnTo>
                  <a:lnTo>
                    <a:pt x="3221" y="5967"/>
                  </a:lnTo>
                  <a:lnTo>
                    <a:pt x="3468" y="6060"/>
                  </a:lnTo>
                  <a:lnTo>
                    <a:pt x="3723" y="6145"/>
                  </a:lnTo>
                  <a:lnTo>
                    <a:pt x="3986" y="6205"/>
                  </a:lnTo>
                  <a:lnTo>
                    <a:pt x="4258" y="6256"/>
                  </a:lnTo>
                  <a:lnTo>
                    <a:pt x="4539" y="6290"/>
                  </a:lnTo>
                  <a:lnTo>
                    <a:pt x="4819" y="6307"/>
                  </a:lnTo>
                  <a:lnTo>
                    <a:pt x="5108" y="6307"/>
                  </a:lnTo>
                  <a:lnTo>
                    <a:pt x="5389" y="6290"/>
                  </a:lnTo>
                  <a:lnTo>
                    <a:pt x="5669" y="6256"/>
                  </a:lnTo>
                  <a:lnTo>
                    <a:pt x="5941" y="6213"/>
                  </a:lnTo>
                  <a:lnTo>
                    <a:pt x="6213" y="6145"/>
                  </a:lnTo>
                  <a:lnTo>
                    <a:pt x="6468" y="6060"/>
                  </a:lnTo>
                  <a:lnTo>
                    <a:pt x="6596" y="6009"/>
                  </a:lnTo>
                  <a:lnTo>
                    <a:pt x="6723" y="5958"/>
                  </a:lnTo>
                  <a:lnTo>
                    <a:pt x="9247" y="4794"/>
                  </a:lnTo>
                  <a:lnTo>
                    <a:pt x="9358" y="4734"/>
                  </a:lnTo>
                  <a:lnTo>
                    <a:pt x="9477" y="4675"/>
                  </a:lnTo>
                  <a:lnTo>
                    <a:pt x="9579" y="4615"/>
                  </a:lnTo>
                  <a:lnTo>
                    <a:pt x="9681" y="4548"/>
                  </a:lnTo>
                  <a:lnTo>
                    <a:pt x="9766" y="4480"/>
                  </a:lnTo>
                  <a:lnTo>
                    <a:pt x="9859" y="4412"/>
                  </a:lnTo>
                  <a:lnTo>
                    <a:pt x="9936" y="4335"/>
                  </a:lnTo>
                  <a:lnTo>
                    <a:pt x="10012" y="4267"/>
                  </a:lnTo>
                  <a:lnTo>
                    <a:pt x="10080" y="4191"/>
                  </a:lnTo>
                  <a:lnTo>
                    <a:pt x="10140" y="4114"/>
                  </a:lnTo>
                  <a:lnTo>
                    <a:pt x="10191" y="4029"/>
                  </a:lnTo>
                  <a:lnTo>
                    <a:pt x="10242" y="3953"/>
                  </a:lnTo>
                  <a:lnTo>
                    <a:pt x="10284" y="3868"/>
                  </a:lnTo>
                  <a:lnTo>
                    <a:pt x="10318" y="3783"/>
                  </a:lnTo>
                  <a:lnTo>
                    <a:pt x="10344" y="3698"/>
                  </a:lnTo>
                  <a:lnTo>
                    <a:pt x="10361" y="3613"/>
                  </a:lnTo>
                  <a:lnTo>
                    <a:pt x="10378" y="3528"/>
                  </a:lnTo>
                  <a:lnTo>
                    <a:pt x="10386" y="3443"/>
                  </a:lnTo>
                  <a:lnTo>
                    <a:pt x="10386" y="3358"/>
                  </a:lnTo>
                  <a:lnTo>
                    <a:pt x="10378" y="3273"/>
                  </a:lnTo>
                  <a:lnTo>
                    <a:pt x="10369" y="3188"/>
                  </a:lnTo>
                  <a:lnTo>
                    <a:pt x="10352" y="3094"/>
                  </a:lnTo>
                  <a:lnTo>
                    <a:pt x="10318" y="3009"/>
                  </a:lnTo>
                  <a:lnTo>
                    <a:pt x="10284" y="2924"/>
                  </a:lnTo>
                  <a:lnTo>
                    <a:pt x="10250" y="2839"/>
                  </a:lnTo>
                  <a:lnTo>
                    <a:pt x="10199" y="2754"/>
                  </a:lnTo>
                  <a:lnTo>
                    <a:pt x="10148" y="2678"/>
                  </a:lnTo>
                  <a:lnTo>
                    <a:pt x="10089" y="2593"/>
                  </a:lnTo>
                  <a:lnTo>
                    <a:pt x="10012" y="2516"/>
                  </a:lnTo>
                  <a:lnTo>
                    <a:pt x="9944" y="2431"/>
                  </a:lnTo>
                  <a:lnTo>
                    <a:pt x="9859" y="2355"/>
                  </a:lnTo>
                  <a:lnTo>
                    <a:pt x="9766" y="2278"/>
                  </a:lnTo>
                  <a:lnTo>
                    <a:pt x="7811" y="723"/>
                  </a:lnTo>
                  <a:lnTo>
                    <a:pt x="7717" y="646"/>
                  </a:lnTo>
                  <a:lnTo>
                    <a:pt x="7615" y="578"/>
                  </a:lnTo>
                  <a:lnTo>
                    <a:pt x="7513" y="510"/>
                  </a:lnTo>
                  <a:lnTo>
                    <a:pt x="7403" y="451"/>
                  </a:lnTo>
                  <a:lnTo>
                    <a:pt x="7165" y="340"/>
                  </a:lnTo>
                  <a:lnTo>
                    <a:pt x="6927" y="247"/>
                  </a:lnTo>
                  <a:lnTo>
                    <a:pt x="6672" y="162"/>
                  </a:lnTo>
                  <a:lnTo>
                    <a:pt x="6400" y="94"/>
                  </a:lnTo>
                  <a:lnTo>
                    <a:pt x="6128" y="51"/>
                  </a:lnTo>
                  <a:lnTo>
                    <a:pt x="5848" y="17"/>
                  </a:lnTo>
                  <a:lnTo>
                    <a:pt x="5567" y="0"/>
                  </a:lnTo>
                  <a:close/>
                </a:path>
              </a:pathLst>
            </a:custGeom>
            <a:solidFill>
              <a:srgbClr val="070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2"/>
            <p:cNvSpPr/>
            <p:nvPr/>
          </p:nvSpPr>
          <p:spPr>
            <a:xfrm>
              <a:off x="5434590" y="3014747"/>
              <a:ext cx="1055060" cy="640634"/>
            </a:xfrm>
            <a:custGeom>
              <a:rect b="b" l="l" r="r" t="t"/>
              <a:pathLst>
                <a:path extrusionOk="0" fill="none" h="6307" w="10387">
                  <a:moveTo>
                    <a:pt x="3672" y="349"/>
                  </a:moveTo>
                  <a:lnTo>
                    <a:pt x="3672" y="349"/>
                  </a:lnTo>
                  <a:lnTo>
                    <a:pt x="3791" y="298"/>
                  </a:lnTo>
                  <a:lnTo>
                    <a:pt x="3918" y="247"/>
                  </a:lnTo>
                  <a:lnTo>
                    <a:pt x="4173" y="162"/>
                  </a:lnTo>
                  <a:lnTo>
                    <a:pt x="4445" y="94"/>
                  </a:lnTo>
                  <a:lnTo>
                    <a:pt x="4717" y="43"/>
                  </a:lnTo>
                  <a:lnTo>
                    <a:pt x="4998" y="9"/>
                  </a:lnTo>
                  <a:lnTo>
                    <a:pt x="5287" y="0"/>
                  </a:lnTo>
                  <a:lnTo>
                    <a:pt x="5567" y="0"/>
                  </a:lnTo>
                  <a:lnTo>
                    <a:pt x="5848" y="17"/>
                  </a:lnTo>
                  <a:lnTo>
                    <a:pt x="6128" y="51"/>
                  </a:lnTo>
                  <a:lnTo>
                    <a:pt x="6400" y="94"/>
                  </a:lnTo>
                  <a:lnTo>
                    <a:pt x="6672" y="162"/>
                  </a:lnTo>
                  <a:lnTo>
                    <a:pt x="6927" y="247"/>
                  </a:lnTo>
                  <a:lnTo>
                    <a:pt x="7165" y="340"/>
                  </a:lnTo>
                  <a:lnTo>
                    <a:pt x="7403" y="451"/>
                  </a:lnTo>
                  <a:lnTo>
                    <a:pt x="7513" y="510"/>
                  </a:lnTo>
                  <a:lnTo>
                    <a:pt x="7615" y="578"/>
                  </a:lnTo>
                  <a:lnTo>
                    <a:pt x="7717" y="646"/>
                  </a:lnTo>
                  <a:lnTo>
                    <a:pt x="7811" y="723"/>
                  </a:lnTo>
                  <a:lnTo>
                    <a:pt x="9766" y="2278"/>
                  </a:lnTo>
                  <a:lnTo>
                    <a:pt x="9766" y="2278"/>
                  </a:lnTo>
                  <a:lnTo>
                    <a:pt x="9859" y="2355"/>
                  </a:lnTo>
                  <a:lnTo>
                    <a:pt x="9944" y="2431"/>
                  </a:lnTo>
                  <a:lnTo>
                    <a:pt x="10012" y="2516"/>
                  </a:lnTo>
                  <a:lnTo>
                    <a:pt x="10089" y="2593"/>
                  </a:lnTo>
                  <a:lnTo>
                    <a:pt x="10148" y="2678"/>
                  </a:lnTo>
                  <a:lnTo>
                    <a:pt x="10199" y="2754"/>
                  </a:lnTo>
                  <a:lnTo>
                    <a:pt x="10250" y="2839"/>
                  </a:lnTo>
                  <a:lnTo>
                    <a:pt x="10284" y="2924"/>
                  </a:lnTo>
                  <a:lnTo>
                    <a:pt x="10318" y="3009"/>
                  </a:lnTo>
                  <a:lnTo>
                    <a:pt x="10352" y="3094"/>
                  </a:lnTo>
                  <a:lnTo>
                    <a:pt x="10369" y="3188"/>
                  </a:lnTo>
                  <a:lnTo>
                    <a:pt x="10378" y="3273"/>
                  </a:lnTo>
                  <a:lnTo>
                    <a:pt x="10386" y="3358"/>
                  </a:lnTo>
                  <a:lnTo>
                    <a:pt x="10386" y="3443"/>
                  </a:lnTo>
                  <a:lnTo>
                    <a:pt x="10378" y="3528"/>
                  </a:lnTo>
                  <a:lnTo>
                    <a:pt x="10361" y="3613"/>
                  </a:lnTo>
                  <a:lnTo>
                    <a:pt x="10344" y="3698"/>
                  </a:lnTo>
                  <a:lnTo>
                    <a:pt x="10318" y="3783"/>
                  </a:lnTo>
                  <a:lnTo>
                    <a:pt x="10284" y="3868"/>
                  </a:lnTo>
                  <a:lnTo>
                    <a:pt x="10242" y="3953"/>
                  </a:lnTo>
                  <a:lnTo>
                    <a:pt x="10191" y="4029"/>
                  </a:lnTo>
                  <a:lnTo>
                    <a:pt x="10140" y="4114"/>
                  </a:lnTo>
                  <a:lnTo>
                    <a:pt x="10080" y="4191"/>
                  </a:lnTo>
                  <a:lnTo>
                    <a:pt x="10012" y="4267"/>
                  </a:lnTo>
                  <a:lnTo>
                    <a:pt x="9936" y="4335"/>
                  </a:lnTo>
                  <a:lnTo>
                    <a:pt x="9859" y="4412"/>
                  </a:lnTo>
                  <a:lnTo>
                    <a:pt x="9766" y="4480"/>
                  </a:lnTo>
                  <a:lnTo>
                    <a:pt x="9681" y="4548"/>
                  </a:lnTo>
                  <a:lnTo>
                    <a:pt x="9579" y="4615"/>
                  </a:lnTo>
                  <a:lnTo>
                    <a:pt x="9477" y="4675"/>
                  </a:lnTo>
                  <a:lnTo>
                    <a:pt x="9358" y="4734"/>
                  </a:lnTo>
                  <a:lnTo>
                    <a:pt x="9247" y="4794"/>
                  </a:lnTo>
                  <a:lnTo>
                    <a:pt x="6723" y="5958"/>
                  </a:lnTo>
                  <a:lnTo>
                    <a:pt x="6723" y="5958"/>
                  </a:lnTo>
                  <a:lnTo>
                    <a:pt x="6596" y="6009"/>
                  </a:lnTo>
                  <a:lnTo>
                    <a:pt x="6468" y="6060"/>
                  </a:lnTo>
                  <a:lnTo>
                    <a:pt x="6213" y="6145"/>
                  </a:lnTo>
                  <a:lnTo>
                    <a:pt x="5941" y="6213"/>
                  </a:lnTo>
                  <a:lnTo>
                    <a:pt x="5669" y="6256"/>
                  </a:lnTo>
                  <a:lnTo>
                    <a:pt x="5389" y="6290"/>
                  </a:lnTo>
                  <a:lnTo>
                    <a:pt x="5108" y="6307"/>
                  </a:lnTo>
                  <a:lnTo>
                    <a:pt x="4819" y="6307"/>
                  </a:lnTo>
                  <a:lnTo>
                    <a:pt x="4539" y="6290"/>
                  </a:lnTo>
                  <a:lnTo>
                    <a:pt x="4258" y="6256"/>
                  </a:lnTo>
                  <a:lnTo>
                    <a:pt x="3986" y="6205"/>
                  </a:lnTo>
                  <a:lnTo>
                    <a:pt x="3723" y="6145"/>
                  </a:lnTo>
                  <a:lnTo>
                    <a:pt x="3468" y="6060"/>
                  </a:lnTo>
                  <a:lnTo>
                    <a:pt x="3221" y="5967"/>
                  </a:lnTo>
                  <a:lnTo>
                    <a:pt x="2992" y="5856"/>
                  </a:lnTo>
                  <a:lnTo>
                    <a:pt x="2881" y="5788"/>
                  </a:lnTo>
                  <a:lnTo>
                    <a:pt x="2771" y="5729"/>
                  </a:lnTo>
                  <a:lnTo>
                    <a:pt x="2677" y="5661"/>
                  </a:lnTo>
                  <a:lnTo>
                    <a:pt x="2575" y="5584"/>
                  </a:lnTo>
                  <a:lnTo>
                    <a:pt x="621" y="4021"/>
                  </a:lnTo>
                  <a:lnTo>
                    <a:pt x="621" y="4021"/>
                  </a:lnTo>
                  <a:lnTo>
                    <a:pt x="536" y="3953"/>
                  </a:lnTo>
                  <a:lnTo>
                    <a:pt x="451" y="3868"/>
                  </a:lnTo>
                  <a:lnTo>
                    <a:pt x="374" y="3791"/>
                  </a:lnTo>
                  <a:lnTo>
                    <a:pt x="306" y="3715"/>
                  </a:lnTo>
                  <a:lnTo>
                    <a:pt x="247" y="3630"/>
                  </a:lnTo>
                  <a:lnTo>
                    <a:pt x="187" y="3545"/>
                  </a:lnTo>
                  <a:lnTo>
                    <a:pt x="145" y="3460"/>
                  </a:lnTo>
                  <a:lnTo>
                    <a:pt x="102" y="3375"/>
                  </a:lnTo>
                  <a:lnTo>
                    <a:pt x="68" y="3290"/>
                  </a:lnTo>
                  <a:lnTo>
                    <a:pt x="43" y="3205"/>
                  </a:lnTo>
                  <a:lnTo>
                    <a:pt x="26" y="3120"/>
                  </a:lnTo>
                  <a:lnTo>
                    <a:pt x="9" y="3035"/>
                  </a:lnTo>
                  <a:lnTo>
                    <a:pt x="0" y="2950"/>
                  </a:lnTo>
                  <a:lnTo>
                    <a:pt x="0" y="2865"/>
                  </a:lnTo>
                  <a:lnTo>
                    <a:pt x="9" y="2780"/>
                  </a:lnTo>
                  <a:lnTo>
                    <a:pt x="26" y="2686"/>
                  </a:lnTo>
                  <a:lnTo>
                    <a:pt x="51" y="2601"/>
                  </a:lnTo>
                  <a:lnTo>
                    <a:pt x="77" y="2525"/>
                  </a:lnTo>
                  <a:lnTo>
                    <a:pt x="111" y="2440"/>
                  </a:lnTo>
                  <a:lnTo>
                    <a:pt x="153" y="2355"/>
                  </a:lnTo>
                  <a:lnTo>
                    <a:pt x="196" y="2278"/>
                  </a:lnTo>
                  <a:lnTo>
                    <a:pt x="255" y="2193"/>
                  </a:lnTo>
                  <a:lnTo>
                    <a:pt x="315" y="2117"/>
                  </a:lnTo>
                  <a:lnTo>
                    <a:pt x="383" y="2040"/>
                  </a:lnTo>
                  <a:lnTo>
                    <a:pt x="451" y="1964"/>
                  </a:lnTo>
                  <a:lnTo>
                    <a:pt x="536" y="1896"/>
                  </a:lnTo>
                  <a:lnTo>
                    <a:pt x="621" y="1819"/>
                  </a:lnTo>
                  <a:lnTo>
                    <a:pt x="714" y="1751"/>
                  </a:lnTo>
                  <a:lnTo>
                    <a:pt x="816" y="1692"/>
                  </a:lnTo>
                  <a:lnTo>
                    <a:pt x="918" y="1624"/>
                  </a:lnTo>
                  <a:lnTo>
                    <a:pt x="1029" y="1564"/>
                  </a:lnTo>
                  <a:lnTo>
                    <a:pt x="1148" y="1513"/>
                  </a:lnTo>
                  <a:lnTo>
                    <a:pt x="3672" y="3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2"/>
            <p:cNvSpPr/>
            <p:nvPr/>
          </p:nvSpPr>
          <p:spPr>
            <a:xfrm>
              <a:off x="5463031" y="3032015"/>
              <a:ext cx="998076" cy="606098"/>
            </a:xfrm>
            <a:custGeom>
              <a:rect b="b" l="l" r="r" t="t"/>
              <a:pathLst>
                <a:path extrusionOk="0" fill="none" h="5967" w="9826">
                  <a:moveTo>
                    <a:pt x="9809" y="3417"/>
                  </a:moveTo>
                  <a:lnTo>
                    <a:pt x="9809" y="3417"/>
                  </a:lnTo>
                  <a:lnTo>
                    <a:pt x="9817" y="3341"/>
                  </a:lnTo>
                  <a:lnTo>
                    <a:pt x="9826" y="3264"/>
                  </a:lnTo>
                  <a:lnTo>
                    <a:pt x="9826" y="3188"/>
                  </a:lnTo>
                  <a:lnTo>
                    <a:pt x="9817" y="3111"/>
                  </a:lnTo>
                  <a:lnTo>
                    <a:pt x="9809" y="3026"/>
                  </a:lnTo>
                  <a:lnTo>
                    <a:pt x="9792" y="2950"/>
                  </a:lnTo>
                  <a:lnTo>
                    <a:pt x="9766" y="2873"/>
                  </a:lnTo>
                  <a:lnTo>
                    <a:pt x="9741" y="2797"/>
                  </a:lnTo>
                  <a:lnTo>
                    <a:pt x="9698" y="2720"/>
                  </a:lnTo>
                  <a:lnTo>
                    <a:pt x="9656" y="2644"/>
                  </a:lnTo>
                  <a:lnTo>
                    <a:pt x="9605" y="2567"/>
                  </a:lnTo>
                  <a:lnTo>
                    <a:pt x="9554" y="2499"/>
                  </a:lnTo>
                  <a:lnTo>
                    <a:pt x="9494" y="2423"/>
                  </a:lnTo>
                  <a:lnTo>
                    <a:pt x="9426" y="2355"/>
                  </a:lnTo>
                  <a:lnTo>
                    <a:pt x="9350" y="2278"/>
                  </a:lnTo>
                  <a:lnTo>
                    <a:pt x="9265" y="2210"/>
                  </a:lnTo>
                  <a:lnTo>
                    <a:pt x="7310" y="655"/>
                  </a:lnTo>
                  <a:lnTo>
                    <a:pt x="7310" y="655"/>
                  </a:lnTo>
                  <a:lnTo>
                    <a:pt x="7225" y="587"/>
                  </a:lnTo>
                  <a:lnTo>
                    <a:pt x="7131" y="527"/>
                  </a:lnTo>
                  <a:lnTo>
                    <a:pt x="6936" y="408"/>
                  </a:lnTo>
                  <a:lnTo>
                    <a:pt x="6732" y="306"/>
                  </a:lnTo>
                  <a:lnTo>
                    <a:pt x="6511" y="221"/>
                  </a:lnTo>
                  <a:lnTo>
                    <a:pt x="6273" y="145"/>
                  </a:lnTo>
                  <a:lnTo>
                    <a:pt x="6035" y="85"/>
                  </a:lnTo>
                  <a:lnTo>
                    <a:pt x="5789" y="43"/>
                  </a:lnTo>
                  <a:lnTo>
                    <a:pt x="5534" y="17"/>
                  </a:lnTo>
                  <a:lnTo>
                    <a:pt x="5534" y="17"/>
                  </a:lnTo>
                  <a:lnTo>
                    <a:pt x="5279" y="0"/>
                  </a:lnTo>
                  <a:lnTo>
                    <a:pt x="5024" y="0"/>
                  </a:lnTo>
                  <a:lnTo>
                    <a:pt x="4769" y="9"/>
                  </a:lnTo>
                  <a:lnTo>
                    <a:pt x="4514" y="43"/>
                  </a:lnTo>
                  <a:lnTo>
                    <a:pt x="4267" y="85"/>
                  </a:lnTo>
                  <a:lnTo>
                    <a:pt x="4021" y="145"/>
                  </a:lnTo>
                  <a:lnTo>
                    <a:pt x="3783" y="221"/>
                  </a:lnTo>
                  <a:lnTo>
                    <a:pt x="3562" y="315"/>
                  </a:lnTo>
                  <a:lnTo>
                    <a:pt x="1038" y="1479"/>
                  </a:lnTo>
                  <a:lnTo>
                    <a:pt x="1038" y="1479"/>
                  </a:lnTo>
                  <a:lnTo>
                    <a:pt x="834" y="1581"/>
                  </a:lnTo>
                  <a:lnTo>
                    <a:pt x="647" y="1700"/>
                  </a:lnTo>
                  <a:lnTo>
                    <a:pt x="562" y="1760"/>
                  </a:lnTo>
                  <a:lnTo>
                    <a:pt x="485" y="1828"/>
                  </a:lnTo>
                  <a:lnTo>
                    <a:pt x="409" y="1887"/>
                  </a:lnTo>
                  <a:lnTo>
                    <a:pt x="349" y="1955"/>
                  </a:lnTo>
                  <a:lnTo>
                    <a:pt x="281" y="2023"/>
                  </a:lnTo>
                  <a:lnTo>
                    <a:pt x="230" y="2100"/>
                  </a:lnTo>
                  <a:lnTo>
                    <a:pt x="179" y="2168"/>
                  </a:lnTo>
                  <a:lnTo>
                    <a:pt x="137" y="2244"/>
                  </a:lnTo>
                  <a:lnTo>
                    <a:pt x="103" y="2321"/>
                  </a:lnTo>
                  <a:lnTo>
                    <a:pt x="69" y="2389"/>
                  </a:lnTo>
                  <a:lnTo>
                    <a:pt x="43" y="2465"/>
                  </a:lnTo>
                  <a:lnTo>
                    <a:pt x="26" y="2542"/>
                  </a:lnTo>
                  <a:lnTo>
                    <a:pt x="26" y="2542"/>
                  </a:lnTo>
                  <a:lnTo>
                    <a:pt x="9" y="2627"/>
                  </a:lnTo>
                  <a:lnTo>
                    <a:pt x="1" y="2703"/>
                  </a:lnTo>
                  <a:lnTo>
                    <a:pt x="1" y="2780"/>
                  </a:lnTo>
                  <a:lnTo>
                    <a:pt x="9" y="2856"/>
                  </a:lnTo>
                  <a:lnTo>
                    <a:pt x="18" y="2933"/>
                  </a:lnTo>
                  <a:lnTo>
                    <a:pt x="35" y="3009"/>
                  </a:lnTo>
                  <a:lnTo>
                    <a:pt x="60" y="3094"/>
                  </a:lnTo>
                  <a:lnTo>
                    <a:pt x="94" y="3171"/>
                  </a:lnTo>
                  <a:lnTo>
                    <a:pt x="128" y="3247"/>
                  </a:lnTo>
                  <a:lnTo>
                    <a:pt x="171" y="3324"/>
                  </a:lnTo>
                  <a:lnTo>
                    <a:pt x="222" y="3392"/>
                  </a:lnTo>
                  <a:lnTo>
                    <a:pt x="273" y="3468"/>
                  </a:lnTo>
                  <a:lnTo>
                    <a:pt x="341" y="3545"/>
                  </a:lnTo>
                  <a:lnTo>
                    <a:pt x="409" y="3613"/>
                  </a:lnTo>
                  <a:lnTo>
                    <a:pt x="485" y="3681"/>
                  </a:lnTo>
                  <a:lnTo>
                    <a:pt x="562" y="3749"/>
                  </a:lnTo>
                  <a:lnTo>
                    <a:pt x="2516" y="5312"/>
                  </a:lnTo>
                  <a:lnTo>
                    <a:pt x="2516" y="5312"/>
                  </a:lnTo>
                  <a:lnTo>
                    <a:pt x="2610" y="5380"/>
                  </a:lnTo>
                  <a:lnTo>
                    <a:pt x="2695" y="5440"/>
                  </a:lnTo>
                  <a:lnTo>
                    <a:pt x="2890" y="5559"/>
                  </a:lnTo>
                  <a:lnTo>
                    <a:pt x="3103" y="5661"/>
                  </a:lnTo>
                  <a:lnTo>
                    <a:pt x="3324" y="5746"/>
                  </a:lnTo>
                  <a:lnTo>
                    <a:pt x="3553" y="5814"/>
                  </a:lnTo>
                  <a:lnTo>
                    <a:pt x="3791" y="5873"/>
                  </a:lnTo>
                  <a:lnTo>
                    <a:pt x="4046" y="5924"/>
                  </a:lnTo>
                  <a:lnTo>
                    <a:pt x="4293" y="5950"/>
                  </a:lnTo>
                  <a:lnTo>
                    <a:pt x="4293" y="5950"/>
                  </a:lnTo>
                  <a:lnTo>
                    <a:pt x="4548" y="5967"/>
                  </a:lnTo>
                  <a:lnTo>
                    <a:pt x="4811" y="5967"/>
                  </a:lnTo>
                  <a:lnTo>
                    <a:pt x="5066" y="5950"/>
                  </a:lnTo>
                  <a:lnTo>
                    <a:pt x="5321" y="5924"/>
                  </a:lnTo>
                  <a:lnTo>
                    <a:pt x="5568" y="5882"/>
                  </a:lnTo>
                  <a:lnTo>
                    <a:pt x="5806" y="5814"/>
                  </a:lnTo>
                  <a:lnTo>
                    <a:pt x="6044" y="5737"/>
                  </a:lnTo>
                  <a:lnTo>
                    <a:pt x="6265" y="5644"/>
                  </a:lnTo>
                  <a:lnTo>
                    <a:pt x="8789" y="4488"/>
                  </a:lnTo>
                  <a:lnTo>
                    <a:pt x="8789" y="4488"/>
                  </a:lnTo>
                  <a:lnTo>
                    <a:pt x="9001" y="4386"/>
                  </a:lnTo>
                  <a:lnTo>
                    <a:pt x="9095" y="4327"/>
                  </a:lnTo>
                  <a:lnTo>
                    <a:pt x="9180" y="4267"/>
                  </a:lnTo>
                  <a:lnTo>
                    <a:pt x="9265" y="4208"/>
                  </a:lnTo>
                  <a:lnTo>
                    <a:pt x="9341" y="4140"/>
                  </a:lnTo>
                  <a:lnTo>
                    <a:pt x="9418" y="4072"/>
                  </a:lnTo>
                  <a:lnTo>
                    <a:pt x="9486" y="4004"/>
                  </a:lnTo>
                  <a:lnTo>
                    <a:pt x="9545" y="3936"/>
                  </a:lnTo>
                  <a:lnTo>
                    <a:pt x="9596" y="3868"/>
                  </a:lnTo>
                  <a:lnTo>
                    <a:pt x="9647" y="3800"/>
                  </a:lnTo>
                  <a:lnTo>
                    <a:pt x="9690" y="3723"/>
                  </a:lnTo>
                  <a:lnTo>
                    <a:pt x="9732" y="3647"/>
                  </a:lnTo>
                  <a:lnTo>
                    <a:pt x="9758" y="3570"/>
                  </a:lnTo>
                  <a:lnTo>
                    <a:pt x="9783" y="3494"/>
                  </a:lnTo>
                  <a:lnTo>
                    <a:pt x="9809" y="341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2"/>
            <p:cNvSpPr/>
            <p:nvPr/>
          </p:nvSpPr>
          <p:spPr>
            <a:xfrm>
              <a:off x="5691780" y="3170971"/>
              <a:ext cx="540582" cy="328189"/>
            </a:xfrm>
            <a:custGeom>
              <a:rect b="b" l="l" r="r" t="t"/>
              <a:pathLst>
                <a:path extrusionOk="0" h="3231" w="5322">
                  <a:moveTo>
                    <a:pt x="2840" y="1"/>
                  </a:moveTo>
                  <a:lnTo>
                    <a:pt x="2763" y="18"/>
                  </a:lnTo>
                  <a:lnTo>
                    <a:pt x="2687" y="52"/>
                  </a:lnTo>
                  <a:lnTo>
                    <a:pt x="162" y="1208"/>
                  </a:lnTo>
                  <a:lnTo>
                    <a:pt x="103" y="1242"/>
                  </a:lnTo>
                  <a:lnTo>
                    <a:pt x="52" y="1284"/>
                  </a:lnTo>
                  <a:lnTo>
                    <a:pt x="26" y="1327"/>
                  </a:lnTo>
                  <a:lnTo>
                    <a:pt x="1" y="1378"/>
                  </a:lnTo>
                  <a:lnTo>
                    <a:pt x="1" y="1429"/>
                  </a:lnTo>
                  <a:lnTo>
                    <a:pt x="18" y="1471"/>
                  </a:lnTo>
                  <a:lnTo>
                    <a:pt x="43" y="1522"/>
                  </a:lnTo>
                  <a:lnTo>
                    <a:pt x="86" y="1565"/>
                  </a:lnTo>
                  <a:lnTo>
                    <a:pt x="2049" y="3128"/>
                  </a:lnTo>
                  <a:lnTo>
                    <a:pt x="2100" y="3162"/>
                  </a:lnTo>
                  <a:lnTo>
                    <a:pt x="2168" y="3196"/>
                  </a:lnTo>
                  <a:lnTo>
                    <a:pt x="2245" y="3213"/>
                  </a:lnTo>
                  <a:lnTo>
                    <a:pt x="2330" y="3230"/>
                  </a:lnTo>
                  <a:lnTo>
                    <a:pt x="2406" y="3230"/>
                  </a:lnTo>
                  <a:lnTo>
                    <a:pt x="2491" y="3222"/>
                  </a:lnTo>
                  <a:lnTo>
                    <a:pt x="2568" y="3205"/>
                  </a:lnTo>
                  <a:lnTo>
                    <a:pt x="2636" y="3179"/>
                  </a:lnTo>
                  <a:lnTo>
                    <a:pt x="5160" y="2024"/>
                  </a:lnTo>
                  <a:lnTo>
                    <a:pt x="5219" y="1990"/>
                  </a:lnTo>
                  <a:lnTo>
                    <a:pt x="5270" y="1947"/>
                  </a:lnTo>
                  <a:lnTo>
                    <a:pt x="5304" y="1896"/>
                  </a:lnTo>
                  <a:lnTo>
                    <a:pt x="5321" y="1854"/>
                  </a:lnTo>
                  <a:lnTo>
                    <a:pt x="5321" y="1803"/>
                  </a:lnTo>
                  <a:lnTo>
                    <a:pt x="5313" y="1752"/>
                  </a:lnTo>
                  <a:lnTo>
                    <a:pt x="5279" y="1709"/>
                  </a:lnTo>
                  <a:lnTo>
                    <a:pt x="5236" y="1658"/>
                  </a:lnTo>
                  <a:lnTo>
                    <a:pt x="3282" y="103"/>
                  </a:lnTo>
                  <a:lnTo>
                    <a:pt x="3222" y="60"/>
                  </a:lnTo>
                  <a:lnTo>
                    <a:pt x="3154" y="35"/>
                  </a:lnTo>
                  <a:lnTo>
                    <a:pt x="3078" y="9"/>
                  </a:lnTo>
                  <a:lnTo>
                    <a:pt x="30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2"/>
            <p:cNvSpPr/>
            <p:nvPr/>
          </p:nvSpPr>
          <p:spPr>
            <a:xfrm>
              <a:off x="5424229" y="3309113"/>
              <a:ext cx="1065420" cy="912651"/>
            </a:xfrm>
            <a:custGeom>
              <a:rect b="b" l="l" r="r" t="t"/>
              <a:pathLst>
                <a:path extrusionOk="0" h="8985" w="10489">
                  <a:moveTo>
                    <a:pt x="102" y="1"/>
                  </a:moveTo>
                  <a:lnTo>
                    <a:pt x="0" y="5576"/>
                  </a:lnTo>
                  <a:lnTo>
                    <a:pt x="0" y="5721"/>
                  </a:lnTo>
                  <a:lnTo>
                    <a:pt x="26" y="5865"/>
                  </a:lnTo>
                  <a:lnTo>
                    <a:pt x="77" y="6018"/>
                  </a:lnTo>
                  <a:lnTo>
                    <a:pt x="145" y="6163"/>
                  </a:lnTo>
                  <a:lnTo>
                    <a:pt x="230" y="6299"/>
                  </a:lnTo>
                  <a:lnTo>
                    <a:pt x="340" y="6443"/>
                  </a:lnTo>
                  <a:lnTo>
                    <a:pt x="468" y="6571"/>
                  </a:lnTo>
                  <a:lnTo>
                    <a:pt x="612" y="6707"/>
                  </a:lnTo>
                  <a:lnTo>
                    <a:pt x="2567" y="8262"/>
                  </a:lnTo>
                  <a:lnTo>
                    <a:pt x="2669" y="8338"/>
                  </a:lnTo>
                  <a:lnTo>
                    <a:pt x="2771" y="8406"/>
                  </a:lnTo>
                  <a:lnTo>
                    <a:pt x="2873" y="8474"/>
                  </a:lnTo>
                  <a:lnTo>
                    <a:pt x="2983" y="8534"/>
                  </a:lnTo>
                  <a:lnTo>
                    <a:pt x="3213" y="8644"/>
                  </a:lnTo>
                  <a:lnTo>
                    <a:pt x="3459" y="8738"/>
                  </a:lnTo>
                  <a:lnTo>
                    <a:pt x="3714" y="8823"/>
                  </a:lnTo>
                  <a:lnTo>
                    <a:pt x="3978" y="8891"/>
                  </a:lnTo>
                  <a:lnTo>
                    <a:pt x="4250" y="8933"/>
                  </a:lnTo>
                  <a:lnTo>
                    <a:pt x="4530" y="8967"/>
                  </a:lnTo>
                  <a:lnTo>
                    <a:pt x="4819" y="8984"/>
                  </a:lnTo>
                  <a:lnTo>
                    <a:pt x="5100" y="8984"/>
                  </a:lnTo>
                  <a:lnTo>
                    <a:pt x="5380" y="8967"/>
                  </a:lnTo>
                  <a:lnTo>
                    <a:pt x="5661" y="8942"/>
                  </a:lnTo>
                  <a:lnTo>
                    <a:pt x="5941" y="8891"/>
                  </a:lnTo>
                  <a:lnTo>
                    <a:pt x="6205" y="8823"/>
                  </a:lnTo>
                  <a:lnTo>
                    <a:pt x="6468" y="8738"/>
                  </a:lnTo>
                  <a:lnTo>
                    <a:pt x="6587" y="8687"/>
                  </a:lnTo>
                  <a:lnTo>
                    <a:pt x="6715" y="8636"/>
                  </a:lnTo>
                  <a:lnTo>
                    <a:pt x="9239" y="7472"/>
                  </a:lnTo>
                  <a:lnTo>
                    <a:pt x="9375" y="7412"/>
                  </a:lnTo>
                  <a:lnTo>
                    <a:pt x="9494" y="7336"/>
                  </a:lnTo>
                  <a:lnTo>
                    <a:pt x="9613" y="7268"/>
                  </a:lnTo>
                  <a:lnTo>
                    <a:pt x="9723" y="7191"/>
                  </a:lnTo>
                  <a:lnTo>
                    <a:pt x="9825" y="7106"/>
                  </a:lnTo>
                  <a:lnTo>
                    <a:pt x="9919" y="7030"/>
                  </a:lnTo>
                  <a:lnTo>
                    <a:pt x="10004" y="6945"/>
                  </a:lnTo>
                  <a:lnTo>
                    <a:pt x="10080" y="6851"/>
                  </a:lnTo>
                  <a:lnTo>
                    <a:pt x="10148" y="6766"/>
                  </a:lnTo>
                  <a:lnTo>
                    <a:pt x="10208" y="6673"/>
                  </a:lnTo>
                  <a:lnTo>
                    <a:pt x="10259" y="6579"/>
                  </a:lnTo>
                  <a:lnTo>
                    <a:pt x="10301" y="6477"/>
                  </a:lnTo>
                  <a:lnTo>
                    <a:pt x="10335" y="6384"/>
                  </a:lnTo>
                  <a:lnTo>
                    <a:pt x="10361" y="6290"/>
                  </a:lnTo>
                  <a:lnTo>
                    <a:pt x="10369" y="6188"/>
                  </a:lnTo>
                  <a:lnTo>
                    <a:pt x="10378" y="6086"/>
                  </a:lnTo>
                  <a:lnTo>
                    <a:pt x="10488" y="511"/>
                  </a:lnTo>
                  <a:lnTo>
                    <a:pt x="10480" y="613"/>
                  </a:lnTo>
                  <a:lnTo>
                    <a:pt x="10471" y="706"/>
                  </a:lnTo>
                  <a:lnTo>
                    <a:pt x="10446" y="808"/>
                  </a:lnTo>
                  <a:lnTo>
                    <a:pt x="10412" y="902"/>
                  </a:lnTo>
                  <a:lnTo>
                    <a:pt x="10369" y="995"/>
                  </a:lnTo>
                  <a:lnTo>
                    <a:pt x="10318" y="1089"/>
                  </a:lnTo>
                  <a:lnTo>
                    <a:pt x="10259" y="1182"/>
                  </a:lnTo>
                  <a:lnTo>
                    <a:pt x="10191" y="1276"/>
                  </a:lnTo>
                  <a:lnTo>
                    <a:pt x="10114" y="1361"/>
                  </a:lnTo>
                  <a:lnTo>
                    <a:pt x="10029" y="1446"/>
                  </a:lnTo>
                  <a:lnTo>
                    <a:pt x="9936" y="1531"/>
                  </a:lnTo>
                  <a:lnTo>
                    <a:pt x="9834" y="1616"/>
                  </a:lnTo>
                  <a:lnTo>
                    <a:pt x="9723" y="1692"/>
                  </a:lnTo>
                  <a:lnTo>
                    <a:pt x="9604" y="1760"/>
                  </a:lnTo>
                  <a:lnTo>
                    <a:pt x="9477" y="1828"/>
                  </a:lnTo>
                  <a:lnTo>
                    <a:pt x="9349" y="1896"/>
                  </a:lnTo>
                  <a:lnTo>
                    <a:pt x="6825" y="3060"/>
                  </a:lnTo>
                  <a:lnTo>
                    <a:pt x="6698" y="3111"/>
                  </a:lnTo>
                  <a:lnTo>
                    <a:pt x="6570" y="3162"/>
                  </a:lnTo>
                  <a:lnTo>
                    <a:pt x="6315" y="3247"/>
                  </a:lnTo>
                  <a:lnTo>
                    <a:pt x="6043" y="3315"/>
                  </a:lnTo>
                  <a:lnTo>
                    <a:pt x="5771" y="3358"/>
                  </a:lnTo>
                  <a:lnTo>
                    <a:pt x="5491" y="3392"/>
                  </a:lnTo>
                  <a:lnTo>
                    <a:pt x="5210" y="3409"/>
                  </a:lnTo>
                  <a:lnTo>
                    <a:pt x="4921" y="3409"/>
                  </a:lnTo>
                  <a:lnTo>
                    <a:pt x="4641" y="3392"/>
                  </a:lnTo>
                  <a:lnTo>
                    <a:pt x="4360" y="3358"/>
                  </a:lnTo>
                  <a:lnTo>
                    <a:pt x="4088" y="3307"/>
                  </a:lnTo>
                  <a:lnTo>
                    <a:pt x="3825" y="3247"/>
                  </a:lnTo>
                  <a:lnTo>
                    <a:pt x="3570" y="3162"/>
                  </a:lnTo>
                  <a:lnTo>
                    <a:pt x="3323" y="3069"/>
                  </a:lnTo>
                  <a:lnTo>
                    <a:pt x="3094" y="2958"/>
                  </a:lnTo>
                  <a:lnTo>
                    <a:pt x="2983" y="2890"/>
                  </a:lnTo>
                  <a:lnTo>
                    <a:pt x="2873" y="2831"/>
                  </a:lnTo>
                  <a:lnTo>
                    <a:pt x="2779" y="2763"/>
                  </a:lnTo>
                  <a:lnTo>
                    <a:pt x="2677" y="2686"/>
                  </a:lnTo>
                  <a:lnTo>
                    <a:pt x="723" y="1123"/>
                  </a:lnTo>
                  <a:lnTo>
                    <a:pt x="578" y="995"/>
                  </a:lnTo>
                  <a:lnTo>
                    <a:pt x="451" y="859"/>
                  </a:lnTo>
                  <a:lnTo>
                    <a:pt x="340" y="723"/>
                  </a:lnTo>
                  <a:lnTo>
                    <a:pt x="255" y="579"/>
                  </a:lnTo>
                  <a:lnTo>
                    <a:pt x="187" y="434"/>
                  </a:lnTo>
                  <a:lnTo>
                    <a:pt x="136" y="290"/>
                  </a:lnTo>
                  <a:lnTo>
                    <a:pt x="111" y="145"/>
                  </a:lnTo>
                  <a:lnTo>
                    <a:pt x="102" y="1"/>
                  </a:lnTo>
                  <a:close/>
                </a:path>
              </a:pathLst>
            </a:custGeom>
            <a:solidFill>
              <a:srgbClr val="070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4" name="Google Shape;1694;p32"/>
          <p:cNvSpPr txBox="1"/>
          <p:nvPr>
            <p:ph idx="1" type="subTitle"/>
          </p:nvPr>
        </p:nvSpPr>
        <p:spPr>
          <a:xfrm>
            <a:off x="970650" y="3976175"/>
            <a:ext cx="36828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Banri Saito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2" name="Shape 1862"/>
        <p:cNvGrpSpPr/>
        <p:nvPr/>
      </p:nvGrpSpPr>
      <p:grpSpPr>
        <a:xfrm>
          <a:off x="0" y="0"/>
          <a:ext cx="0" cy="0"/>
          <a:chOff x="0" y="0"/>
          <a:chExt cx="0" cy="0"/>
        </a:xfrm>
      </p:grpSpPr>
      <p:sp>
        <p:nvSpPr>
          <p:cNvPr id="1863" name="Google Shape;1863;p41"/>
          <p:cNvSpPr txBox="1"/>
          <p:nvPr>
            <p:ph type="title"/>
          </p:nvPr>
        </p:nvSpPr>
        <p:spPr>
          <a:xfrm>
            <a:off x="713225" y="448050"/>
            <a:ext cx="77175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Authenticity</a:t>
            </a:r>
            <a:endParaRPr/>
          </a:p>
        </p:txBody>
      </p:sp>
      <p:sp>
        <p:nvSpPr>
          <p:cNvPr id="1864" name="Google Shape;1864;p41"/>
          <p:cNvSpPr txBox="1"/>
          <p:nvPr>
            <p:ph idx="1" type="subTitle"/>
          </p:nvPr>
        </p:nvSpPr>
        <p:spPr>
          <a:xfrm>
            <a:off x="713225" y="1652300"/>
            <a:ext cx="3659400" cy="25824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lang="en"/>
              <a:t>“In order to protect sushi’s authenticity as being Japanese, Japanese government and organizations took actions to regulate the sushi market as well as the image of Japanese food since early 2000s,” (Yang, 77).</a:t>
            </a:r>
            <a:endParaRPr/>
          </a:p>
          <a:p>
            <a:pPr indent="-342900" lvl="0" marL="457200" marR="0" rtl="0" algn="l">
              <a:lnSpc>
                <a:spcPct val="115000"/>
              </a:lnSpc>
              <a:spcBef>
                <a:spcPts val="1200"/>
              </a:spcBef>
              <a:spcAft>
                <a:spcPts val="0"/>
              </a:spcAft>
              <a:buSzPts val="1800"/>
              <a:buChar char="●"/>
            </a:pPr>
            <a:r>
              <a:rPr lang="en"/>
              <a:t>Ironic, because sushi originated in China, but they are not giving credit to where it is due.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8" name="Shape 1868"/>
        <p:cNvGrpSpPr/>
        <p:nvPr/>
      </p:nvGrpSpPr>
      <p:grpSpPr>
        <a:xfrm>
          <a:off x="0" y="0"/>
          <a:ext cx="0" cy="0"/>
          <a:chOff x="0" y="0"/>
          <a:chExt cx="0" cy="0"/>
        </a:xfrm>
      </p:grpSpPr>
      <p:sp>
        <p:nvSpPr>
          <p:cNvPr id="1869" name="Google Shape;1869;p42"/>
          <p:cNvSpPr txBox="1"/>
          <p:nvPr>
            <p:ph type="title"/>
          </p:nvPr>
        </p:nvSpPr>
        <p:spPr>
          <a:xfrm>
            <a:off x="2047500" y="1370200"/>
            <a:ext cx="5049000" cy="194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0" lang="en" sz="1500"/>
              <a:t>“Sushi may be associated with Japan…but sushi was </a:t>
            </a:r>
            <a:r>
              <a:rPr b="0" lang="en" sz="1500">
                <a:highlight>
                  <a:schemeClr val="accent1"/>
                </a:highlight>
              </a:rPr>
              <a:t>never solely a Japanese dish.</a:t>
            </a:r>
            <a:r>
              <a:rPr b="0" lang="en" sz="1500"/>
              <a:t> Today, anyone can make their own sushi roll and put anything they want in it, and even deep-fry it, should they choose to.</a:t>
            </a:r>
            <a:endParaRPr b="0" sz="1500"/>
          </a:p>
          <a:p>
            <a:pPr indent="0" lvl="0" marL="0" rtl="0" algn="ctr">
              <a:spcBef>
                <a:spcPts val="0"/>
              </a:spcBef>
              <a:spcAft>
                <a:spcPts val="0"/>
              </a:spcAft>
              <a:buSzPts val="990"/>
              <a:buNone/>
            </a:pPr>
            <a:r>
              <a:rPr b="0" lang="en" sz="1500"/>
              <a:t>[Sushi] may be a representative Japanese food, but it was </a:t>
            </a:r>
            <a:r>
              <a:rPr b="0" lang="en" sz="1500">
                <a:highlight>
                  <a:schemeClr val="accent1"/>
                </a:highlight>
              </a:rPr>
              <a:t>not found throughout all of Japan historically.</a:t>
            </a:r>
            <a:endParaRPr b="0" sz="1500">
              <a:highlight>
                <a:schemeClr val="accent1"/>
              </a:highlight>
            </a:endParaRPr>
          </a:p>
          <a:p>
            <a:pPr indent="0" lvl="0" marL="0" rtl="0" algn="ctr">
              <a:spcBef>
                <a:spcPts val="0"/>
              </a:spcBef>
              <a:spcAft>
                <a:spcPts val="0"/>
              </a:spcAft>
              <a:buSzPts val="990"/>
              <a:buNone/>
            </a:pPr>
            <a:r>
              <a:rPr b="0" lang="en" sz="1500"/>
              <a:t>Sushi is a very simple food, but it is </a:t>
            </a:r>
            <a:r>
              <a:rPr b="0" lang="en" sz="1500">
                <a:highlight>
                  <a:schemeClr val="accent1"/>
                </a:highlight>
              </a:rPr>
              <a:t>often exoticized,</a:t>
            </a:r>
            <a:r>
              <a:rPr b="0" lang="en" sz="1500"/>
              <a:t> which is another reason why we need a careful </a:t>
            </a:r>
            <a:r>
              <a:rPr b="0" lang="en" sz="1500"/>
              <a:t>exposition</a:t>
            </a:r>
            <a:r>
              <a:rPr b="0" lang="en" sz="1500"/>
              <a:t> of where sushi came from,” (Rath, 24).</a:t>
            </a:r>
            <a:endParaRPr b="0" sz="1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3" name="Shape 1873"/>
        <p:cNvGrpSpPr/>
        <p:nvPr/>
      </p:nvGrpSpPr>
      <p:grpSpPr>
        <a:xfrm>
          <a:off x="0" y="0"/>
          <a:ext cx="0" cy="0"/>
          <a:chOff x="0" y="0"/>
          <a:chExt cx="0" cy="0"/>
        </a:xfrm>
      </p:grpSpPr>
      <p:sp>
        <p:nvSpPr>
          <p:cNvPr id="1874" name="Google Shape;1874;p43"/>
          <p:cNvSpPr txBox="1"/>
          <p:nvPr>
            <p:ph type="title"/>
          </p:nvPr>
        </p:nvSpPr>
        <p:spPr>
          <a:xfrm>
            <a:off x="713250" y="445025"/>
            <a:ext cx="77175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When craves unattainable nostalgia…</a:t>
            </a:r>
            <a:endParaRPr/>
          </a:p>
        </p:txBody>
      </p:sp>
      <p:sp>
        <p:nvSpPr>
          <p:cNvPr id="1875" name="Google Shape;1875;p43"/>
          <p:cNvSpPr txBox="1"/>
          <p:nvPr>
            <p:ph idx="3" type="subTitle"/>
          </p:nvPr>
        </p:nvSpPr>
        <p:spPr>
          <a:xfrm>
            <a:off x="1178476" y="1121700"/>
            <a:ext cx="3116400" cy="23748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a:t>
            </a:r>
            <a:r>
              <a:rPr lang="en"/>
              <a:t>I cook Japanese food once or twice a week. It is hard to get Japanese food, vegetables, and its ingredients. I go to Japanese or Asian grocery stores by driving 1-1.5 hours away.”</a:t>
            </a:r>
            <a:endParaRPr/>
          </a:p>
          <a:p>
            <a:pPr indent="-317500" lvl="0" marL="457200" rtl="0" algn="ctr">
              <a:spcBef>
                <a:spcPts val="1200"/>
              </a:spcBef>
              <a:spcAft>
                <a:spcPts val="0"/>
              </a:spcAft>
              <a:buSzPts val="1400"/>
              <a:buChar char="-"/>
            </a:pPr>
            <a:r>
              <a:rPr lang="en"/>
              <a:t>Kumiko Nakamura (has lived in the U.S. for 25 years so far)</a:t>
            </a:r>
            <a:endParaRPr/>
          </a:p>
        </p:txBody>
      </p:sp>
      <p:sp>
        <p:nvSpPr>
          <p:cNvPr id="1876" name="Google Shape;1876;p43"/>
          <p:cNvSpPr txBox="1"/>
          <p:nvPr>
            <p:ph idx="4" type="subTitle"/>
          </p:nvPr>
        </p:nvSpPr>
        <p:spPr>
          <a:xfrm>
            <a:off x="4945375" y="1121699"/>
            <a:ext cx="3172200" cy="3038400"/>
          </a:xfrm>
          <a:prstGeom prst="rect">
            <a:avLst/>
          </a:prstGeom>
        </p:spPr>
        <p:txBody>
          <a:bodyPr anchorCtr="0" anchor="t" bIns="91425" lIns="91425" spcFirstLastPara="1" rIns="91425" wrap="square" tIns="91425">
            <a:normAutofit fontScale="92500"/>
          </a:bodyPr>
          <a:lstStyle/>
          <a:p>
            <a:pPr indent="0" lvl="0" marL="0" marR="0" rtl="0" algn="ctr">
              <a:lnSpc>
                <a:spcPct val="115000"/>
              </a:lnSpc>
              <a:spcBef>
                <a:spcPts val="0"/>
              </a:spcBef>
              <a:spcAft>
                <a:spcPts val="0"/>
              </a:spcAft>
              <a:buNone/>
            </a:pPr>
            <a:r>
              <a:rPr lang="en"/>
              <a:t>「似たような食材を探して使う。前から住んでいる日本人に相談してみる。」</a:t>
            </a:r>
            <a:endParaRPr/>
          </a:p>
          <a:p>
            <a:pPr indent="0" lvl="0" marL="0" marR="0" rtl="0" algn="ctr">
              <a:lnSpc>
                <a:spcPct val="115000"/>
              </a:lnSpc>
              <a:spcBef>
                <a:spcPts val="1200"/>
              </a:spcBef>
              <a:spcAft>
                <a:spcPts val="0"/>
              </a:spcAft>
              <a:buNone/>
            </a:pPr>
            <a:r>
              <a:rPr lang="en"/>
              <a:t>“I try to make Japanese food with similar ingredients. When I have troubles making it, I ask other Japanese people who has lived in the U.S. longer than me for advice.”</a:t>
            </a:r>
            <a:endParaRPr/>
          </a:p>
          <a:p>
            <a:pPr indent="-310832" lvl="0" marL="457200" marR="0" rtl="0" algn="ctr">
              <a:lnSpc>
                <a:spcPct val="115000"/>
              </a:lnSpc>
              <a:spcBef>
                <a:spcPts val="1200"/>
              </a:spcBef>
              <a:spcAft>
                <a:spcPts val="0"/>
              </a:spcAft>
              <a:buSzPct val="100000"/>
              <a:buChar char="-"/>
            </a:pPr>
            <a:r>
              <a:rPr lang="en"/>
              <a:t>Tomoko Saito (has lived in the U.S. for 21 years)</a:t>
            </a:r>
            <a:endParaRPr/>
          </a:p>
          <a:p>
            <a:pPr indent="0" lvl="0" marL="0" marR="0" rtl="0" algn="ctr">
              <a:lnSpc>
                <a:spcPct val="115000"/>
              </a:lnSpc>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0" name="Shape 1880"/>
        <p:cNvGrpSpPr/>
        <p:nvPr/>
      </p:nvGrpSpPr>
      <p:grpSpPr>
        <a:xfrm>
          <a:off x="0" y="0"/>
          <a:ext cx="0" cy="0"/>
          <a:chOff x="0" y="0"/>
          <a:chExt cx="0" cy="0"/>
        </a:xfrm>
      </p:grpSpPr>
      <p:sp>
        <p:nvSpPr>
          <p:cNvPr id="1881" name="Google Shape;1881;p44"/>
          <p:cNvSpPr txBox="1"/>
          <p:nvPr>
            <p:ph idx="1" type="subTitle"/>
          </p:nvPr>
        </p:nvSpPr>
        <p:spPr>
          <a:xfrm>
            <a:off x="2502600" y="924653"/>
            <a:ext cx="4138800" cy="3002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“When I came to Kentucky for school and lived in the dormitory, I brought my dry ingredients and seasoning with me so that I could make my dishes.  However, my asian cooking can be flexible.  If I can’t make curry, there is always sweet &amp; sour or ginger &amp; green onion flavors.  I made Asian dishes daily and my friends loved my asian barbecue ribs.” </a:t>
            </a:r>
            <a:endParaRPr/>
          </a:p>
          <a:p>
            <a:pPr indent="-317500" lvl="0" marL="457200" rtl="0" algn="ctr">
              <a:spcBef>
                <a:spcPts val="1200"/>
              </a:spcBef>
              <a:spcAft>
                <a:spcPts val="0"/>
              </a:spcAft>
              <a:buSzPts val="1400"/>
              <a:buChar char="-"/>
            </a:pPr>
            <a:r>
              <a:rPr lang="en"/>
              <a:t>Clara Chan (came to the U.S. since she was a teenager and has lived in the U.S. for 39 years so far)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5" name="Shape 1885"/>
        <p:cNvGrpSpPr/>
        <p:nvPr/>
      </p:nvGrpSpPr>
      <p:grpSpPr>
        <a:xfrm>
          <a:off x="0" y="0"/>
          <a:ext cx="0" cy="0"/>
          <a:chOff x="0" y="0"/>
          <a:chExt cx="0" cy="0"/>
        </a:xfrm>
      </p:grpSpPr>
      <p:sp>
        <p:nvSpPr>
          <p:cNvPr id="1886" name="Google Shape;1886;p45"/>
          <p:cNvSpPr txBox="1"/>
          <p:nvPr>
            <p:ph idx="1" type="body"/>
          </p:nvPr>
        </p:nvSpPr>
        <p:spPr>
          <a:xfrm>
            <a:off x="713225" y="1122000"/>
            <a:ext cx="7717500" cy="344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Rath, Eric. </a:t>
            </a:r>
            <a:r>
              <a:rPr i="1" lang="en"/>
              <a:t>Oishii: The History of Sushi. </a:t>
            </a:r>
            <a:r>
              <a:rPr lang="en"/>
              <a:t>London : Reaktion Books, 2021.</a:t>
            </a:r>
            <a:endParaRPr/>
          </a:p>
          <a:p>
            <a:pPr indent="0" lvl="0" marL="0" rtl="0" algn="l">
              <a:spcBef>
                <a:spcPts val="1200"/>
              </a:spcBef>
              <a:spcAft>
                <a:spcPts val="0"/>
              </a:spcAft>
              <a:buNone/>
            </a:pPr>
            <a:r>
              <a:rPr lang="en"/>
              <a:t>Yang, Wen. “THE "AUTHENTICITY" OF SUSHI: TRANSFORMING AND MODERNIZING A JAPANESE FOOD.” Master of Arts, University of Arizona, 2013.</a:t>
            </a:r>
            <a:endParaRPr/>
          </a:p>
          <a:p>
            <a:pPr indent="0" lvl="0" marL="0" marR="0" rtl="0" algn="l">
              <a:lnSpc>
                <a:spcPct val="100000"/>
              </a:lnSpc>
              <a:spcBef>
                <a:spcPts val="1200"/>
              </a:spcBef>
              <a:spcAft>
                <a:spcPts val="0"/>
              </a:spcAft>
              <a:buNone/>
            </a:pPr>
            <a:r>
              <a:rPr lang="en"/>
              <a:t>Avey, Tori. “Discover the History of Sushi.” Public Broadcasting Service, September 5, 2012. https://www.pbs.org/food/the-history-kitchen/history-of-sushi/. </a:t>
            </a:r>
            <a:endParaRPr/>
          </a:p>
          <a:p>
            <a:pPr indent="0" lvl="0" marL="0" marR="0" rtl="0" algn="l">
              <a:lnSpc>
                <a:spcPct val="100000"/>
              </a:lnSpc>
              <a:spcBef>
                <a:spcPts val="1200"/>
              </a:spcBef>
              <a:spcAft>
                <a:spcPts val="0"/>
              </a:spcAft>
              <a:buNone/>
            </a:pPr>
            <a:r>
              <a:rPr lang="en"/>
              <a:t>Michelin. “The History of Sushi in America.” Last modified November 15, 2019. https://guide.michelin.com/us/en/article/features/sushi-history-america-los-angeles</a:t>
            </a:r>
            <a:endParaRPr/>
          </a:p>
          <a:p>
            <a:pPr indent="0" lvl="0" marL="0" rtl="0" algn="l">
              <a:spcBef>
                <a:spcPts val="1200"/>
              </a:spcBef>
              <a:spcAft>
                <a:spcPts val="1200"/>
              </a:spcAft>
              <a:buNone/>
            </a:pPr>
            <a:r>
              <a:t/>
            </a:r>
            <a:endParaRPr/>
          </a:p>
        </p:txBody>
      </p:sp>
      <p:sp>
        <p:nvSpPr>
          <p:cNvPr id="1887" name="Google Shape;1887;p45"/>
          <p:cNvSpPr txBox="1"/>
          <p:nvPr>
            <p:ph type="title"/>
          </p:nvPr>
        </p:nvSpPr>
        <p:spPr>
          <a:xfrm>
            <a:off x="713250" y="445025"/>
            <a:ext cx="77175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References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1" name="Shape 1891"/>
        <p:cNvGrpSpPr/>
        <p:nvPr/>
      </p:nvGrpSpPr>
      <p:grpSpPr>
        <a:xfrm>
          <a:off x="0" y="0"/>
          <a:ext cx="0" cy="0"/>
          <a:chOff x="0" y="0"/>
          <a:chExt cx="0" cy="0"/>
        </a:xfrm>
      </p:grpSpPr>
      <p:sp>
        <p:nvSpPr>
          <p:cNvPr id="1892" name="Google Shape;1892;p46"/>
          <p:cNvSpPr txBox="1"/>
          <p:nvPr/>
        </p:nvSpPr>
        <p:spPr>
          <a:xfrm>
            <a:off x="5124450" y="3659400"/>
            <a:ext cx="3306300" cy="345900"/>
          </a:xfrm>
          <a:prstGeom prst="rect">
            <a:avLst/>
          </a:prstGeom>
          <a:noFill/>
          <a:ln>
            <a:noFill/>
          </a:ln>
        </p:spPr>
        <p:txBody>
          <a:bodyPr anchorCtr="0" anchor="ctr" bIns="91425" lIns="91425" spcFirstLastPara="1" rIns="91425" wrap="square" tIns="91425">
            <a:noAutofit/>
          </a:bodyPr>
          <a:lstStyle/>
          <a:p>
            <a:pPr indent="0" lvl="0" marL="0" rtl="0" algn="r">
              <a:spcBef>
                <a:spcPts val="300"/>
              </a:spcBef>
              <a:spcAft>
                <a:spcPts val="0"/>
              </a:spcAft>
              <a:buNone/>
            </a:pPr>
            <a:r>
              <a:rPr lang="en" sz="1200">
                <a:solidFill>
                  <a:schemeClr val="dk1"/>
                </a:solidFill>
                <a:latin typeface="Montserrat"/>
                <a:ea typeface="Montserrat"/>
                <a:cs typeface="Montserrat"/>
                <a:sym typeface="Montserrat"/>
              </a:rPr>
              <a:t>Please keep this slide for attribution.</a:t>
            </a:r>
            <a:endParaRPr b="1" sz="1200">
              <a:solidFill>
                <a:schemeClr val="dk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8" name="Shape 1698"/>
        <p:cNvGrpSpPr/>
        <p:nvPr/>
      </p:nvGrpSpPr>
      <p:grpSpPr>
        <a:xfrm>
          <a:off x="0" y="0"/>
          <a:ext cx="0" cy="0"/>
          <a:chOff x="0" y="0"/>
          <a:chExt cx="0" cy="0"/>
        </a:xfrm>
      </p:grpSpPr>
      <p:sp>
        <p:nvSpPr>
          <p:cNvPr id="1699" name="Google Shape;1699;p33"/>
          <p:cNvSpPr txBox="1"/>
          <p:nvPr>
            <p:ph idx="1" type="subTitle"/>
          </p:nvPr>
        </p:nvSpPr>
        <p:spPr>
          <a:xfrm>
            <a:off x="5244000" y="2571750"/>
            <a:ext cx="3180000" cy="1323000"/>
          </a:xfrm>
          <a:prstGeom prst="rect">
            <a:avLst/>
          </a:prstGeom>
        </p:spPr>
        <p:txBody>
          <a:bodyPr anchorCtr="0" anchor="ctr" bIns="91425" lIns="91425" spcFirstLastPara="1" rIns="91425" wrap="square" tIns="91425">
            <a:noAutofit/>
          </a:bodyPr>
          <a:lstStyle/>
          <a:p>
            <a:pPr indent="-342900" lvl="0" marL="457200" rtl="0" algn="r">
              <a:spcBef>
                <a:spcPts val="0"/>
              </a:spcBef>
              <a:spcAft>
                <a:spcPts val="0"/>
              </a:spcAft>
              <a:buSzPts val="1800"/>
              <a:buAutoNum type="arabicPeriod"/>
            </a:pPr>
            <a:r>
              <a:rPr lang="en"/>
              <a:t>What does one do when they crave an unattainable nostalgia?</a:t>
            </a:r>
            <a:endParaRPr/>
          </a:p>
          <a:p>
            <a:pPr indent="-342900" lvl="0" marL="457200" rtl="0" algn="r">
              <a:spcBef>
                <a:spcPts val="0"/>
              </a:spcBef>
              <a:spcAft>
                <a:spcPts val="0"/>
              </a:spcAft>
              <a:buSzPts val="1800"/>
              <a:buAutoNum type="arabicPeriod"/>
            </a:pPr>
            <a:r>
              <a:rPr lang="en"/>
              <a:t>How do other cultures or people of another culture benefit from this nostalgia?</a:t>
            </a:r>
            <a:endParaRPr/>
          </a:p>
        </p:txBody>
      </p:sp>
      <p:sp>
        <p:nvSpPr>
          <p:cNvPr id="1700" name="Google Shape;1700;p33"/>
          <p:cNvSpPr txBox="1"/>
          <p:nvPr>
            <p:ph type="title"/>
          </p:nvPr>
        </p:nvSpPr>
        <p:spPr>
          <a:xfrm>
            <a:off x="713250" y="445025"/>
            <a:ext cx="77175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2 Questions in Addressing this Topic</a:t>
            </a:r>
            <a:endParaRPr/>
          </a:p>
        </p:txBody>
      </p:sp>
      <p:grpSp>
        <p:nvGrpSpPr>
          <p:cNvPr id="1701" name="Google Shape;1701;p33"/>
          <p:cNvGrpSpPr/>
          <p:nvPr/>
        </p:nvGrpSpPr>
        <p:grpSpPr>
          <a:xfrm>
            <a:off x="713456" y="1622241"/>
            <a:ext cx="3858571" cy="2973547"/>
            <a:chOff x="-4749238" y="1673996"/>
            <a:chExt cx="4220246" cy="3252267"/>
          </a:xfrm>
        </p:grpSpPr>
        <p:sp>
          <p:nvSpPr>
            <p:cNvPr id="1702" name="Google Shape;1702;p33"/>
            <p:cNvSpPr/>
            <p:nvPr/>
          </p:nvSpPr>
          <p:spPr>
            <a:xfrm>
              <a:off x="-3217391" y="3930563"/>
              <a:ext cx="811786" cy="507224"/>
            </a:xfrm>
            <a:custGeom>
              <a:rect b="b" l="l" r="r" t="t"/>
              <a:pathLst>
                <a:path extrusionOk="0" h="5789" w="9265">
                  <a:moveTo>
                    <a:pt x="4735" y="0"/>
                  </a:moveTo>
                  <a:lnTo>
                    <a:pt x="1" y="2176"/>
                  </a:lnTo>
                  <a:lnTo>
                    <a:pt x="4539" y="5788"/>
                  </a:lnTo>
                  <a:lnTo>
                    <a:pt x="9265" y="3613"/>
                  </a:lnTo>
                  <a:lnTo>
                    <a:pt x="473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3"/>
            <p:cNvSpPr/>
            <p:nvPr/>
          </p:nvSpPr>
          <p:spPr>
            <a:xfrm>
              <a:off x="-1897057" y="3299794"/>
              <a:ext cx="811786" cy="507224"/>
            </a:xfrm>
            <a:custGeom>
              <a:rect b="b" l="l" r="r" t="t"/>
              <a:pathLst>
                <a:path extrusionOk="0" h="5789" w="9265">
                  <a:moveTo>
                    <a:pt x="4726" y="1"/>
                  </a:moveTo>
                  <a:lnTo>
                    <a:pt x="1" y="2176"/>
                  </a:lnTo>
                  <a:lnTo>
                    <a:pt x="4531" y="5789"/>
                  </a:lnTo>
                  <a:lnTo>
                    <a:pt x="9265" y="3621"/>
                  </a:lnTo>
                  <a:lnTo>
                    <a:pt x="4726" y="1"/>
                  </a:lnTo>
                  <a:close/>
                </a:path>
              </a:pathLst>
            </a:custGeom>
            <a:solidFill>
              <a:srgbClr val="B552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4" name="Google Shape;1704;p33"/>
            <p:cNvGrpSpPr/>
            <p:nvPr/>
          </p:nvGrpSpPr>
          <p:grpSpPr>
            <a:xfrm>
              <a:off x="-4749238" y="1941435"/>
              <a:ext cx="4220246" cy="2984827"/>
              <a:chOff x="-4749238" y="1941435"/>
              <a:chExt cx="4220246" cy="2984827"/>
            </a:xfrm>
          </p:grpSpPr>
          <p:sp>
            <p:nvSpPr>
              <p:cNvPr id="1705" name="Google Shape;1705;p33"/>
              <p:cNvSpPr/>
              <p:nvPr/>
            </p:nvSpPr>
            <p:spPr>
              <a:xfrm>
                <a:off x="-2829413" y="4247043"/>
                <a:ext cx="423811" cy="679219"/>
              </a:xfrm>
              <a:custGeom>
                <a:rect b="b" l="l" r="r" t="t"/>
                <a:pathLst>
                  <a:path extrusionOk="0" h="7752" w="4837">
                    <a:moveTo>
                      <a:pt x="4837" y="1"/>
                    </a:moveTo>
                    <a:lnTo>
                      <a:pt x="111" y="2176"/>
                    </a:lnTo>
                    <a:lnTo>
                      <a:pt x="1" y="7752"/>
                    </a:lnTo>
                    <a:lnTo>
                      <a:pt x="4735" y="5585"/>
                    </a:lnTo>
                    <a:lnTo>
                      <a:pt x="4837"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3"/>
              <p:cNvSpPr/>
              <p:nvPr/>
            </p:nvSpPr>
            <p:spPr>
              <a:xfrm>
                <a:off x="-3227029" y="4121222"/>
                <a:ext cx="407426" cy="805040"/>
              </a:xfrm>
              <a:custGeom>
                <a:rect b="b" l="l" r="r" t="t"/>
                <a:pathLst>
                  <a:path extrusionOk="0" h="9188" w="4650">
                    <a:moveTo>
                      <a:pt x="111" y="0"/>
                    </a:moveTo>
                    <a:lnTo>
                      <a:pt x="0" y="5576"/>
                    </a:lnTo>
                    <a:lnTo>
                      <a:pt x="4539" y="9188"/>
                    </a:lnTo>
                    <a:lnTo>
                      <a:pt x="4649" y="3612"/>
                    </a:lnTo>
                    <a:lnTo>
                      <a:pt x="11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3"/>
              <p:cNvSpPr/>
              <p:nvPr/>
            </p:nvSpPr>
            <p:spPr>
              <a:xfrm>
                <a:off x="-1509079" y="3617062"/>
                <a:ext cx="423811" cy="679219"/>
              </a:xfrm>
              <a:custGeom>
                <a:rect b="b" l="l" r="r" t="t"/>
                <a:pathLst>
                  <a:path extrusionOk="0" h="7752" w="4837">
                    <a:moveTo>
                      <a:pt x="4837" y="0"/>
                    </a:moveTo>
                    <a:lnTo>
                      <a:pt x="103" y="2168"/>
                    </a:lnTo>
                    <a:lnTo>
                      <a:pt x="1" y="7752"/>
                    </a:lnTo>
                    <a:lnTo>
                      <a:pt x="4726" y="5576"/>
                    </a:lnTo>
                    <a:lnTo>
                      <a:pt x="48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3"/>
              <p:cNvSpPr/>
              <p:nvPr/>
            </p:nvSpPr>
            <p:spPr>
              <a:xfrm>
                <a:off x="-1906695" y="3490453"/>
                <a:ext cx="406638" cy="805828"/>
              </a:xfrm>
              <a:custGeom>
                <a:rect b="b" l="l" r="r" t="t"/>
                <a:pathLst>
                  <a:path extrusionOk="0" h="9197" w="4641">
                    <a:moveTo>
                      <a:pt x="111" y="0"/>
                    </a:moveTo>
                    <a:lnTo>
                      <a:pt x="0" y="5576"/>
                    </a:lnTo>
                    <a:lnTo>
                      <a:pt x="4539" y="9197"/>
                    </a:lnTo>
                    <a:lnTo>
                      <a:pt x="4641" y="3613"/>
                    </a:lnTo>
                    <a:lnTo>
                      <a:pt x="11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3"/>
              <p:cNvSpPr/>
              <p:nvPr/>
            </p:nvSpPr>
            <p:spPr>
              <a:xfrm>
                <a:off x="-3549555" y="2898411"/>
                <a:ext cx="3020563" cy="1873023"/>
              </a:xfrm>
              <a:custGeom>
                <a:rect b="b" l="l" r="r" t="t"/>
                <a:pathLst>
                  <a:path extrusionOk="0" h="21377" w="34474">
                    <a:moveTo>
                      <a:pt x="34474" y="0"/>
                    </a:moveTo>
                    <a:lnTo>
                      <a:pt x="111" y="15792"/>
                    </a:lnTo>
                    <a:lnTo>
                      <a:pt x="1" y="21376"/>
                    </a:lnTo>
                    <a:lnTo>
                      <a:pt x="34363" y="5584"/>
                    </a:lnTo>
                    <a:lnTo>
                      <a:pt x="34474" y="0"/>
                    </a:lnTo>
                    <a:close/>
                  </a:path>
                </a:pathLst>
              </a:cu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3"/>
              <p:cNvSpPr/>
              <p:nvPr/>
            </p:nvSpPr>
            <p:spPr>
              <a:xfrm>
                <a:off x="-4749238" y="3325116"/>
                <a:ext cx="1209487" cy="1446320"/>
              </a:xfrm>
              <a:custGeom>
                <a:rect b="b" l="l" r="r" t="t"/>
                <a:pathLst>
                  <a:path extrusionOk="0" h="16507" w="13804">
                    <a:moveTo>
                      <a:pt x="111" y="1"/>
                    </a:moveTo>
                    <a:lnTo>
                      <a:pt x="1" y="5576"/>
                    </a:lnTo>
                    <a:lnTo>
                      <a:pt x="13693" y="16506"/>
                    </a:lnTo>
                    <a:lnTo>
                      <a:pt x="13803" y="10922"/>
                    </a:lnTo>
                    <a:lnTo>
                      <a:pt x="111" y="1"/>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3"/>
              <p:cNvSpPr/>
              <p:nvPr/>
            </p:nvSpPr>
            <p:spPr>
              <a:xfrm>
                <a:off x="-4739512" y="1941435"/>
                <a:ext cx="4210512" cy="2340731"/>
              </a:xfrm>
              <a:custGeom>
                <a:rect b="b" l="l" r="r" t="t"/>
                <a:pathLst>
                  <a:path extrusionOk="0" h="26715" w="48055">
                    <a:moveTo>
                      <a:pt x="34363" y="1"/>
                    </a:moveTo>
                    <a:lnTo>
                      <a:pt x="0" y="15793"/>
                    </a:lnTo>
                    <a:lnTo>
                      <a:pt x="13692" y="26714"/>
                    </a:lnTo>
                    <a:lnTo>
                      <a:pt x="48055" y="10922"/>
                    </a:lnTo>
                    <a:lnTo>
                      <a:pt x="34363" y="1"/>
                    </a:lnTo>
                    <a:close/>
                  </a:path>
                </a:pathLst>
              </a:cu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2" name="Google Shape;1712;p33"/>
            <p:cNvGrpSpPr/>
            <p:nvPr/>
          </p:nvGrpSpPr>
          <p:grpSpPr>
            <a:xfrm>
              <a:off x="-2605842" y="1673996"/>
              <a:ext cx="1596766" cy="1548312"/>
              <a:chOff x="-3668717" y="2142521"/>
              <a:chExt cx="1596766" cy="1548312"/>
            </a:xfrm>
          </p:grpSpPr>
          <p:sp>
            <p:nvSpPr>
              <p:cNvPr id="1713" name="Google Shape;1713;p33"/>
              <p:cNvSpPr/>
              <p:nvPr/>
            </p:nvSpPr>
            <p:spPr>
              <a:xfrm>
                <a:off x="-3658992" y="2142521"/>
                <a:ext cx="979313" cy="595105"/>
              </a:xfrm>
              <a:custGeom>
                <a:rect b="b" l="l" r="r" t="t"/>
                <a:pathLst>
                  <a:path extrusionOk="0" h="6792" w="11177">
                    <a:moveTo>
                      <a:pt x="5873" y="1267"/>
                    </a:moveTo>
                    <a:lnTo>
                      <a:pt x="5992" y="1276"/>
                    </a:lnTo>
                    <a:lnTo>
                      <a:pt x="6111" y="1284"/>
                    </a:lnTo>
                    <a:lnTo>
                      <a:pt x="6230" y="1310"/>
                    </a:lnTo>
                    <a:lnTo>
                      <a:pt x="6341" y="1335"/>
                    </a:lnTo>
                    <a:lnTo>
                      <a:pt x="6451" y="1369"/>
                    </a:lnTo>
                    <a:lnTo>
                      <a:pt x="6553" y="1412"/>
                    </a:lnTo>
                    <a:lnTo>
                      <a:pt x="6655" y="1454"/>
                    </a:lnTo>
                    <a:lnTo>
                      <a:pt x="6749" y="1505"/>
                    </a:lnTo>
                    <a:lnTo>
                      <a:pt x="6834" y="1565"/>
                    </a:lnTo>
                    <a:lnTo>
                      <a:pt x="8831" y="3120"/>
                    </a:lnTo>
                    <a:lnTo>
                      <a:pt x="8908" y="3188"/>
                    </a:lnTo>
                    <a:lnTo>
                      <a:pt x="8967" y="3256"/>
                    </a:lnTo>
                    <a:lnTo>
                      <a:pt x="9018" y="3324"/>
                    </a:lnTo>
                    <a:lnTo>
                      <a:pt x="9052" y="3392"/>
                    </a:lnTo>
                    <a:lnTo>
                      <a:pt x="9078" y="3468"/>
                    </a:lnTo>
                    <a:lnTo>
                      <a:pt x="9095" y="3545"/>
                    </a:lnTo>
                    <a:lnTo>
                      <a:pt x="9095" y="3613"/>
                    </a:lnTo>
                    <a:lnTo>
                      <a:pt x="9086" y="3689"/>
                    </a:lnTo>
                    <a:lnTo>
                      <a:pt x="9069" y="3757"/>
                    </a:lnTo>
                    <a:lnTo>
                      <a:pt x="9035" y="3834"/>
                    </a:lnTo>
                    <a:lnTo>
                      <a:pt x="8993" y="3902"/>
                    </a:lnTo>
                    <a:lnTo>
                      <a:pt x="8942" y="3961"/>
                    </a:lnTo>
                    <a:lnTo>
                      <a:pt x="8874" y="4029"/>
                    </a:lnTo>
                    <a:lnTo>
                      <a:pt x="8806" y="4089"/>
                    </a:lnTo>
                    <a:lnTo>
                      <a:pt x="8712" y="4140"/>
                    </a:lnTo>
                    <a:lnTo>
                      <a:pt x="8619" y="4191"/>
                    </a:lnTo>
                    <a:lnTo>
                      <a:pt x="6111" y="5381"/>
                    </a:lnTo>
                    <a:lnTo>
                      <a:pt x="6001" y="5423"/>
                    </a:lnTo>
                    <a:lnTo>
                      <a:pt x="5890" y="5457"/>
                    </a:lnTo>
                    <a:lnTo>
                      <a:pt x="5780" y="5483"/>
                    </a:lnTo>
                    <a:lnTo>
                      <a:pt x="5661" y="5508"/>
                    </a:lnTo>
                    <a:lnTo>
                      <a:pt x="5542" y="5525"/>
                    </a:lnTo>
                    <a:lnTo>
                      <a:pt x="5185" y="5525"/>
                    </a:lnTo>
                    <a:lnTo>
                      <a:pt x="5066" y="5508"/>
                    </a:lnTo>
                    <a:lnTo>
                      <a:pt x="4947" y="5491"/>
                    </a:lnTo>
                    <a:lnTo>
                      <a:pt x="4837" y="5466"/>
                    </a:lnTo>
                    <a:lnTo>
                      <a:pt x="4726" y="5432"/>
                    </a:lnTo>
                    <a:lnTo>
                      <a:pt x="4624" y="5389"/>
                    </a:lnTo>
                    <a:lnTo>
                      <a:pt x="4522" y="5338"/>
                    </a:lnTo>
                    <a:lnTo>
                      <a:pt x="4429" y="5287"/>
                    </a:lnTo>
                    <a:lnTo>
                      <a:pt x="4344" y="5228"/>
                    </a:lnTo>
                    <a:lnTo>
                      <a:pt x="2346" y="3672"/>
                    </a:lnTo>
                    <a:lnTo>
                      <a:pt x="2270" y="3613"/>
                    </a:lnTo>
                    <a:lnTo>
                      <a:pt x="2210" y="3545"/>
                    </a:lnTo>
                    <a:lnTo>
                      <a:pt x="2159" y="3468"/>
                    </a:lnTo>
                    <a:lnTo>
                      <a:pt x="2125" y="3400"/>
                    </a:lnTo>
                    <a:lnTo>
                      <a:pt x="2100" y="3324"/>
                    </a:lnTo>
                    <a:lnTo>
                      <a:pt x="2083" y="3256"/>
                    </a:lnTo>
                    <a:lnTo>
                      <a:pt x="2083" y="3179"/>
                    </a:lnTo>
                    <a:lnTo>
                      <a:pt x="2091" y="3111"/>
                    </a:lnTo>
                    <a:lnTo>
                      <a:pt x="2108" y="3035"/>
                    </a:lnTo>
                    <a:lnTo>
                      <a:pt x="2142" y="2967"/>
                    </a:lnTo>
                    <a:lnTo>
                      <a:pt x="2185" y="2899"/>
                    </a:lnTo>
                    <a:lnTo>
                      <a:pt x="2236" y="2831"/>
                    </a:lnTo>
                    <a:lnTo>
                      <a:pt x="2304" y="2771"/>
                    </a:lnTo>
                    <a:lnTo>
                      <a:pt x="2372" y="2712"/>
                    </a:lnTo>
                    <a:lnTo>
                      <a:pt x="2457" y="2652"/>
                    </a:lnTo>
                    <a:lnTo>
                      <a:pt x="2559" y="2601"/>
                    </a:lnTo>
                    <a:lnTo>
                      <a:pt x="5066" y="1420"/>
                    </a:lnTo>
                    <a:lnTo>
                      <a:pt x="5177" y="1369"/>
                    </a:lnTo>
                    <a:lnTo>
                      <a:pt x="5287" y="1335"/>
                    </a:lnTo>
                    <a:lnTo>
                      <a:pt x="5397" y="1310"/>
                    </a:lnTo>
                    <a:lnTo>
                      <a:pt x="5516" y="1284"/>
                    </a:lnTo>
                    <a:lnTo>
                      <a:pt x="5635" y="1276"/>
                    </a:lnTo>
                    <a:lnTo>
                      <a:pt x="5754" y="1267"/>
                    </a:lnTo>
                    <a:close/>
                    <a:moveTo>
                      <a:pt x="5695" y="1"/>
                    </a:moveTo>
                    <a:lnTo>
                      <a:pt x="5397" y="18"/>
                    </a:lnTo>
                    <a:lnTo>
                      <a:pt x="5100" y="52"/>
                    </a:lnTo>
                    <a:lnTo>
                      <a:pt x="4811" y="103"/>
                    </a:lnTo>
                    <a:lnTo>
                      <a:pt x="4531" y="179"/>
                    </a:lnTo>
                    <a:lnTo>
                      <a:pt x="4395" y="222"/>
                    </a:lnTo>
                    <a:lnTo>
                      <a:pt x="4259" y="264"/>
                    </a:lnTo>
                    <a:lnTo>
                      <a:pt x="4123" y="315"/>
                    </a:lnTo>
                    <a:lnTo>
                      <a:pt x="3995" y="375"/>
                    </a:lnTo>
                    <a:lnTo>
                      <a:pt x="1207" y="1658"/>
                    </a:lnTo>
                    <a:lnTo>
                      <a:pt x="1080" y="1718"/>
                    </a:lnTo>
                    <a:lnTo>
                      <a:pt x="961" y="1777"/>
                    </a:lnTo>
                    <a:lnTo>
                      <a:pt x="850" y="1845"/>
                    </a:lnTo>
                    <a:lnTo>
                      <a:pt x="748" y="1913"/>
                    </a:lnTo>
                    <a:lnTo>
                      <a:pt x="646" y="1989"/>
                    </a:lnTo>
                    <a:lnTo>
                      <a:pt x="561" y="2057"/>
                    </a:lnTo>
                    <a:lnTo>
                      <a:pt x="476" y="2134"/>
                    </a:lnTo>
                    <a:lnTo>
                      <a:pt x="400" y="2219"/>
                    </a:lnTo>
                    <a:lnTo>
                      <a:pt x="323" y="2295"/>
                    </a:lnTo>
                    <a:lnTo>
                      <a:pt x="264" y="2380"/>
                    </a:lnTo>
                    <a:lnTo>
                      <a:pt x="204" y="2465"/>
                    </a:lnTo>
                    <a:lnTo>
                      <a:pt x="153" y="2550"/>
                    </a:lnTo>
                    <a:lnTo>
                      <a:pt x="111" y="2635"/>
                    </a:lnTo>
                    <a:lnTo>
                      <a:pt x="77" y="2720"/>
                    </a:lnTo>
                    <a:lnTo>
                      <a:pt x="43" y="2814"/>
                    </a:lnTo>
                    <a:lnTo>
                      <a:pt x="26" y="2899"/>
                    </a:lnTo>
                    <a:lnTo>
                      <a:pt x="9" y="2992"/>
                    </a:lnTo>
                    <a:lnTo>
                      <a:pt x="0" y="3077"/>
                    </a:lnTo>
                    <a:lnTo>
                      <a:pt x="0" y="3171"/>
                    </a:lnTo>
                    <a:lnTo>
                      <a:pt x="9" y="3264"/>
                    </a:lnTo>
                    <a:lnTo>
                      <a:pt x="17" y="3358"/>
                    </a:lnTo>
                    <a:lnTo>
                      <a:pt x="43" y="3443"/>
                    </a:lnTo>
                    <a:lnTo>
                      <a:pt x="68" y="3536"/>
                    </a:lnTo>
                    <a:lnTo>
                      <a:pt x="102" y="3621"/>
                    </a:lnTo>
                    <a:lnTo>
                      <a:pt x="145" y="3715"/>
                    </a:lnTo>
                    <a:lnTo>
                      <a:pt x="196" y="3800"/>
                    </a:lnTo>
                    <a:lnTo>
                      <a:pt x="255" y="3893"/>
                    </a:lnTo>
                    <a:lnTo>
                      <a:pt x="315" y="3978"/>
                    </a:lnTo>
                    <a:lnTo>
                      <a:pt x="391" y="4063"/>
                    </a:lnTo>
                    <a:lnTo>
                      <a:pt x="468" y="4148"/>
                    </a:lnTo>
                    <a:lnTo>
                      <a:pt x="561" y="4225"/>
                    </a:lnTo>
                    <a:lnTo>
                      <a:pt x="655" y="4310"/>
                    </a:lnTo>
                    <a:lnTo>
                      <a:pt x="2814" y="6035"/>
                    </a:lnTo>
                    <a:lnTo>
                      <a:pt x="2916" y="6112"/>
                    </a:lnTo>
                    <a:lnTo>
                      <a:pt x="3026" y="6180"/>
                    </a:lnTo>
                    <a:lnTo>
                      <a:pt x="3137" y="6248"/>
                    </a:lnTo>
                    <a:lnTo>
                      <a:pt x="3247" y="6316"/>
                    </a:lnTo>
                    <a:lnTo>
                      <a:pt x="3366" y="6375"/>
                    </a:lnTo>
                    <a:lnTo>
                      <a:pt x="3494" y="6435"/>
                    </a:lnTo>
                    <a:lnTo>
                      <a:pt x="3749" y="6537"/>
                    </a:lnTo>
                    <a:lnTo>
                      <a:pt x="4021" y="6622"/>
                    </a:lnTo>
                    <a:lnTo>
                      <a:pt x="4301" y="6690"/>
                    </a:lnTo>
                    <a:lnTo>
                      <a:pt x="4590" y="6741"/>
                    </a:lnTo>
                    <a:lnTo>
                      <a:pt x="4888" y="6775"/>
                    </a:lnTo>
                    <a:lnTo>
                      <a:pt x="5185" y="6792"/>
                    </a:lnTo>
                    <a:lnTo>
                      <a:pt x="5482" y="6792"/>
                    </a:lnTo>
                    <a:lnTo>
                      <a:pt x="5780" y="6775"/>
                    </a:lnTo>
                    <a:lnTo>
                      <a:pt x="6077" y="6741"/>
                    </a:lnTo>
                    <a:lnTo>
                      <a:pt x="6366" y="6690"/>
                    </a:lnTo>
                    <a:lnTo>
                      <a:pt x="6647" y="6622"/>
                    </a:lnTo>
                    <a:lnTo>
                      <a:pt x="6783" y="6579"/>
                    </a:lnTo>
                    <a:lnTo>
                      <a:pt x="6919" y="6528"/>
                    </a:lnTo>
                    <a:lnTo>
                      <a:pt x="7055" y="6477"/>
                    </a:lnTo>
                    <a:lnTo>
                      <a:pt x="7182" y="6426"/>
                    </a:lnTo>
                    <a:lnTo>
                      <a:pt x="9970" y="5143"/>
                    </a:lnTo>
                    <a:lnTo>
                      <a:pt x="10098" y="5075"/>
                    </a:lnTo>
                    <a:lnTo>
                      <a:pt x="10217" y="5015"/>
                    </a:lnTo>
                    <a:lnTo>
                      <a:pt x="10327" y="4947"/>
                    </a:lnTo>
                    <a:lnTo>
                      <a:pt x="10429" y="4879"/>
                    </a:lnTo>
                    <a:lnTo>
                      <a:pt x="10523" y="4811"/>
                    </a:lnTo>
                    <a:lnTo>
                      <a:pt x="10616" y="4735"/>
                    </a:lnTo>
                    <a:lnTo>
                      <a:pt x="10701" y="4658"/>
                    </a:lnTo>
                    <a:lnTo>
                      <a:pt x="10778" y="4582"/>
                    </a:lnTo>
                    <a:lnTo>
                      <a:pt x="10854" y="4497"/>
                    </a:lnTo>
                    <a:lnTo>
                      <a:pt x="10914" y="4420"/>
                    </a:lnTo>
                    <a:lnTo>
                      <a:pt x="10973" y="4335"/>
                    </a:lnTo>
                    <a:lnTo>
                      <a:pt x="11024" y="4250"/>
                    </a:lnTo>
                    <a:lnTo>
                      <a:pt x="11066" y="4157"/>
                    </a:lnTo>
                    <a:lnTo>
                      <a:pt x="11100" y="4072"/>
                    </a:lnTo>
                    <a:lnTo>
                      <a:pt x="11126" y="3987"/>
                    </a:lnTo>
                    <a:lnTo>
                      <a:pt x="11151" y="3893"/>
                    </a:lnTo>
                    <a:lnTo>
                      <a:pt x="11168" y="3808"/>
                    </a:lnTo>
                    <a:lnTo>
                      <a:pt x="11177" y="3715"/>
                    </a:lnTo>
                    <a:lnTo>
                      <a:pt x="11177" y="3621"/>
                    </a:lnTo>
                    <a:lnTo>
                      <a:pt x="11168" y="3528"/>
                    </a:lnTo>
                    <a:lnTo>
                      <a:pt x="11160" y="3443"/>
                    </a:lnTo>
                    <a:lnTo>
                      <a:pt x="11134" y="3349"/>
                    </a:lnTo>
                    <a:lnTo>
                      <a:pt x="11109" y="3256"/>
                    </a:lnTo>
                    <a:lnTo>
                      <a:pt x="11075" y="3171"/>
                    </a:lnTo>
                    <a:lnTo>
                      <a:pt x="11032" y="3077"/>
                    </a:lnTo>
                    <a:lnTo>
                      <a:pt x="10981" y="2992"/>
                    </a:lnTo>
                    <a:lnTo>
                      <a:pt x="10922" y="2907"/>
                    </a:lnTo>
                    <a:lnTo>
                      <a:pt x="10863" y="2822"/>
                    </a:lnTo>
                    <a:lnTo>
                      <a:pt x="10786" y="2737"/>
                    </a:lnTo>
                    <a:lnTo>
                      <a:pt x="10710" y="2652"/>
                    </a:lnTo>
                    <a:lnTo>
                      <a:pt x="10616" y="2567"/>
                    </a:lnTo>
                    <a:lnTo>
                      <a:pt x="10523" y="2491"/>
                    </a:lnTo>
                    <a:lnTo>
                      <a:pt x="8364" y="766"/>
                    </a:lnTo>
                    <a:lnTo>
                      <a:pt x="8262" y="689"/>
                    </a:lnTo>
                    <a:lnTo>
                      <a:pt x="8151" y="613"/>
                    </a:lnTo>
                    <a:lnTo>
                      <a:pt x="8041" y="545"/>
                    </a:lnTo>
                    <a:lnTo>
                      <a:pt x="7930" y="477"/>
                    </a:lnTo>
                    <a:lnTo>
                      <a:pt x="7803" y="417"/>
                    </a:lnTo>
                    <a:lnTo>
                      <a:pt x="7684" y="366"/>
                    </a:lnTo>
                    <a:lnTo>
                      <a:pt x="7429" y="264"/>
                    </a:lnTo>
                    <a:lnTo>
                      <a:pt x="7157" y="179"/>
                    </a:lnTo>
                    <a:lnTo>
                      <a:pt x="6876" y="103"/>
                    </a:lnTo>
                    <a:lnTo>
                      <a:pt x="6587" y="52"/>
                    </a:lnTo>
                    <a:lnTo>
                      <a:pt x="6290" y="18"/>
                    </a:lnTo>
                    <a:lnTo>
                      <a:pt x="599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33"/>
              <p:cNvSpPr/>
              <p:nvPr/>
            </p:nvSpPr>
            <p:spPr>
              <a:xfrm>
                <a:off x="-3658992" y="2142521"/>
                <a:ext cx="979313" cy="595105"/>
              </a:xfrm>
              <a:custGeom>
                <a:rect b="b" l="l" r="r" t="t"/>
                <a:pathLst>
                  <a:path extrusionOk="0" fill="none" h="6792" w="11177">
                    <a:moveTo>
                      <a:pt x="3995" y="375"/>
                    </a:moveTo>
                    <a:lnTo>
                      <a:pt x="3995" y="375"/>
                    </a:lnTo>
                    <a:lnTo>
                      <a:pt x="4123" y="315"/>
                    </a:lnTo>
                    <a:lnTo>
                      <a:pt x="4259" y="264"/>
                    </a:lnTo>
                    <a:lnTo>
                      <a:pt x="4395" y="222"/>
                    </a:lnTo>
                    <a:lnTo>
                      <a:pt x="4531" y="179"/>
                    </a:lnTo>
                    <a:lnTo>
                      <a:pt x="4811" y="103"/>
                    </a:lnTo>
                    <a:lnTo>
                      <a:pt x="5100" y="52"/>
                    </a:lnTo>
                    <a:lnTo>
                      <a:pt x="5397" y="18"/>
                    </a:lnTo>
                    <a:lnTo>
                      <a:pt x="5695" y="1"/>
                    </a:lnTo>
                    <a:lnTo>
                      <a:pt x="5992" y="1"/>
                    </a:lnTo>
                    <a:lnTo>
                      <a:pt x="6290" y="18"/>
                    </a:lnTo>
                    <a:lnTo>
                      <a:pt x="6587" y="52"/>
                    </a:lnTo>
                    <a:lnTo>
                      <a:pt x="6876" y="103"/>
                    </a:lnTo>
                    <a:lnTo>
                      <a:pt x="7157" y="179"/>
                    </a:lnTo>
                    <a:lnTo>
                      <a:pt x="7429" y="264"/>
                    </a:lnTo>
                    <a:lnTo>
                      <a:pt x="7684" y="366"/>
                    </a:lnTo>
                    <a:lnTo>
                      <a:pt x="7803" y="417"/>
                    </a:lnTo>
                    <a:lnTo>
                      <a:pt x="7930" y="477"/>
                    </a:lnTo>
                    <a:lnTo>
                      <a:pt x="8041" y="545"/>
                    </a:lnTo>
                    <a:lnTo>
                      <a:pt x="8151" y="613"/>
                    </a:lnTo>
                    <a:lnTo>
                      <a:pt x="8262" y="689"/>
                    </a:lnTo>
                    <a:lnTo>
                      <a:pt x="8364" y="766"/>
                    </a:lnTo>
                    <a:lnTo>
                      <a:pt x="10523" y="2491"/>
                    </a:lnTo>
                    <a:lnTo>
                      <a:pt x="10523" y="2491"/>
                    </a:lnTo>
                    <a:lnTo>
                      <a:pt x="10616" y="2567"/>
                    </a:lnTo>
                    <a:lnTo>
                      <a:pt x="10710" y="2652"/>
                    </a:lnTo>
                    <a:lnTo>
                      <a:pt x="10786" y="2737"/>
                    </a:lnTo>
                    <a:lnTo>
                      <a:pt x="10863" y="2822"/>
                    </a:lnTo>
                    <a:lnTo>
                      <a:pt x="10922" y="2907"/>
                    </a:lnTo>
                    <a:lnTo>
                      <a:pt x="10981" y="2992"/>
                    </a:lnTo>
                    <a:lnTo>
                      <a:pt x="11032" y="3077"/>
                    </a:lnTo>
                    <a:lnTo>
                      <a:pt x="11075" y="3171"/>
                    </a:lnTo>
                    <a:lnTo>
                      <a:pt x="11109" y="3256"/>
                    </a:lnTo>
                    <a:lnTo>
                      <a:pt x="11134" y="3349"/>
                    </a:lnTo>
                    <a:lnTo>
                      <a:pt x="11160" y="3443"/>
                    </a:lnTo>
                    <a:lnTo>
                      <a:pt x="11168" y="3528"/>
                    </a:lnTo>
                    <a:lnTo>
                      <a:pt x="11177" y="3621"/>
                    </a:lnTo>
                    <a:lnTo>
                      <a:pt x="11177" y="3715"/>
                    </a:lnTo>
                    <a:lnTo>
                      <a:pt x="11168" y="3808"/>
                    </a:lnTo>
                    <a:lnTo>
                      <a:pt x="11151" y="3893"/>
                    </a:lnTo>
                    <a:lnTo>
                      <a:pt x="11126" y="3987"/>
                    </a:lnTo>
                    <a:lnTo>
                      <a:pt x="11100" y="4072"/>
                    </a:lnTo>
                    <a:lnTo>
                      <a:pt x="11066" y="4157"/>
                    </a:lnTo>
                    <a:lnTo>
                      <a:pt x="11024" y="4250"/>
                    </a:lnTo>
                    <a:lnTo>
                      <a:pt x="10973" y="4335"/>
                    </a:lnTo>
                    <a:lnTo>
                      <a:pt x="10914" y="4420"/>
                    </a:lnTo>
                    <a:lnTo>
                      <a:pt x="10854" y="4497"/>
                    </a:lnTo>
                    <a:lnTo>
                      <a:pt x="10778" y="4582"/>
                    </a:lnTo>
                    <a:lnTo>
                      <a:pt x="10701" y="4658"/>
                    </a:lnTo>
                    <a:lnTo>
                      <a:pt x="10616" y="4735"/>
                    </a:lnTo>
                    <a:lnTo>
                      <a:pt x="10523" y="4811"/>
                    </a:lnTo>
                    <a:lnTo>
                      <a:pt x="10429" y="4879"/>
                    </a:lnTo>
                    <a:lnTo>
                      <a:pt x="10327" y="4947"/>
                    </a:lnTo>
                    <a:lnTo>
                      <a:pt x="10217" y="5015"/>
                    </a:lnTo>
                    <a:lnTo>
                      <a:pt x="10098" y="5075"/>
                    </a:lnTo>
                    <a:lnTo>
                      <a:pt x="9970" y="5143"/>
                    </a:lnTo>
                    <a:lnTo>
                      <a:pt x="7182" y="6426"/>
                    </a:lnTo>
                    <a:lnTo>
                      <a:pt x="7182" y="6426"/>
                    </a:lnTo>
                    <a:lnTo>
                      <a:pt x="7055" y="6477"/>
                    </a:lnTo>
                    <a:lnTo>
                      <a:pt x="6919" y="6528"/>
                    </a:lnTo>
                    <a:lnTo>
                      <a:pt x="6783" y="6579"/>
                    </a:lnTo>
                    <a:lnTo>
                      <a:pt x="6647" y="6622"/>
                    </a:lnTo>
                    <a:lnTo>
                      <a:pt x="6366" y="6690"/>
                    </a:lnTo>
                    <a:lnTo>
                      <a:pt x="6077" y="6741"/>
                    </a:lnTo>
                    <a:lnTo>
                      <a:pt x="5780" y="6775"/>
                    </a:lnTo>
                    <a:lnTo>
                      <a:pt x="5482" y="6792"/>
                    </a:lnTo>
                    <a:lnTo>
                      <a:pt x="5185" y="6792"/>
                    </a:lnTo>
                    <a:lnTo>
                      <a:pt x="4888" y="6775"/>
                    </a:lnTo>
                    <a:lnTo>
                      <a:pt x="4590" y="6741"/>
                    </a:lnTo>
                    <a:lnTo>
                      <a:pt x="4301" y="6690"/>
                    </a:lnTo>
                    <a:lnTo>
                      <a:pt x="4021" y="6622"/>
                    </a:lnTo>
                    <a:lnTo>
                      <a:pt x="3749" y="6537"/>
                    </a:lnTo>
                    <a:lnTo>
                      <a:pt x="3494" y="6435"/>
                    </a:lnTo>
                    <a:lnTo>
                      <a:pt x="3366" y="6375"/>
                    </a:lnTo>
                    <a:lnTo>
                      <a:pt x="3247" y="6316"/>
                    </a:lnTo>
                    <a:lnTo>
                      <a:pt x="3137" y="6248"/>
                    </a:lnTo>
                    <a:lnTo>
                      <a:pt x="3026" y="6180"/>
                    </a:lnTo>
                    <a:lnTo>
                      <a:pt x="2916" y="6112"/>
                    </a:lnTo>
                    <a:lnTo>
                      <a:pt x="2814" y="6035"/>
                    </a:lnTo>
                    <a:lnTo>
                      <a:pt x="655" y="4310"/>
                    </a:lnTo>
                    <a:lnTo>
                      <a:pt x="655" y="4310"/>
                    </a:lnTo>
                    <a:lnTo>
                      <a:pt x="561" y="4225"/>
                    </a:lnTo>
                    <a:lnTo>
                      <a:pt x="468" y="4148"/>
                    </a:lnTo>
                    <a:lnTo>
                      <a:pt x="391" y="4063"/>
                    </a:lnTo>
                    <a:lnTo>
                      <a:pt x="315" y="3978"/>
                    </a:lnTo>
                    <a:lnTo>
                      <a:pt x="255" y="3893"/>
                    </a:lnTo>
                    <a:lnTo>
                      <a:pt x="196" y="3800"/>
                    </a:lnTo>
                    <a:lnTo>
                      <a:pt x="145" y="3715"/>
                    </a:lnTo>
                    <a:lnTo>
                      <a:pt x="102" y="3621"/>
                    </a:lnTo>
                    <a:lnTo>
                      <a:pt x="68" y="3536"/>
                    </a:lnTo>
                    <a:lnTo>
                      <a:pt x="43" y="3443"/>
                    </a:lnTo>
                    <a:lnTo>
                      <a:pt x="17" y="3358"/>
                    </a:lnTo>
                    <a:lnTo>
                      <a:pt x="9" y="3264"/>
                    </a:lnTo>
                    <a:lnTo>
                      <a:pt x="0" y="3171"/>
                    </a:lnTo>
                    <a:lnTo>
                      <a:pt x="0" y="3077"/>
                    </a:lnTo>
                    <a:lnTo>
                      <a:pt x="9" y="2992"/>
                    </a:lnTo>
                    <a:lnTo>
                      <a:pt x="26" y="2899"/>
                    </a:lnTo>
                    <a:lnTo>
                      <a:pt x="43" y="2814"/>
                    </a:lnTo>
                    <a:lnTo>
                      <a:pt x="77" y="2720"/>
                    </a:lnTo>
                    <a:lnTo>
                      <a:pt x="111" y="2635"/>
                    </a:lnTo>
                    <a:lnTo>
                      <a:pt x="153" y="2550"/>
                    </a:lnTo>
                    <a:lnTo>
                      <a:pt x="204" y="2465"/>
                    </a:lnTo>
                    <a:lnTo>
                      <a:pt x="264" y="2380"/>
                    </a:lnTo>
                    <a:lnTo>
                      <a:pt x="323" y="2295"/>
                    </a:lnTo>
                    <a:lnTo>
                      <a:pt x="400" y="2219"/>
                    </a:lnTo>
                    <a:lnTo>
                      <a:pt x="476" y="2134"/>
                    </a:lnTo>
                    <a:lnTo>
                      <a:pt x="561" y="2057"/>
                    </a:lnTo>
                    <a:lnTo>
                      <a:pt x="646" y="1989"/>
                    </a:lnTo>
                    <a:lnTo>
                      <a:pt x="748" y="1913"/>
                    </a:lnTo>
                    <a:lnTo>
                      <a:pt x="850" y="1845"/>
                    </a:lnTo>
                    <a:lnTo>
                      <a:pt x="961" y="1777"/>
                    </a:lnTo>
                    <a:lnTo>
                      <a:pt x="1080" y="1718"/>
                    </a:lnTo>
                    <a:lnTo>
                      <a:pt x="1207" y="1658"/>
                    </a:lnTo>
                    <a:lnTo>
                      <a:pt x="3995" y="375"/>
                    </a:lnTo>
                  </a:path>
                </a:pathLst>
              </a:custGeom>
              <a:noFill/>
              <a:ln cap="rnd" cmpd="sng" w="7000">
                <a:solidFill>
                  <a:srgbClr val="F6F6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3"/>
              <p:cNvSpPr/>
              <p:nvPr/>
            </p:nvSpPr>
            <p:spPr>
              <a:xfrm>
                <a:off x="-3476568" y="2253534"/>
                <a:ext cx="614469" cy="373168"/>
              </a:xfrm>
              <a:custGeom>
                <a:rect b="b" l="l" r="r" t="t"/>
                <a:pathLst>
                  <a:path extrusionOk="0" fill="none" h="4259" w="7013">
                    <a:moveTo>
                      <a:pt x="6749" y="1853"/>
                    </a:moveTo>
                    <a:lnTo>
                      <a:pt x="4752" y="298"/>
                    </a:lnTo>
                    <a:lnTo>
                      <a:pt x="4752" y="298"/>
                    </a:lnTo>
                    <a:lnTo>
                      <a:pt x="4667" y="238"/>
                    </a:lnTo>
                    <a:lnTo>
                      <a:pt x="4573" y="187"/>
                    </a:lnTo>
                    <a:lnTo>
                      <a:pt x="4471" y="145"/>
                    </a:lnTo>
                    <a:lnTo>
                      <a:pt x="4369" y="102"/>
                    </a:lnTo>
                    <a:lnTo>
                      <a:pt x="4259" y="68"/>
                    </a:lnTo>
                    <a:lnTo>
                      <a:pt x="4148" y="43"/>
                    </a:lnTo>
                    <a:lnTo>
                      <a:pt x="4029" y="17"/>
                    </a:lnTo>
                    <a:lnTo>
                      <a:pt x="3910" y="9"/>
                    </a:lnTo>
                    <a:lnTo>
                      <a:pt x="3791" y="0"/>
                    </a:lnTo>
                    <a:lnTo>
                      <a:pt x="3672" y="0"/>
                    </a:lnTo>
                    <a:lnTo>
                      <a:pt x="3553" y="9"/>
                    </a:lnTo>
                    <a:lnTo>
                      <a:pt x="3434" y="17"/>
                    </a:lnTo>
                    <a:lnTo>
                      <a:pt x="3315" y="43"/>
                    </a:lnTo>
                    <a:lnTo>
                      <a:pt x="3205" y="68"/>
                    </a:lnTo>
                    <a:lnTo>
                      <a:pt x="3095" y="102"/>
                    </a:lnTo>
                    <a:lnTo>
                      <a:pt x="2984" y="153"/>
                    </a:lnTo>
                    <a:lnTo>
                      <a:pt x="477" y="1334"/>
                    </a:lnTo>
                    <a:lnTo>
                      <a:pt x="477" y="1334"/>
                    </a:lnTo>
                    <a:lnTo>
                      <a:pt x="375" y="1385"/>
                    </a:lnTo>
                    <a:lnTo>
                      <a:pt x="290" y="1445"/>
                    </a:lnTo>
                    <a:lnTo>
                      <a:pt x="222" y="1504"/>
                    </a:lnTo>
                    <a:lnTo>
                      <a:pt x="154" y="1564"/>
                    </a:lnTo>
                    <a:lnTo>
                      <a:pt x="103" y="1632"/>
                    </a:lnTo>
                    <a:lnTo>
                      <a:pt x="60" y="1700"/>
                    </a:lnTo>
                    <a:lnTo>
                      <a:pt x="26" y="1768"/>
                    </a:lnTo>
                    <a:lnTo>
                      <a:pt x="9" y="1844"/>
                    </a:lnTo>
                    <a:lnTo>
                      <a:pt x="1" y="1912"/>
                    </a:lnTo>
                    <a:lnTo>
                      <a:pt x="1" y="1989"/>
                    </a:lnTo>
                    <a:lnTo>
                      <a:pt x="18" y="2057"/>
                    </a:lnTo>
                    <a:lnTo>
                      <a:pt x="43" y="2133"/>
                    </a:lnTo>
                    <a:lnTo>
                      <a:pt x="77" y="2201"/>
                    </a:lnTo>
                    <a:lnTo>
                      <a:pt x="128" y="2278"/>
                    </a:lnTo>
                    <a:lnTo>
                      <a:pt x="188" y="2346"/>
                    </a:lnTo>
                    <a:lnTo>
                      <a:pt x="264" y="2405"/>
                    </a:lnTo>
                    <a:lnTo>
                      <a:pt x="2262" y="3961"/>
                    </a:lnTo>
                    <a:lnTo>
                      <a:pt x="2262" y="3961"/>
                    </a:lnTo>
                    <a:lnTo>
                      <a:pt x="2347" y="4020"/>
                    </a:lnTo>
                    <a:lnTo>
                      <a:pt x="2440" y="4071"/>
                    </a:lnTo>
                    <a:lnTo>
                      <a:pt x="2542" y="4122"/>
                    </a:lnTo>
                    <a:lnTo>
                      <a:pt x="2644" y="4165"/>
                    </a:lnTo>
                    <a:lnTo>
                      <a:pt x="2755" y="4199"/>
                    </a:lnTo>
                    <a:lnTo>
                      <a:pt x="2865" y="4224"/>
                    </a:lnTo>
                    <a:lnTo>
                      <a:pt x="2984" y="4241"/>
                    </a:lnTo>
                    <a:lnTo>
                      <a:pt x="3103" y="4258"/>
                    </a:lnTo>
                    <a:lnTo>
                      <a:pt x="3222" y="4258"/>
                    </a:lnTo>
                    <a:lnTo>
                      <a:pt x="3341" y="4258"/>
                    </a:lnTo>
                    <a:lnTo>
                      <a:pt x="3460" y="4258"/>
                    </a:lnTo>
                    <a:lnTo>
                      <a:pt x="3579" y="4241"/>
                    </a:lnTo>
                    <a:lnTo>
                      <a:pt x="3698" y="4216"/>
                    </a:lnTo>
                    <a:lnTo>
                      <a:pt x="3808" y="4190"/>
                    </a:lnTo>
                    <a:lnTo>
                      <a:pt x="3919" y="4156"/>
                    </a:lnTo>
                    <a:lnTo>
                      <a:pt x="4029" y="4114"/>
                    </a:lnTo>
                    <a:lnTo>
                      <a:pt x="6537" y="2924"/>
                    </a:lnTo>
                    <a:lnTo>
                      <a:pt x="6537" y="2924"/>
                    </a:lnTo>
                    <a:lnTo>
                      <a:pt x="6630" y="2873"/>
                    </a:lnTo>
                    <a:lnTo>
                      <a:pt x="6724" y="2822"/>
                    </a:lnTo>
                    <a:lnTo>
                      <a:pt x="6792" y="2762"/>
                    </a:lnTo>
                    <a:lnTo>
                      <a:pt x="6860" y="2694"/>
                    </a:lnTo>
                    <a:lnTo>
                      <a:pt x="6911" y="2635"/>
                    </a:lnTo>
                    <a:lnTo>
                      <a:pt x="6953" y="2567"/>
                    </a:lnTo>
                    <a:lnTo>
                      <a:pt x="6987" y="2490"/>
                    </a:lnTo>
                    <a:lnTo>
                      <a:pt x="7004" y="2422"/>
                    </a:lnTo>
                    <a:lnTo>
                      <a:pt x="7013" y="2346"/>
                    </a:lnTo>
                    <a:lnTo>
                      <a:pt x="7013" y="2278"/>
                    </a:lnTo>
                    <a:lnTo>
                      <a:pt x="6996" y="2201"/>
                    </a:lnTo>
                    <a:lnTo>
                      <a:pt x="6970" y="2125"/>
                    </a:lnTo>
                    <a:lnTo>
                      <a:pt x="6936" y="2057"/>
                    </a:lnTo>
                    <a:lnTo>
                      <a:pt x="6885" y="1989"/>
                    </a:lnTo>
                    <a:lnTo>
                      <a:pt x="6826" y="1921"/>
                    </a:lnTo>
                    <a:lnTo>
                      <a:pt x="6749" y="1853"/>
                    </a:lnTo>
                  </a:path>
                </a:pathLst>
              </a:custGeom>
              <a:noFill/>
              <a:ln cap="rnd" cmpd="sng" w="7000">
                <a:solidFill>
                  <a:srgbClr val="F6F6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3"/>
              <p:cNvSpPr/>
              <p:nvPr/>
            </p:nvSpPr>
            <p:spPr>
              <a:xfrm>
                <a:off x="-3476568" y="2253534"/>
                <a:ext cx="614469" cy="373168"/>
              </a:xfrm>
              <a:custGeom>
                <a:rect b="b" l="l" r="r" t="t"/>
                <a:pathLst>
                  <a:path extrusionOk="0" h="4259" w="7013">
                    <a:moveTo>
                      <a:pt x="3664" y="0"/>
                    </a:moveTo>
                    <a:lnTo>
                      <a:pt x="3545" y="9"/>
                    </a:lnTo>
                    <a:lnTo>
                      <a:pt x="3426" y="26"/>
                    </a:lnTo>
                    <a:lnTo>
                      <a:pt x="3307" y="43"/>
                    </a:lnTo>
                    <a:lnTo>
                      <a:pt x="3197" y="77"/>
                    </a:lnTo>
                    <a:lnTo>
                      <a:pt x="3078" y="111"/>
                    </a:lnTo>
                    <a:lnTo>
                      <a:pt x="2976" y="153"/>
                    </a:lnTo>
                    <a:lnTo>
                      <a:pt x="477" y="1334"/>
                    </a:lnTo>
                    <a:lnTo>
                      <a:pt x="375" y="1385"/>
                    </a:lnTo>
                    <a:lnTo>
                      <a:pt x="290" y="1445"/>
                    </a:lnTo>
                    <a:lnTo>
                      <a:pt x="222" y="1504"/>
                    </a:lnTo>
                    <a:lnTo>
                      <a:pt x="154" y="1564"/>
                    </a:lnTo>
                    <a:lnTo>
                      <a:pt x="103" y="1632"/>
                    </a:lnTo>
                    <a:lnTo>
                      <a:pt x="60" y="1700"/>
                    </a:lnTo>
                    <a:lnTo>
                      <a:pt x="26" y="1768"/>
                    </a:lnTo>
                    <a:lnTo>
                      <a:pt x="9" y="1844"/>
                    </a:lnTo>
                    <a:lnTo>
                      <a:pt x="1" y="1912"/>
                    </a:lnTo>
                    <a:lnTo>
                      <a:pt x="1" y="1989"/>
                    </a:lnTo>
                    <a:lnTo>
                      <a:pt x="18" y="2065"/>
                    </a:lnTo>
                    <a:lnTo>
                      <a:pt x="43" y="2133"/>
                    </a:lnTo>
                    <a:lnTo>
                      <a:pt x="86" y="2210"/>
                    </a:lnTo>
                    <a:lnTo>
                      <a:pt x="137" y="2278"/>
                    </a:lnTo>
                    <a:lnTo>
                      <a:pt x="196" y="2346"/>
                    </a:lnTo>
                    <a:lnTo>
                      <a:pt x="273" y="2414"/>
                    </a:lnTo>
                    <a:lnTo>
                      <a:pt x="2262" y="3961"/>
                    </a:lnTo>
                    <a:lnTo>
                      <a:pt x="2347" y="4020"/>
                    </a:lnTo>
                    <a:lnTo>
                      <a:pt x="2440" y="4071"/>
                    </a:lnTo>
                    <a:lnTo>
                      <a:pt x="2542" y="4122"/>
                    </a:lnTo>
                    <a:lnTo>
                      <a:pt x="2644" y="4165"/>
                    </a:lnTo>
                    <a:lnTo>
                      <a:pt x="2755" y="4190"/>
                    </a:lnTo>
                    <a:lnTo>
                      <a:pt x="2865" y="4224"/>
                    </a:lnTo>
                    <a:lnTo>
                      <a:pt x="2984" y="4241"/>
                    </a:lnTo>
                    <a:lnTo>
                      <a:pt x="3103" y="4258"/>
                    </a:lnTo>
                    <a:lnTo>
                      <a:pt x="3349" y="4258"/>
                    </a:lnTo>
                    <a:lnTo>
                      <a:pt x="3468" y="4250"/>
                    </a:lnTo>
                    <a:lnTo>
                      <a:pt x="3587" y="4241"/>
                    </a:lnTo>
                    <a:lnTo>
                      <a:pt x="3706" y="4216"/>
                    </a:lnTo>
                    <a:lnTo>
                      <a:pt x="3817" y="4190"/>
                    </a:lnTo>
                    <a:lnTo>
                      <a:pt x="3936" y="4148"/>
                    </a:lnTo>
                    <a:lnTo>
                      <a:pt x="4038" y="4105"/>
                    </a:lnTo>
                    <a:lnTo>
                      <a:pt x="6537" y="2924"/>
                    </a:lnTo>
                    <a:lnTo>
                      <a:pt x="6630" y="2873"/>
                    </a:lnTo>
                    <a:lnTo>
                      <a:pt x="6724" y="2822"/>
                    </a:lnTo>
                    <a:lnTo>
                      <a:pt x="6792" y="2762"/>
                    </a:lnTo>
                    <a:lnTo>
                      <a:pt x="6860" y="2694"/>
                    </a:lnTo>
                    <a:lnTo>
                      <a:pt x="6911" y="2635"/>
                    </a:lnTo>
                    <a:lnTo>
                      <a:pt x="6953" y="2567"/>
                    </a:lnTo>
                    <a:lnTo>
                      <a:pt x="6987" y="2490"/>
                    </a:lnTo>
                    <a:lnTo>
                      <a:pt x="7004" y="2422"/>
                    </a:lnTo>
                    <a:lnTo>
                      <a:pt x="7013" y="2346"/>
                    </a:lnTo>
                    <a:lnTo>
                      <a:pt x="7013" y="2269"/>
                    </a:lnTo>
                    <a:lnTo>
                      <a:pt x="6996" y="2201"/>
                    </a:lnTo>
                    <a:lnTo>
                      <a:pt x="6970" y="2125"/>
                    </a:lnTo>
                    <a:lnTo>
                      <a:pt x="6928" y="2048"/>
                    </a:lnTo>
                    <a:lnTo>
                      <a:pt x="6877" y="1980"/>
                    </a:lnTo>
                    <a:lnTo>
                      <a:pt x="6817" y="1912"/>
                    </a:lnTo>
                    <a:lnTo>
                      <a:pt x="6741" y="1844"/>
                    </a:lnTo>
                    <a:lnTo>
                      <a:pt x="4752" y="298"/>
                    </a:lnTo>
                    <a:lnTo>
                      <a:pt x="4667" y="238"/>
                    </a:lnTo>
                    <a:lnTo>
                      <a:pt x="4573" y="187"/>
                    </a:lnTo>
                    <a:lnTo>
                      <a:pt x="4471" y="145"/>
                    </a:lnTo>
                    <a:lnTo>
                      <a:pt x="4369" y="102"/>
                    </a:lnTo>
                    <a:lnTo>
                      <a:pt x="4259" y="68"/>
                    </a:lnTo>
                    <a:lnTo>
                      <a:pt x="4148" y="43"/>
                    </a:lnTo>
                    <a:lnTo>
                      <a:pt x="4029" y="17"/>
                    </a:lnTo>
                    <a:lnTo>
                      <a:pt x="3910" y="9"/>
                    </a:lnTo>
                    <a:lnTo>
                      <a:pt x="3791" y="0"/>
                    </a:lnTo>
                    <a:close/>
                  </a:path>
                </a:pathLst>
              </a:custGeom>
              <a:solidFill>
                <a:srgbClr val="070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3"/>
              <p:cNvSpPr/>
              <p:nvPr/>
            </p:nvSpPr>
            <p:spPr>
              <a:xfrm>
                <a:off x="-3451947" y="2268430"/>
                <a:ext cx="565315" cy="343377"/>
              </a:xfrm>
              <a:custGeom>
                <a:rect b="b" l="l" r="r" t="t"/>
                <a:pathLst>
                  <a:path extrusionOk="0" h="3919" w="6452">
                    <a:moveTo>
                      <a:pt x="3408" y="0"/>
                    </a:moveTo>
                    <a:lnTo>
                      <a:pt x="3315" y="9"/>
                    </a:lnTo>
                    <a:lnTo>
                      <a:pt x="3221" y="17"/>
                    </a:lnTo>
                    <a:lnTo>
                      <a:pt x="3136" y="34"/>
                    </a:lnTo>
                    <a:lnTo>
                      <a:pt x="3043" y="51"/>
                    </a:lnTo>
                    <a:lnTo>
                      <a:pt x="2958" y="85"/>
                    </a:lnTo>
                    <a:lnTo>
                      <a:pt x="2882" y="119"/>
                    </a:lnTo>
                    <a:lnTo>
                      <a:pt x="366" y="1300"/>
                    </a:lnTo>
                    <a:lnTo>
                      <a:pt x="298" y="1343"/>
                    </a:lnTo>
                    <a:lnTo>
                      <a:pt x="230" y="1385"/>
                    </a:lnTo>
                    <a:lnTo>
                      <a:pt x="170" y="1428"/>
                    </a:lnTo>
                    <a:lnTo>
                      <a:pt x="119" y="1479"/>
                    </a:lnTo>
                    <a:lnTo>
                      <a:pt x="77" y="1530"/>
                    </a:lnTo>
                    <a:lnTo>
                      <a:pt x="43" y="1581"/>
                    </a:lnTo>
                    <a:lnTo>
                      <a:pt x="17" y="1640"/>
                    </a:lnTo>
                    <a:lnTo>
                      <a:pt x="9" y="1691"/>
                    </a:lnTo>
                    <a:lnTo>
                      <a:pt x="0" y="1751"/>
                    </a:lnTo>
                    <a:lnTo>
                      <a:pt x="0" y="1810"/>
                    </a:lnTo>
                    <a:lnTo>
                      <a:pt x="9" y="1870"/>
                    </a:lnTo>
                    <a:lnTo>
                      <a:pt x="34" y="1921"/>
                    </a:lnTo>
                    <a:lnTo>
                      <a:pt x="60" y="1980"/>
                    </a:lnTo>
                    <a:lnTo>
                      <a:pt x="102" y="2031"/>
                    </a:lnTo>
                    <a:lnTo>
                      <a:pt x="145" y="2082"/>
                    </a:lnTo>
                    <a:lnTo>
                      <a:pt x="204" y="2133"/>
                    </a:lnTo>
                    <a:lnTo>
                      <a:pt x="2202" y="3689"/>
                    </a:lnTo>
                    <a:lnTo>
                      <a:pt x="2270" y="3731"/>
                    </a:lnTo>
                    <a:lnTo>
                      <a:pt x="2338" y="3774"/>
                    </a:lnTo>
                    <a:lnTo>
                      <a:pt x="2414" y="3808"/>
                    </a:lnTo>
                    <a:lnTo>
                      <a:pt x="2499" y="3842"/>
                    </a:lnTo>
                    <a:lnTo>
                      <a:pt x="2584" y="3867"/>
                    </a:lnTo>
                    <a:lnTo>
                      <a:pt x="2669" y="3893"/>
                    </a:lnTo>
                    <a:lnTo>
                      <a:pt x="2763" y="3910"/>
                    </a:lnTo>
                    <a:lnTo>
                      <a:pt x="2856" y="3918"/>
                    </a:lnTo>
                    <a:lnTo>
                      <a:pt x="3136" y="3918"/>
                    </a:lnTo>
                    <a:lnTo>
                      <a:pt x="3230" y="3901"/>
                    </a:lnTo>
                    <a:lnTo>
                      <a:pt x="3315" y="3884"/>
                    </a:lnTo>
                    <a:lnTo>
                      <a:pt x="3408" y="3867"/>
                    </a:lnTo>
                    <a:lnTo>
                      <a:pt x="3493" y="3842"/>
                    </a:lnTo>
                    <a:lnTo>
                      <a:pt x="3570" y="3808"/>
                    </a:lnTo>
                    <a:lnTo>
                      <a:pt x="6086" y="2618"/>
                    </a:lnTo>
                    <a:lnTo>
                      <a:pt x="6154" y="2584"/>
                    </a:lnTo>
                    <a:lnTo>
                      <a:pt x="6222" y="2541"/>
                    </a:lnTo>
                    <a:lnTo>
                      <a:pt x="6281" y="2490"/>
                    </a:lnTo>
                    <a:lnTo>
                      <a:pt x="6332" y="2439"/>
                    </a:lnTo>
                    <a:lnTo>
                      <a:pt x="6375" y="2388"/>
                    </a:lnTo>
                    <a:lnTo>
                      <a:pt x="6409" y="2337"/>
                    </a:lnTo>
                    <a:lnTo>
                      <a:pt x="6426" y="2286"/>
                    </a:lnTo>
                    <a:lnTo>
                      <a:pt x="6443" y="2227"/>
                    </a:lnTo>
                    <a:lnTo>
                      <a:pt x="6451" y="2167"/>
                    </a:lnTo>
                    <a:lnTo>
                      <a:pt x="6451" y="2116"/>
                    </a:lnTo>
                    <a:lnTo>
                      <a:pt x="6434" y="2057"/>
                    </a:lnTo>
                    <a:lnTo>
                      <a:pt x="6417" y="1997"/>
                    </a:lnTo>
                    <a:lnTo>
                      <a:pt x="6392" y="1946"/>
                    </a:lnTo>
                    <a:lnTo>
                      <a:pt x="6349" y="1887"/>
                    </a:lnTo>
                    <a:lnTo>
                      <a:pt x="6307" y="1836"/>
                    </a:lnTo>
                    <a:lnTo>
                      <a:pt x="6247" y="1785"/>
                    </a:lnTo>
                    <a:lnTo>
                      <a:pt x="4250" y="238"/>
                    </a:lnTo>
                    <a:lnTo>
                      <a:pt x="4182" y="187"/>
                    </a:lnTo>
                    <a:lnTo>
                      <a:pt x="4114" y="145"/>
                    </a:lnTo>
                    <a:lnTo>
                      <a:pt x="4037" y="111"/>
                    </a:lnTo>
                    <a:lnTo>
                      <a:pt x="3952" y="77"/>
                    </a:lnTo>
                    <a:lnTo>
                      <a:pt x="3867" y="51"/>
                    </a:lnTo>
                    <a:lnTo>
                      <a:pt x="3782" y="34"/>
                    </a:lnTo>
                    <a:lnTo>
                      <a:pt x="3689" y="17"/>
                    </a:lnTo>
                    <a:lnTo>
                      <a:pt x="3595" y="9"/>
                    </a:lnTo>
                    <a:lnTo>
                      <a:pt x="350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3"/>
              <p:cNvSpPr/>
              <p:nvPr/>
            </p:nvSpPr>
            <p:spPr>
              <a:xfrm>
                <a:off x="-3451947" y="2268430"/>
                <a:ext cx="565315" cy="343377"/>
              </a:xfrm>
              <a:custGeom>
                <a:rect b="b" l="l" r="r" t="t"/>
                <a:pathLst>
                  <a:path extrusionOk="0" fill="none" h="3919" w="6452">
                    <a:moveTo>
                      <a:pt x="6247" y="1785"/>
                    </a:moveTo>
                    <a:lnTo>
                      <a:pt x="4250" y="238"/>
                    </a:lnTo>
                    <a:lnTo>
                      <a:pt x="4250" y="238"/>
                    </a:lnTo>
                    <a:lnTo>
                      <a:pt x="4182" y="187"/>
                    </a:lnTo>
                    <a:lnTo>
                      <a:pt x="4114" y="145"/>
                    </a:lnTo>
                    <a:lnTo>
                      <a:pt x="4037" y="111"/>
                    </a:lnTo>
                    <a:lnTo>
                      <a:pt x="3952" y="77"/>
                    </a:lnTo>
                    <a:lnTo>
                      <a:pt x="3867" y="51"/>
                    </a:lnTo>
                    <a:lnTo>
                      <a:pt x="3782" y="34"/>
                    </a:lnTo>
                    <a:lnTo>
                      <a:pt x="3689" y="17"/>
                    </a:lnTo>
                    <a:lnTo>
                      <a:pt x="3595" y="9"/>
                    </a:lnTo>
                    <a:lnTo>
                      <a:pt x="3502" y="0"/>
                    </a:lnTo>
                    <a:lnTo>
                      <a:pt x="3408" y="0"/>
                    </a:lnTo>
                    <a:lnTo>
                      <a:pt x="3315" y="9"/>
                    </a:lnTo>
                    <a:lnTo>
                      <a:pt x="3221" y="17"/>
                    </a:lnTo>
                    <a:lnTo>
                      <a:pt x="3136" y="34"/>
                    </a:lnTo>
                    <a:lnTo>
                      <a:pt x="3043" y="51"/>
                    </a:lnTo>
                    <a:lnTo>
                      <a:pt x="2958" y="85"/>
                    </a:lnTo>
                    <a:lnTo>
                      <a:pt x="2882" y="119"/>
                    </a:lnTo>
                    <a:lnTo>
                      <a:pt x="366" y="1300"/>
                    </a:lnTo>
                    <a:lnTo>
                      <a:pt x="366" y="1300"/>
                    </a:lnTo>
                    <a:lnTo>
                      <a:pt x="298" y="1343"/>
                    </a:lnTo>
                    <a:lnTo>
                      <a:pt x="230" y="1385"/>
                    </a:lnTo>
                    <a:lnTo>
                      <a:pt x="170" y="1428"/>
                    </a:lnTo>
                    <a:lnTo>
                      <a:pt x="119" y="1479"/>
                    </a:lnTo>
                    <a:lnTo>
                      <a:pt x="77" y="1530"/>
                    </a:lnTo>
                    <a:lnTo>
                      <a:pt x="43" y="1581"/>
                    </a:lnTo>
                    <a:lnTo>
                      <a:pt x="17" y="1640"/>
                    </a:lnTo>
                    <a:lnTo>
                      <a:pt x="9" y="1691"/>
                    </a:lnTo>
                    <a:lnTo>
                      <a:pt x="0" y="1751"/>
                    </a:lnTo>
                    <a:lnTo>
                      <a:pt x="0" y="1810"/>
                    </a:lnTo>
                    <a:lnTo>
                      <a:pt x="9" y="1870"/>
                    </a:lnTo>
                    <a:lnTo>
                      <a:pt x="34" y="1921"/>
                    </a:lnTo>
                    <a:lnTo>
                      <a:pt x="60" y="1980"/>
                    </a:lnTo>
                    <a:lnTo>
                      <a:pt x="102" y="2031"/>
                    </a:lnTo>
                    <a:lnTo>
                      <a:pt x="145" y="2082"/>
                    </a:lnTo>
                    <a:lnTo>
                      <a:pt x="204" y="2133"/>
                    </a:lnTo>
                    <a:lnTo>
                      <a:pt x="2202" y="3689"/>
                    </a:lnTo>
                    <a:lnTo>
                      <a:pt x="2202" y="3689"/>
                    </a:lnTo>
                    <a:lnTo>
                      <a:pt x="2270" y="3731"/>
                    </a:lnTo>
                    <a:lnTo>
                      <a:pt x="2338" y="3774"/>
                    </a:lnTo>
                    <a:lnTo>
                      <a:pt x="2414" y="3808"/>
                    </a:lnTo>
                    <a:lnTo>
                      <a:pt x="2499" y="3842"/>
                    </a:lnTo>
                    <a:lnTo>
                      <a:pt x="2584" y="3867"/>
                    </a:lnTo>
                    <a:lnTo>
                      <a:pt x="2669" y="3893"/>
                    </a:lnTo>
                    <a:lnTo>
                      <a:pt x="2763" y="3910"/>
                    </a:lnTo>
                    <a:lnTo>
                      <a:pt x="2856" y="3918"/>
                    </a:lnTo>
                    <a:lnTo>
                      <a:pt x="2949" y="3918"/>
                    </a:lnTo>
                    <a:lnTo>
                      <a:pt x="3043" y="3918"/>
                    </a:lnTo>
                    <a:lnTo>
                      <a:pt x="3136" y="3918"/>
                    </a:lnTo>
                    <a:lnTo>
                      <a:pt x="3230" y="3901"/>
                    </a:lnTo>
                    <a:lnTo>
                      <a:pt x="3315" y="3884"/>
                    </a:lnTo>
                    <a:lnTo>
                      <a:pt x="3408" y="3867"/>
                    </a:lnTo>
                    <a:lnTo>
                      <a:pt x="3493" y="3842"/>
                    </a:lnTo>
                    <a:lnTo>
                      <a:pt x="3570" y="3808"/>
                    </a:lnTo>
                    <a:lnTo>
                      <a:pt x="6086" y="2618"/>
                    </a:lnTo>
                    <a:lnTo>
                      <a:pt x="6086" y="2618"/>
                    </a:lnTo>
                    <a:lnTo>
                      <a:pt x="6154" y="2584"/>
                    </a:lnTo>
                    <a:lnTo>
                      <a:pt x="6222" y="2541"/>
                    </a:lnTo>
                    <a:lnTo>
                      <a:pt x="6281" y="2490"/>
                    </a:lnTo>
                    <a:lnTo>
                      <a:pt x="6332" y="2439"/>
                    </a:lnTo>
                    <a:lnTo>
                      <a:pt x="6375" y="2388"/>
                    </a:lnTo>
                    <a:lnTo>
                      <a:pt x="6409" y="2337"/>
                    </a:lnTo>
                    <a:lnTo>
                      <a:pt x="6426" y="2286"/>
                    </a:lnTo>
                    <a:lnTo>
                      <a:pt x="6443" y="2227"/>
                    </a:lnTo>
                    <a:lnTo>
                      <a:pt x="6451" y="2167"/>
                    </a:lnTo>
                    <a:lnTo>
                      <a:pt x="6451" y="2116"/>
                    </a:lnTo>
                    <a:lnTo>
                      <a:pt x="6434" y="2057"/>
                    </a:lnTo>
                    <a:lnTo>
                      <a:pt x="6417" y="1997"/>
                    </a:lnTo>
                    <a:lnTo>
                      <a:pt x="6392" y="1946"/>
                    </a:lnTo>
                    <a:lnTo>
                      <a:pt x="6349" y="1887"/>
                    </a:lnTo>
                    <a:lnTo>
                      <a:pt x="6307" y="1836"/>
                    </a:lnTo>
                    <a:lnTo>
                      <a:pt x="6247" y="17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3"/>
              <p:cNvSpPr/>
              <p:nvPr/>
            </p:nvSpPr>
            <p:spPr>
              <a:xfrm>
                <a:off x="-3422157" y="2365161"/>
                <a:ext cx="341099" cy="225793"/>
              </a:xfrm>
              <a:custGeom>
                <a:rect b="b" l="l" r="r" t="t"/>
                <a:pathLst>
                  <a:path extrusionOk="0" h="2577" w="3893">
                    <a:moveTo>
                      <a:pt x="1488" y="1"/>
                    </a:moveTo>
                    <a:lnTo>
                      <a:pt x="1411" y="9"/>
                    </a:lnTo>
                    <a:lnTo>
                      <a:pt x="1335" y="26"/>
                    </a:lnTo>
                    <a:lnTo>
                      <a:pt x="1258" y="52"/>
                    </a:lnTo>
                    <a:lnTo>
                      <a:pt x="162" y="553"/>
                    </a:lnTo>
                    <a:lnTo>
                      <a:pt x="102" y="587"/>
                    </a:lnTo>
                    <a:lnTo>
                      <a:pt x="60" y="630"/>
                    </a:lnTo>
                    <a:lnTo>
                      <a:pt x="26" y="672"/>
                    </a:lnTo>
                    <a:lnTo>
                      <a:pt x="9" y="723"/>
                    </a:lnTo>
                    <a:lnTo>
                      <a:pt x="0" y="774"/>
                    </a:lnTo>
                    <a:lnTo>
                      <a:pt x="17" y="817"/>
                    </a:lnTo>
                    <a:lnTo>
                      <a:pt x="43" y="868"/>
                    </a:lnTo>
                    <a:lnTo>
                      <a:pt x="94" y="910"/>
                    </a:lnTo>
                    <a:lnTo>
                      <a:pt x="2049" y="2474"/>
                    </a:lnTo>
                    <a:lnTo>
                      <a:pt x="2108" y="2508"/>
                    </a:lnTo>
                    <a:lnTo>
                      <a:pt x="2176" y="2542"/>
                    </a:lnTo>
                    <a:lnTo>
                      <a:pt x="2244" y="2559"/>
                    </a:lnTo>
                    <a:lnTo>
                      <a:pt x="2329" y="2576"/>
                    </a:lnTo>
                    <a:lnTo>
                      <a:pt x="2406" y="2576"/>
                    </a:lnTo>
                    <a:lnTo>
                      <a:pt x="2491" y="2568"/>
                    </a:lnTo>
                    <a:lnTo>
                      <a:pt x="2567" y="2551"/>
                    </a:lnTo>
                    <a:lnTo>
                      <a:pt x="2635" y="2525"/>
                    </a:lnTo>
                    <a:lnTo>
                      <a:pt x="3731" y="2024"/>
                    </a:lnTo>
                    <a:lnTo>
                      <a:pt x="3791" y="1990"/>
                    </a:lnTo>
                    <a:lnTo>
                      <a:pt x="3842" y="1947"/>
                    </a:lnTo>
                    <a:lnTo>
                      <a:pt x="3876" y="1905"/>
                    </a:lnTo>
                    <a:lnTo>
                      <a:pt x="3893" y="1854"/>
                    </a:lnTo>
                    <a:lnTo>
                      <a:pt x="3893" y="1803"/>
                    </a:lnTo>
                    <a:lnTo>
                      <a:pt x="3884" y="1752"/>
                    </a:lnTo>
                    <a:lnTo>
                      <a:pt x="3850" y="1709"/>
                    </a:lnTo>
                    <a:lnTo>
                      <a:pt x="3808" y="1658"/>
                    </a:lnTo>
                    <a:lnTo>
                      <a:pt x="1853" y="103"/>
                    </a:lnTo>
                    <a:lnTo>
                      <a:pt x="1794" y="60"/>
                    </a:lnTo>
                    <a:lnTo>
                      <a:pt x="1726" y="35"/>
                    </a:lnTo>
                    <a:lnTo>
                      <a:pt x="1649" y="9"/>
                    </a:lnTo>
                    <a:lnTo>
                      <a:pt x="15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33"/>
              <p:cNvSpPr/>
              <p:nvPr/>
            </p:nvSpPr>
            <p:spPr>
              <a:xfrm>
                <a:off x="-3259799" y="2290773"/>
                <a:ext cx="341099" cy="225706"/>
              </a:xfrm>
              <a:custGeom>
                <a:rect b="b" l="l" r="r" t="t"/>
                <a:pathLst>
                  <a:path extrusionOk="0" h="2576" w="3893">
                    <a:moveTo>
                      <a:pt x="1487" y="0"/>
                    </a:moveTo>
                    <a:lnTo>
                      <a:pt x="1402" y="9"/>
                    </a:lnTo>
                    <a:lnTo>
                      <a:pt x="1326" y="26"/>
                    </a:lnTo>
                    <a:lnTo>
                      <a:pt x="1258" y="51"/>
                    </a:lnTo>
                    <a:lnTo>
                      <a:pt x="162" y="552"/>
                    </a:lnTo>
                    <a:lnTo>
                      <a:pt x="102" y="586"/>
                    </a:lnTo>
                    <a:lnTo>
                      <a:pt x="51" y="629"/>
                    </a:lnTo>
                    <a:lnTo>
                      <a:pt x="17" y="671"/>
                    </a:lnTo>
                    <a:lnTo>
                      <a:pt x="0" y="722"/>
                    </a:lnTo>
                    <a:lnTo>
                      <a:pt x="0" y="773"/>
                    </a:lnTo>
                    <a:lnTo>
                      <a:pt x="9" y="816"/>
                    </a:lnTo>
                    <a:lnTo>
                      <a:pt x="43" y="867"/>
                    </a:lnTo>
                    <a:lnTo>
                      <a:pt x="85" y="909"/>
                    </a:lnTo>
                    <a:lnTo>
                      <a:pt x="2040" y="2473"/>
                    </a:lnTo>
                    <a:lnTo>
                      <a:pt x="2099" y="2507"/>
                    </a:lnTo>
                    <a:lnTo>
                      <a:pt x="2167" y="2541"/>
                    </a:lnTo>
                    <a:lnTo>
                      <a:pt x="2244" y="2558"/>
                    </a:lnTo>
                    <a:lnTo>
                      <a:pt x="2320" y="2575"/>
                    </a:lnTo>
                    <a:lnTo>
                      <a:pt x="2405" y="2575"/>
                    </a:lnTo>
                    <a:lnTo>
                      <a:pt x="2482" y="2567"/>
                    </a:lnTo>
                    <a:lnTo>
                      <a:pt x="2558" y="2550"/>
                    </a:lnTo>
                    <a:lnTo>
                      <a:pt x="2635" y="2524"/>
                    </a:lnTo>
                    <a:lnTo>
                      <a:pt x="3731" y="2023"/>
                    </a:lnTo>
                    <a:lnTo>
                      <a:pt x="3791" y="1989"/>
                    </a:lnTo>
                    <a:lnTo>
                      <a:pt x="3842" y="1946"/>
                    </a:lnTo>
                    <a:lnTo>
                      <a:pt x="3867" y="1904"/>
                    </a:lnTo>
                    <a:lnTo>
                      <a:pt x="3893" y="1853"/>
                    </a:lnTo>
                    <a:lnTo>
                      <a:pt x="3893" y="1802"/>
                    </a:lnTo>
                    <a:lnTo>
                      <a:pt x="3876" y="1751"/>
                    </a:lnTo>
                    <a:lnTo>
                      <a:pt x="3850" y="1708"/>
                    </a:lnTo>
                    <a:lnTo>
                      <a:pt x="3808" y="1657"/>
                    </a:lnTo>
                    <a:lnTo>
                      <a:pt x="1844" y="102"/>
                    </a:lnTo>
                    <a:lnTo>
                      <a:pt x="1793" y="60"/>
                    </a:lnTo>
                    <a:lnTo>
                      <a:pt x="1725" y="34"/>
                    </a:lnTo>
                    <a:lnTo>
                      <a:pt x="1649" y="9"/>
                    </a:lnTo>
                    <a:lnTo>
                      <a:pt x="156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3"/>
              <p:cNvSpPr/>
              <p:nvPr/>
            </p:nvSpPr>
            <p:spPr>
              <a:xfrm>
                <a:off x="-3668717" y="2415805"/>
                <a:ext cx="989039" cy="810384"/>
              </a:xfrm>
              <a:custGeom>
                <a:rect b="b" l="l" r="r" t="t"/>
                <a:pathLst>
                  <a:path extrusionOk="0" h="9249" w="11288">
                    <a:moveTo>
                      <a:pt x="111" y="1"/>
                    </a:moveTo>
                    <a:lnTo>
                      <a:pt x="1" y="5576"/>
                    </a:lnTo>
                    <a:lnTo>
                      <a:pt x="1" y="5653"/>
                    </a:lnTo>
                    <a:lnTo>
                      <a:pt x="9" y="5729"/>
                    </a:lnTo>
                    <a:lnTo>
                      <a:pt x="18" y="5806"/>
                    </a:lnTo>
                    <a:lnTo>
                      <a:pt x="35" y="5882"/>
                    </a:lnTo>
                    <a:lnTo>
                      <a:pt x="60" y="5959"/>
                    </a:lnTo>
                    <a:lnTo>
                      <a:pt x="86" y="6035"/>
                    </a:lnTo>
                    <a:lnTo>
                      <a:pt x="154" y="6188"/>
                    </a:lnTo>
                    <a:lnTo>
                      <a:pt x="247" y="6341"/>
                    </a:lnTo>
                    <a:lnTo>
                      <a:pt x="366" y="6486"/>
                    </a:lnTo>
                    <a:lnTo>
                      <a:pt x="494" y="6630"/>
                    </a:lnTo>
                    <a:lnTo>
                      <a:pt x="655" y="6766"/>
                    </a:lnTo>
                    <a:lnTo>
                      <a:pt x="2823" y="8492"/>
                    </a:lnTo>
                    <a:lnTo>
                      <a:pt x="2916" y="8568"/>
                    </a:lnTo>
                    <a:lnTo>
                      <a:pt x="3027" y="8636"/>
                    </a:lnTo>
                    <a:lnTo>
                      <a:pt x="3137" y="8713"/>
                    </a:lnTo>
                    <a:lnTo>
                      <a:pt x="3256" y="8772"/>
                    </a:lnTo>
                    <a:lnTo>
                      <a:pt x="3375" y="8832"/>
                    </a:lnTo>
                    <a:lnTo>
                      <a:pt x="3494" y="8891"/>
                    </a:lnTo>
                    <a:lnTo>
                      <a:pt x="3749" y="8993"/>
                    </a:lnTo>
                    <a:lnTo>
                      <a:pt x="4021" y="9078"/>
                    </a:lnTo>
                    <a:lnTo>
                      <a:pt x="4302" y="9146"/>
                    </a:lnTo>
                    <a:lnTo>
                      <a:pt x="4591" y="9197"/>
                    </a:lnTo>
                    <a:lnTo>
                      <a:pt x="4888" y="9231"/>
                    </a:lnTo>
                    <a:lnTo>
                      <a:pt x="5186" y="9248"/>
                    </a:lnTo>
                    <a:lnTo>
                      <a:pt x="5483" y="9248"/>
                    </a:lnTo>
                    <a:lnTo>
                      <a:pt x="5780" y="9231"/>
                    </a:lnTo>
                    <a:lnTo>
                      <a:pt x="6078" y="9197"/>
                    </a:lnTo>
                    <a:lnTo>
                      <a:pt x="6367" y="9146"/>
                    </a:lnTo>
                    <a:lnTo>
                      <a:pt x="6647" y="9078"/>
                    </a:lnTo>
                    <a:lnTo>
                      <a:pt x="6783" y="9036"/>
                    </a:lnTo>
                    <a:lnTo>
                      <a:pt x="6919" y="8985"/>
                    </a:lnTo>
                    <a:lnTo>
                      <a:pt x="7055" y="8934"/>
                    </a:lnTo>
                    <a:lnTo>
                      <a:pt x="7183" y="8883"/>
                    </a:lnTo>
                    <a:lnTo>
                      <a:pt x="9971" y="7599"/>
                    </a:lnTo>
                    <a:lnTo>
                      <a:pt x="10115" y="7531"/>
                    </a:lnTo>
                    <a:lnTo>
                      <a:pt x="10251" y="7455"/>
                    </a:lnTo>
                    <a:lnTo>
                      <a:pt x="10370" y="7378"/>
                    </a:lnTo>
                    <a:lnTo>
                      <a:pt x="10489" y="7293"/>
                    </a:lnTo>
                    <a:lnTo>
                      <a:pt x="10600" y="7208"/>
                    </a:lnTo>
                    <a:lnTo>
                      <a:pt x="10693" y="7123"/>
                    </a:lnTo>
                    <a:lnTo>
                      <a:pt x="10787" y="7038"/>
                    </a:lnTo>
                    <a:lnTo>
                      <a:pt x="10863" y="6945"/>
                    </a:lnTo>
                    <a:lnTo>
                      <a:pt x="10940" y="6843"/>
                    </a:lnTo>
                    <a:lnTo>
                      <a:pt x="10999" y="6749"/>
                    </a:lnTo>
                    <a:lnTo>
                      <a:pt x="11050" y="6647"/>
                    </a:lnTo>
                    <a:lnTo>
                      <a:pt x="11092" y="6554"/>
                    </a:lnTo>
                    <a:lnTo>
                      <a:pt x="11126" y="6452"/>
                    </a:lnTo>
                    <a:lnTo>
                      <a:pt x="11152" y="6341"/>
                    </a:lnTo>
                    <a:lnTo>
                      <a:pt x="11169" y="6239"/>
                    </a:lnTo>
                    <a:lnTo>
                      <a:pt x="11177" y="6137"/>
                    </a:lnTo>
                    <a:lnTo>
                      <a:pt x="11288" y="562"/>
                    </a:lnTo>
                    <a:lnTo>
                      <a:pt x="11279" y="664"/>
                    </a:lnTo>
                    <a:lnTo>
                      <a:pt x="11262" y="766"/>
                    </a:lnTo>
                    <a:lnTo>
                      <a:pt x="11237" y="868"/>
                    </a:lnTo>
                    <a:lnTo>
                      <a:pt x="11203" y="970"/>
                    </a:lnTo>
                    <a:lnTo>
                      <a:pt x="11160" y="1072"/>
                    </a:lnTo>
                    <a:lnTo>
                      <a:pt x="11109" y="1174"/>
                    </a:lnTo>
                    <a:lnTo>
                      <a:pt x="11042" y="1267"/>
                    </a:lnTo>
                    <a:lnTo>
                      <a:pt x="10974" y="1361"/>
                    </a:lnTo>
                    <a:lnTo>
                      <a:pt x="10897" y="1454"/>
                    </a:lnTo>
                    <a:lnTo>
                      <a:pt x="10804" y="1548"/>
                    </a:lnTo>
                    <a:lnTo>
                      <a:pt x="10702" y="1633"/>
                    </a:lnTo>
                    <a:lnTo>
                      <a:pt x="10600" y="1718"/>
                    </a:lnTo>
                    <a:lnTo>
                      <a:pt x="10481" y="1803"/>
                    </a:lnTo>
                    <a:lnTo>
                      <a:pt x="10362" y="1879"/>
                    </a:lnTo>
                    <a:lnTo>
                      <a:pt x="10226" y="1947"/>
                    </a:lnTo>
                    <a:lnTo>
                      <a:pt x="10081" y="2024"/>
                    </a:lnTo>
                    <a:lnTo>
                      <a:pt x="7293" y="3307"/>
                    </a:lnTo>
                    <a:lnTo>
                      <a:pt x="7166" y="3358"/>
                    </a:lnTo>
                    <a:lnTo>
                      <a:pt x="7030" y="3409"/>
                    </a:lnTo>
                    <a:lnTo>
                      <a:pt x="6894" y="3460"/>
                    </a:lnTo>
                    <a:lnTo>
                      <a:pt x="6758" y="3503"/>
                    </a:lnTo>
                    <a:lnTo>
                      <a:pt x="6477" y="3571"/>
                    </a:lnTo>
                    <a:lnTo>
                      <a:pt x="6188" y="3622"/>
                    </a:lnTo>
                    <a:lnTo>
                      <a:pt x="5891" y="3656"/>
                    </a:lnTo>
                    <a:lnTo>
                      <a:pt x="5593" y="3673"/>
                    </a:lnTo>
                    <a:lnTo>
                      <a:pt x="5296" y="3673"/>
                    </a:lnTo>
                    <a:lnTo>
                      <a:pt x="4999" y="3656"/>
                    </a:lnTo>
                    <a:lnTo>
                      <a:pt x="4701" y="3622"/>
                    </a:lnTo>
                    <a:lnTo>
                      <a:pt x="4412" y="3571"/>
                    </a:lnTo>
                    <a:lnTo>
                      <a:pt x="4132" y="3503"/>
                    </a:lnTo>
                    <a:lnTo>
                      <a:pt x="3860" y="3418"/>
                    </a:lnTo>
                    <a:lnTo>
                      <a:pt x="3605" y="3316"/>
                    </a:lnTo>
                    <a:lnTo>
                      <a:pt x="3477" y="3256"/>
                    </a:lnTo>
                    <a:lnTo>
                      <a:pt x="3358" y="3197"/>
                    </a:lnTo>
                    <a:lnTo>
                      <a:pt x="3248" y="3129"/>
                    </a:lnTo>
                    <a:lnTo>
                      <a:pt x="3137" y="3061"/>
                    </a:lnTo>
                    <a:lnTo>
                      <a:pt x="3027" y="2993"/>
                    </a:lnTo>
                    <a:lnTo>
                      <a:pt x="2925" y="2916"/>
                    </a:lnTo>
                    <a:lnTo>
                      <a:pt x="766" y="1191"/>
                    </a:lnTo>
                    <a:lnTo>
                      <a:pt x="604" y="1046"/>
                    </a:lnTo>
                    <a:lnTo>
                      <a:pt x="468" y="910"/>
                    </a:lnTo>
                    <a:lnTo>
                      <a:pt x="358" y="766"/>
                    </a:lnTo>
                    <a:lnTo>
                      <a:pt x="264" y="613"/>
                    </a:lnTo>
                    <a:lnTo>
                      <a:pt x="196" y="460"/>
                    </a:lnTo>
                    <a:lnTo>
                      <a:pt x="171" y="383"/>
                    </a:lnTo>
                    <a:lnTo>
                      <a:pt x="145" y="307"/>
                    </a:lnTo>
                    <a:lnTo>
                      <a:pt x="128" y="230"/>
                    </a:lnTo>
                    <a:lnTo>
                      <a:pt x="120" y="154"/>
                    </a:lnTo>
                    <a:lnTo>
                      <a:pt x="111" y="77"/>
                    </a:lnTo>
                    <a:lnTo>
                      <a:pt x="11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3"/>
              <p:cNvSpPr/>
              <p:nvPr/>
            </p:nvSpPr>
            <p:spPr>
              <a:xfrm>
                <a:off x="-3051352" y="2607253"/>
                <a:ext cx="979401" cy="595105"/>
              </a:xfrm>
              <a:custGeom>
                <a:rect b="b" l="l" r="r" t="t"/>
                <a:pathLst>
                  <a:path extrusionOk="0" h="6792" w="11178">
                    <a:moveTo>
                      <a:pt x="5993" y="1267"/>
                    </a:moveTo>
                    <a:lnTo>
                      <a:pt x="6112" y="1284"/>
                    </a:lnTo>
                    <a:lnTo>
                      <a:pt x="6231" y="1301"/>
                    </a:lnTo>
                    <a:lnTo>
                      <a:pt x="6341" y="1326"/>
                    </a:lnTo>
                    <a:lnTo>
                      <a:pt x="6452" y="1360"/>
                    </a:lnTo>
                    <a:lnTo>
                      <a:pt x="6554" y="1403"/>
                    </a:lnTo>
                    <a:lnTo>
                      <a:pt x="6656" y="1454"/>
                    </a:lnTo>
                    <a:lnTo>
                      <a:pt x="6749" y="1505"/>
                    </a:lnTo>
                    <a:lnTo>
                      <a:pt x="6834" y="1564"/>
                    </a:lnTo>
                    <a:lnTo>
                      <a:pt x="8832" y="3119"/>
                    </a:lnTo>
                    <a:lnTo>
                      <a:pt x="8900" y="3179"/>
                    </a:lnTo>
                    <a:lnTo>
                      <a:pt x="8968" y="3247"/>
                    </a:lnTo>
                    <a:lnTo>
                      <a:pt x="9010" y="3323"/>
                    </a:lnTo>
                    <a:lnTo>
                      <a:pt x="9053" y="3391"/>
                    </a:lnTo>
                    <a:lnTo>
                      <a:pt x="9078" y="3468"/>
                    </a:lnTo>
                    <a:lnTo>
                      <a:pt x="9095" y="3536"/>
                    </a:lnTo>
                    <a:lnTo>
                      <a:pt x="9095" y="3612"/>
                    </a:lnTo>
                    <a:lnTo>
                      <a:pt x="9087" y="3680"/>
                    </a:lnTo>
                    <a:lnTo>
                      <a:pt x="9070" y="3757"/>
                    </a:lnTo>
                    <a:lnTo>
                      <a:pt x="9036" y="3825"/>
                    </a:lnTo>
                    <a:lnTo>
                      <a:pt x="8993" y="3893"/>
                    </a:lnTo>
                    <a:lnTo>
                      <a:pt x="8942" y="3961"/>
                    </a:lnTo>
                    <a:lnTo>
                      <a:pt x="8874" y="4020"/>
                    </a:lnTo>
                    <a:lnTo>
                      <a:pt x="8798" y="4080"/>
                    </a:lnTo>
                    <a:lnTo>
                      <a:pt x="8713" y="4139"/>
                    </a:lnTo>
                    <a:lnTo>
                      <a:pt x="8619" y="4190"/>
                    </a:lnTo>
                    <a:lnTo>
                      <a:pt x="6103" y="5372"/>
                    </a:lnTo>
                    <a:lnTo>
                      <a:pt x="6001" y="5414"/>
                    </a:lnTo>
                    <a:lnTo>
                      <a:pt x="5891" y="5457"/>
                    </a:lnTo>
                    <a:lnTo>
                      <a:pt x="5780" y="5482"/>
                    </a:lnTo>
                    <a:lnTo>
                      <a:pt x="5661" y="5508"/>
                    </a:lnTo>
                    <a:lnTo>
                      <a:pt x="5542" y="5516"/>
                    </a:lnTo>
                    <a:lnTo>
                      <a:pt x="5423" y="5525"/>
                    </a:lnTo>
                    <a:lnTo>
                      <a:pt x="5304" y="5525"/>
                    </a:lnTo>
                    <a:lnTo>
                      <a:pt x="5185" y="5516"/>
                    </a:lnTo>
                    <a:lnTo>
                      <a:pt x="5066" y="5508"/>
                    </a:lnTo>
                    <a:lnTo>
                      <a:pt x="4947" y="5482"/>
                    </a:lnTo>
                    <a:lnTo>
                      <a:pt x="4837" y="5457"/>
                    </a:lnTo>
                    <a:lnTo>
                      <a:pt x="4726" y="5423"/>
                    </a:lnTo>
                    <a:lnTo>
                      <a:pt x="4616" y="5380"/>
                    </a:lnTo>
                    <a:lnTo>
                      <a:pt x="4522" y="5338"/>
                    </a:lnTo>
                    <a:lnTo>
                      <a:pt x="4429" y="5287"/>
                    </a:lnTo>
                    <a:lnTo>
                      <a:pt x="4344" y="5227"/>
                    </a:lnTo>
                    <a:lnTo>
                      <a:pt x="2347" y="3672"/>
                    </a:lnTo>
                    <a:lnTo>
                      <a:pt x="2270" y="3604"/>
                    </a:lnTo>
                    <a:lnTo>
                      <a:pt x="2211" y="3536"/>
                    </a:lnTo>
                    <a:lnTo>
                      <a:pt x="2160" y="3468"/>
                    </a:lnTo>
                    <a:lnTo>
                      <a:pt x="2117" y="3400"/>
                    </a:lnTo>
                    <a:lnTo>
                      <a:pt x="2092" y="3323"/>
                    </a:lnTo>
                    <a:lnTo>
                      <a:pt x="2083" y="3247"/>
                    </a:lnTo>
                    <a:lnTo>
                      <a:pt x="2075" y="3179"/>
                    </a:lnTo>
                    <a:lnTo>
                      <a:pt x="2083" y="3102"/>
                    </a:lnTo>
                    <a:lnTo>
                      <a:pt x="2109" y="3034"/>
                    </a:lnTo>
                    <a:lnTo>
                      <a:pt x="2134" y="2958"/>
                    </a:lnTo>
                    <a:lnTo>
                      <a:pt x="2177" y="2890"/>
                    </a:lnTo>
                    <a:lnTo>
                      <a:pt x="2236" y="2830"/>
                    </a:lnTo>
                    <a:lnTo>
                      <a:pt x="2296" y="2762"/>
                    </a:lnTo>
                    <a:lnTo>
                      <a:pt x="2372" y="2703"/>
                    </a:lnTo>
                    <a:lnTo>
                      <a:pt x="2457" y="2652"/>
                    </a:lnTo>
                    <a:lnTo>
                      <a:pt x="2551" y="2601"/>
                    </a:lnTo>
                    <a:lnTo>
                      <a:pt x="5066" y="1411"/>
                    </a:lnTo>
                    <a:lnTo>
                      <a:pt x="5168" y="1369"/>
                    </a:lnTo>
                    <a:lnTo>
                      <a:pt x="5279" y="1335"/>
                    </a:lnTo>
                    <a:lnTo>
                      <a:pt x="5398" y="1309"/>
                    </a:lnTo>
                    <a:lnTo>
                      <a:pt x="5508" y="1284"/>
                    </a:lnTo>
                    <a:lnTo>
                      <a:pt x="5627" y="1267"/>
                    </a:lnTo>
                    <a:close/>
                    <a:moveTo>
                      <a:pt x="5695" y="0"/>
                    </a:moveTo>
                    <a:lnTo>
                      <a:pt x="5398" y="17"/>
                    </a:lnTo>
                    <a:lnTo>
                      <a:pt x="5100" y="51"/>
                    </a:lnTo>
                    <a:lnTo>
                      <a:pt x="4811" y="102"/>
                    </a:lnTo>
                    <a:lnTo>
                      <a:pt x="4531" y="170"/>
                    </a:lnTo>
                    <a:lnTo>
                      <a:pt x="4395" y="213"/>
                    </a:lnTo>
                    <a:lnTo>
                      <a:pt x="4259" y="264"/>
                    </a:lnTo>
                    <a:lnTo>
                      <a:pt x="4123" y="315"/>
                    </a:lnTo>
                    <a:lnTo>
                      <a:pt x="3996" y="366"/>
                    </a:lnTo>
                    <a:lnTo>
                      <a:pt x="1199" y="1649"/>
                    </a:lnTo>
                    <a:lnTo>
                      <a:pt x="1080" y="1709"/>
                    </a:lnTo>
                    <a:lnTo>
                      <a:pt x="961" y="1777"/>
                    </a:lnTo>
                    <a:lnTo>
                      <a:pt x="851" y="1845"/>
                    </a:lnTo>
                    <a:lnTo>
                      <a:pt x="749" y="1913"/>
                    </a:lnTo>
                    <a:lnTo>
                      <a:pt x="647" y="1981"/>
                    </a:lnTo>
                    <a:lnTo>
                      <a:pt x="553" y="2057"/>
                    </a:lnTo>
                    <a:lnTo>
                      <a:pt x="477" y="2134"/>
                    </a:lnTo>
                    <a:lnTo>
                      <a:pt x="392" y="2210"/>
                    </a:lnTo>
                    <a:lnTo>
                      <a:pt x="324" y="2295"/>
                    </a:lnTo>
                    <a:lnTo>
                      <a:pt x="264" y="2372"/>
                    </a:lnTo>
                    <a:lnTo>
                      <a:pt x="205" y="2457"/>
                    </a:lnTo>
                    <a:lnTo>
                      <a:pt x="154" y="2542"/>
                    </a:lnTo>
                    <a:lnTo>
                      <a:pt x="111" y="2626"/>
                    </a:lnTo>
                    <a:lnTo>
                      <a:pt x="77" y="2720"/>
                    </a:lnTo>
                    <a:lnTo>
                      <a:pt x="43" y="2805"/>
                    </a:lnTo>
                    <a:lnTo>
                      <a:pt x="26" y="2898"/>
                    </a:lnTo>
                    <a:lnTo>
                      <a:pt x="9" y="2983"/>
                    </a:lnTo>
                    <a:lnTo>
                      <a:pt x="1" y="3077"/>
                    </a:lnTo>
                    <a:lnTo>
                      <a:pt x="1" y="3170"/>
                    </a:lnTo>
                    <a:lnTo>
                      <a:pt x="1" y="3255"/>
                    </a:lnTo>
                    <a:lnTo>
                      <a:pt x="18" y="3349"/>
                    </a:lnTo>
                    <a:lnTo>
                      <a:pt x="35" y="3442"/>
                    </a:lnTo>
                    <a:lnTo>
                      <a:pt x="69" y="3536"/>
                    </a:lnTo>
                    <a:lnTo>
                      <a:pt x="103" y="3621"/>
                    </a:lnTo>
                    <a:lnTo>
                      <a:pt x="145" y="3714"/>
                    </a:lnTo>
                    <a:lnTo>
                      <a:pt x="196" y="3799"/>
                    </a:lnTo>
                    <a:lnTo>
                      <a:pt x="256" y="3884"/>
                    </a:lnTo>
                    <a:lnTo>
                      <a:pt x="315" y="3969"/>
                    </a:lnTo>
                    <a:lnTo>
                      <a:pt x="392" y="4054"/>
                    </a:lnTo>
                    <a:lnTo>
                      <a:pt x="468" y="4139"/>
                    </a:lnTo>
                    <a:lnTo>
                      <a:pt x="553" y="4224"/>
                    </a:lnTo>
                    <a:lnTo>
                      <a:pt x="647" y="4301"/>
                    </a:lnTo>
                    <a:lnTo>
                      <a:pt x="2814" y="6026"/>
                    </a:lnTo>
                    <a:lnTo>
                      <a:pt x="2916" y="6103"/>
                    </a:lnTo>
                    <a:lnTo>
                      <a:pt x="3018" y="6179"/>
                    </a:lnTo>
                    <a:lnTo>
                      <a:pt x="3137" y="6247"/>
                    </a:lnTo>
                    <a:lnTo>
                      <a:pt x="3248" y="6315"/>
                    </a:lnTo>
                    <a:lnTo>
                      <a:pt x="3367" y="6375"/>
                    </a:lnTo>
                    <a:lnTo>
                      <a:pt x="3494" y="6426"/>
                    </a:lnTo>
                    <a:lnTo>
                      <a:pt x="3749" y="6528"/>
                    </a:lnTo>
                    <a:lnTo>
                      <a:pt x="4021" y="6613"/>
                    </a:lnTo>
                    <a:lnTo>
                      <a:pt x="4301" y="6689"/>
                    </a:lnTo>
                    <a:lnTo>
                      <a:pt x="4590" y="6740"/>
                    </a:lnTo>
                    <a:lnTo>
                      <a:pt x="4879" y="6774"/>
                    </a:lnTo>
                    <a:lnTo>
                      <a:pt x="5177" y="6791"/>
                    </a:lnTo>
                    <a:lnTo>
                      <a:pt x="5474" y="6791"/>
                    </a:lnTo>
                    <a:lnTo>
                      <a:pt x="5780" y="6774"/>
                    </a:lnTo>
                    <a:lnTo>
                      <a:pt x="6069" y="6740"/>
                    </a:lnTo>
                    <a:lnTo>
                      <a:pt x="6358" y="6689"/>
                    </a:lnTo>
                    <a:lnTo>
                      <a:pt x="6647" y="6613"/>
                    </a:lnTo>
                    <a:lnTo>
                      <a:pt x="6783" y="6570"/>
                    </a:lnTo>
                    <a:lnTo>
                      <a:pt x="6919" y="6528"/>
                    </a:lnTo>
                    <a:lnTo>
                      <a:pt x="7047" y="6477"/>
                    </a:lnTo>
                    <a:lnTo>
                      <a:pt x="7174" y="6417"/>
                    </a:lnTo>
                    <a:lnTo>
                      <a:pt x="9970" y="5134"/>
                    </a:lnTo>
                    <a:lnTo>
                      <a:pt x="10098" y="5074"/>
                    </a:lnTo>
                    <a:lnTo>
                      <a:pt x="10208" y="5015"/>
                    </a:lnTo>
                    <a:lnTo>
                      <a:pt x="10319" y="4947"/>
                    </a:lnTo>
                    <a:lnTo>
                      <a:pt x="10429" y="4879"/>
                    </a:lnTo>
                    <a:lnTo>
                      <a:pt x="10523" y="4802"/>
                    </a:lnTo>
                    <a:lnTo>
                      <a:pt x="10616" y="4734"/>
                    </a:lnTo>
                    <a:lnTo>
                      <a:pt x="10701" y="4658"/>
                    </a:lnTo>
                    <a:lnTo>
                      <a:pt x="10778" y="4573"/>
                    </a:lnTo>
                    <a:lnTo>
                      <a:pt x="10846" y="4496"/>
                    </a:lnTo>
                    <a:lnTo>
                      <a:pt x="10914" y="4411"/>
                    </a:lnTo>
                    <a:lnTo>
                      <a:pt x="10965" y="4326"/>
                    </a:lnTo>
                    <a:lnTo>
                      <a:pt x="11016" y="4241"/>
                    </a:lnTo>
                    <a:lnTo>
                      <a:pt x="11058" y="4156"/>
                    </a:lnTo>
                    <a:lnTo>
                      <a:pt x="11101" y="4071"/>
                    </a:lnTo>
                    <a:lnTo>
                      <a:pt x="11126" y="3978"/>
                    </a:lnTo>
                    <a:lnTo>
                      <a:pt x="11152" y="3893"/>
                    </a:lnTo>
                    <a:lnTo>
                      <a:pt x="11169" y="3799"/>
                    </a:lnTo>
                    <a:lnTo>
                      <a:pt x="11177" y="3714"/>
                    </a:lnTo>
                    <a:lnTo>
                      <a:pt x="11177" y="3621"/>
                    </a:lnTo>
                    <a:lnTo>
                      <a:pt x="11169" y="3527"/>
                    </a:lnTo>
                    <a:lnTo>
                      <a:pt x="11152" y="3434"/>
                    </a:lnTo>
                    <a:lnTo>
                      <a:pt x="11135" y="3349"/>
                    </a:lnTo>
                    <a:lnTo>
                      <a:pt x="11109" y="3255"/>
                    </a:lnTo>
                    <a:lnTo>
                      <a:pt x="11067" y="3170"/>
                    </a:lnTo>
                    <a:lnTo>
                      <a:pt x="11024" y="3077"/>
                    </a:lnTo>
                    <a:lnTo>
                      <a:pt x="10982" y="2992"/>
                    </a:lnTo>
                    <a:lnTo>
                      <a:pt x="10922" y="2898"/>
                    </a:lnTo>
                    <a:lnTo>
                      <a:pt x="10854" y="2813"/>
                    </a:lnTo>
                    <a:lnTo>
                      <a:pt x="10786" y="2728"/>
                    </a:lnTo>
                    <a:lnTo>
                      <a:pt x="10701" y="2643"/>
                    </a:lnTo>
                    <a:lnTo>
                      <a:pt x="10616" y="2567"/>
                    </a:lnTo>
                    <a:lnTo>
                      <a:pt x="10523" y="2491"/>
                    </a:lnTo>
                    <a:lnTo>
                      <a:pt x="8356" y="757"/>
                    </a:lnTo>
                    <a:lnTo>
                      <a:pt x="8254" y="680"/>
                    </a:lnTo>
                    <a:lnTo>
                      <a:pt x="8152" y="612"/>
                    </a:lnTo>
                    <a:lnTo>
                      <a:pt x="8041" y="544"/>
                    </a:lnTo>
                    <a:lnTo>
                      <a:pt x="7922" y="476"/>
                    </a:lnTo>
                    <a:lnTo>
                      <a:pt x="7803" y="417"/>
                    </a:lnTo>
                    <a:lnTo>
                      <a:pt x="7684" y="357"/>
                    </a:lnTo>
                    <a:lnTo>
                      <a:pt x="7421" y="255"/>
                    </a:lnTo>
                    <a:lnTo>
                      <a:pt x="7157" y="170"/>
                    </a:lnTo>
                    <a:lnTo>
                      <a:pt x="6877" y="102"/>
                    </a:lnTo>
                    <a:lnTo>
                      <a:pt x="6588" y="51"/>
                    </a:lnTo>
                    <a:lnTo>
                      <a:pt x="6290" y="17"/>
                    </a:lnTo>
                    <a:lnTo>
                      <a:pt x="599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3"/>
              <p:cNvSpPr/>
              <p:nvPr/>
            </p:nvSpPr>
            <p:spPr>
              <a:xfrm>
                <a:off x="-3051352" y="2607253"/>
                <a:ext cx="979401" cy="595105"/>
              </a:xfrm>
              <a:custGeom>
                <a:rect b="b" l="l" r="r" t="t"/>
                <a:pathLst>
                  <a:path extrusionOk="0" fill="none" h="6792" w="11178">
                    <a:moveTo>
                      <a:pt x="3996" y="366"/>
                    </a:moveTo>
                    <a:lnTo>
                      <a:pt x="3996" y="366"/>
                    </a:lnTo>
                    <a:lnTo>
                      <a:pt x="4123" y="315"/>
                    </a:lnTo>
                    <a:lnTo>
                      <a:pt x="4259" y="264"/>
                    </a:lnTo>
                    <a:lnTo>
                      <a:pt x="4395" y="213"/>
                    </a:lnTo>
                    <a:lnTo>
                      <a:pt x="4531" y="170"/>
                    </a:lnTo>
                    <a:lnTo>
                      <a:pt x="4811" y="102"/>
                    </a:lnTo>
                    <a:lnTo>
                      <a:pt x="5100" y="51"/>
                    </a:lnTo>
                    <a:lnTo>
                      <a:pt x="5398" y="17"/>
                    </a:lnTo>
                    <a:lnTo>
                      <a:pt x="5695" y="0"/>
                    </a:lnTo>
                    <a:lnTo>
                      <a:pt x="5993" y="0"/>
                    </a:lnTo>
                    <a:lnTo>
                      <a:pt x="6290" y="17"/>
                    </a:lnTo>
                    <a:lnTo>
                      <a:pt x="6588" y="51"/>
                    </a:lnTo>
                    <a:lnTo>
                      <a:pt x="6877" y="102"/>
                    </a:lnTo>
                    <a:lnTo>
                      <a:pt x="7157" y="170"/>
                    </a:lnTo>
                    <a:lnTo>
                      <a:pt x="7421" y="255"/>
                    </a:lnTo>
                    <a:lnTo>
                      <a:pt x="7684" y="357"/>
                    </a:lnTo>
                    <a:lnTo>
                      <a:pt x="7803" y="417"/>
                    </a:lnTo>
                    <a:lnTo>
                      <a:pt x="7922" y="476"/>
                    </a:lnTo>
                    <a:lnTo>
                      <a:pt x="8041" y="544"/>
                    </a:lnTo>
                    <a:lnTo>
                      <a:pt x="8152" y="612"/>
                    </a:lnTo>
                    <a:lnTo>
                      <a:pt x="8254" y="680"/>
                    </a:lnTo>
                    <a:lnTo>
                      <a:pt x="8356" y="757"/>
                    </a:lnTo>
                    <a:lnTo>
                      <a:pt x="10523" y="2491"/>
                    </a:lnTo>
                    <a:lnTo>
                      <a:pt x="10523" y="2491"/>
                    </a:lnTo>
                    <a:lnTo>
                      <a:pt x="10616" y="2567"/>
                    </a:lnTo>
                    <a:lnTo>
                      <a:pt x="10701" y="2643"/>
                    </a:lnTo>
                    <a:lnTo>
                      <a:pt x="10786" y="2728"/>
                    </a:lnTo>
                    <a:lnTo>
                      <a:pt x="10854" y="2813"/>
                    </a:lnTo>
                    <a:lnTo>
                      <a:pt x="10922" y="2898"/>
                    </a:lnTo>
                    <a:lnTo>
                      <a:pt x="10982" y="2992"/>
                    </a:lnTo>
                    <a:lnTo>
                      <a:pt x="11024" y="3077"/>
                    </a:lnTo>
                    <a:lnTo>
                      <a:pt x="11067" y="3170"/>
                    </a:lnTo>
                    <a:lnTo>
                      <a:pt x="11109" y="3255"/>
                    </a:lnTo>
                    <a:lnTo>
                      <a:pt x="11135" y="3349"/>
                    </a:lnTo>
                    <a:lnTo>
                      <a:pt x="11152" y="3434"/>
                    </a:lnTo>
                    <a:lnTo>
                      <a:pt x="11169" y="3527"/>
                    </a:lnTo>
                    <a:lnTo>
                      <a:pt x="11177" y="3621"/>
                    </a:lnTo>
                    <a:lnTo>
                      <a:pt x="11177" y="3714"/>
                    </a:lnTo>
                    <a:lnTo>
                      <a:pt x="11169" y="3799"/>
                    </a:lnTo>
                    <a:lnTo>
                      <a:pt x="11152" y="3893"/>
                    </a:lnTo>
                    <a:lnTo>
                      <a:pt x="11126" y="3978"/>
                    </a:lnTo>
                    <a:lnTo>
                      <a:pt x="11101" y="4071"/>
                    </a:lnTo>
                    <a:lnTo>
                      <a:pt x="11058" y="4156"/>
                    </a:lnTo>
                    <a:lnTo>
                      <a:pt x="11016" y="4241"/>
                    </a:lnTo>
                    <a:lnTo>
                      <a:pt x="10965" y="4326"/>
                    </a:lnTo>
                    <a:lnTo>
                      <a:pt x="10914" y="4411"/>
                    </a:lnTo>
                    <a:lnTo>
                      <a:pt x="10846" y="4496"/>
                    </a:lnTo>
                    <a:lnTo>
                      <a:pt x="10778" y="4573"/>
                    </a:lnTo>
                    <a:lnTo>
                      <a:pt x="10701" y="4658"/>
                    </a:lnTo>
                    <a:lnTo>
                      <a:pt x="10616" y="4734"/>
                    </a:lnTo>
                    <a:lnTo>
                      <a:pt x="10523" y="4802"/>
                    </a:lnTo>
                    <a:lnTo>
                      <a:pt x="10429" y="4879"/>
                    </a:lnTo>
                    <a:lnTo>
                      <a:pt x="10319" y="4947"/>
                    </a:lnTo>
                    <a:lnTo>
                      <a:pt x="10208" y="5015"/>
                    </a:lnTo>
                    <a:lnTo>
                      <a:pt x="10098" y="5074"/>
                    </a:lnTo>
                    <a:lnTo>
                      <a:pt x="9970" y="5134"/>
                    </a:lnTo>
                    <a:lnTo>
                      <a:pt x="7174" y="6417"/>
                    </a:lnTo>
                    <a:lnTo>
                      <a:pt x="7174" y="6417"/>
                    </a:lnTo>
                    <a:lnTo>
                      <a:pt x="7047" y="6477"/>
                    </a:lnTo>
                    <a:lnTo>
                      <a:pt x="6919" y="6528"/>
                    </a:lnTo>
                    <a:lnTo>
                      <a:pt x="6783" y="6570"/>
                    </a:lnTo>
                    <a:lnTo>
                      <a:pt x="6647" y="6613"/>
                    </a:lnTo>
                    <a:lnTo>
                      <a:pt x="6358" y="6689"/>
                    </a:lnTo>
                    <a:lnTo>
                      <a:pt x="6069" y="6740"/>
                    </a:lnTo>
                    <a:lnTo>
                      <a:pt x="5780" y="6774"/>
                    </a:lnTo>
                    <a:lnTo>
                      <a:pt x="5474" y="6791"/>
                    </a:lnTo>
                    <a:lnTo>
                      <a:pt x="5177" y="6791"/>
                    </a:lnTo>
                    <a:lnTo>
                      <a:pt x="4879" y="6774"/>
                    </a:lnTo>
                    <a:lnTo>
                      <a:pt x="4590" y="6740"/>
                    </a:lnTo>
                    <a:lnTo>
                      <a:pt x="4301" y="6689"/>
                    </a:lnTo>
                    <a:lnTo>
                      <a:pt x="4021" y="6613"/>
                    </a:lnTo>
                    <a:lnTo>
                      <a:pt x="3749" y="6528"/>
                    </a:lnTo>
                    <a:lnTo>
                      <a:pt x="3494" y="6426"/>
                    </a:lnTo>
                    <a:lnTo>
                      <a:pt x="3367" y="6375"/>
                    </a:lnTo>
                    <a:lnTo>
                      <a:pt x="3248" y="6315"/>
                    </a:lnTo>
                    <a:lnTo>
                      <a:pt x="3137" y="6247"/>
                    </a:lnTo>
                    <a:lnTo>
                      <a:pt x="3018" y="6179"/>
                    </a:lnTo>
                    <a:lnTo>
                      <a:pt x="2916" y="6103"/>
                    </a:lnTo>
                    <a:lnTo>
                      <a:pt x="2814" y="6026"/>
                    </a:lnTo>
                    <a:lnTo>
                      <a:pt x="647" y="4301"/>
                    </a:lnTo>
                    <a:lnTo>
                      <a:pt x="647" y="4301"/>
                    </a:lnTo>
                    <a:lnTo>
                      <a:pt x="553" y="4224"/>
                    </a:lnTo>
                    <a:lnTo>
                      <a:pt x="468" y="4139"/>
                    </a:lnTo>
                    <a:lnTo>
                      <a:pt x="392" y="4054"/>
                    </a:lnTo>
                    <a:lnTo>
                      <a:pt x="315" y="3969"/>
                    </a:lnTo>
                    <a:lnTo>
                      <a:pt x="256" y="3884"/>
                    </a:lnTo>
                    <a:lnTo>
                      <a:pt x="196" y="3799"/>
                    </a:lnTo>
                    <a:lnTo>
                      <a:pt x="145" y="3714"/>
                    </a:lnTo>
                    <a:lnTo>
                      <a:pt x="103" y="3621"/>
                    </a:lnTo>
                    <a:lnTo>
                      <a:pt x="69" y="3536"/>
                    </a:lnTo>
                    <a:lnTo>
                      <a:pt x="35" y="3442"/>
                    </a:lnTo>
                    <a:lnTo>
                      <a:pt x="18" y="3349"/>
                    </a:lnTo>
                    <a:lnTo>
                      <a:pt x="1" y="3255"/>
                    </a:lnTo>
                    <a:lnTo>
                      <a:pt x="1" y="3170"/>
                    </a:lnTo>
                    <a:lnTo>
                      <a:pt x="1" y="3077"/>
                    </a:lnTo>
                    <a:lnTo>
                      <a:pt x="9" y="2983"/>
                    </a:lnTo>
                    <a:lnTo>
                      <a:pt x="26" y="2898"/>
                    </a:lnTo>
                    <a:lnTo>
                      <a:pt x="43" y="2805"/>
                    </a:lnTo>
                    <a:lnTo>
                      <a:pt x="77" y="2720"/>
                    </a:lnTo>
                    <a:lnTo>
                      <a:pt x="111" y="2626"/>
                    </a:lnTo>
                    <a:lnTo>
                      <a:pt x="154" y="2542"/>
                    </a:lnTo>
                    <a:lnTo>
                      <a:pt x="205" y="2457"/>
                    </a:lnTo>
                    <a:lnTo>
                      <a:pt x="264" y="2372"/>
                    </a:lnTo>
                    <a:lnTo>
                      <a:pt x="324" y="2295"/>
                    </a:lnTo>
                    <a:lnTo>
                      <a:pt x="392" y="2210"/>
                    </a:lnTo>
                    <a:lnTo>
                      <a:pt x="477" y="2134"/>
                    </a:lnTo>
                    <a:lnTo>
                      <a:pt x="553" y="2057"/>
                    </a:lnTo>
                    <a:lnTo>
                      <a:pt x="647" y="1981"/>
                    </a:lnTo>
                    <a:lnTo>
                      <a:pt x="749" y="1913"/>
                    </a:lnTo>
                    <a:lnTo>
                      <a:pt x="851" y="1845"/>
                    </a:lnTo>
                    <a:lnTo>
                      <a:pt x="961" y="1777"/>
                    </a:lnTo>
                    <a:lnTo>
                      <a:pt x="1080" y="1709"/>
                    </a:lnTo>
                    <a:lnTo>
                      <a:pt x="1199" y="1649"/>
                    </a:lnTo>
                    <a:lnTo>
                      <a:pt x="3996" y="366"/>
                    </a:lnTo>
                  </a:path>
                </a:pathLst>
              </a:custGeom>
              <a:noFill/>
              <a:ln cap="rnd" cmpd="sng" w="7000">
                <a:solidFill>
                  <a:srgbClr val="F6F6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3"/>
              <p:cNvSpPr/>
              <p:nvPr/>
            </p:nvSpPr>
            <p:spPr>
              <a:xfrm>
                <a:off x="-2869630" y="2718178"/>
                <a:ext cx="615258" cy="373168"/>
              </a:xfrm>
              <a:custGeom>
                <a:rect b="b" l="l" r="r" t="t"/>
                <a:pathLst>
                  <a:path extrusionOk="0" fill="none" h="4259" w="7022">
                    <a:moveTo>
                      <a:pt x="6758" y="1853"/>
                    </a:moveTo>
                    <a:lnTo>
                      <a:pt x="4760" y="298"/>
                    </a:lnTo>
                    <a:lnTo>
                      <a:pt x="4760" y="298"/>
                    </a:lnTo>
                    <a:lnTo>
                      <a:pt x="4675" y="239"/>
                    </a:lnTo>
                    <a:lnTo>
                      <a:pt x="4582" y="188"/>
                    </a:lnTo>
                    <a:lnTo>
                      <a:pt x="4480" y="137"/>
                    </a:lnTo>
                    <a:lnTo>
                      <a:pt x="4378" y="94"/>
                    </a:lnTo>
                    <a:lnTo>
                      <a:pt x="4267" y="60"/>
                    </a:lnTo>
                    <a:lnTo>
                      <a:pt x="4157" y="35"/>
                    </a:lnTo>
                    <a:lnTo>
                      <a:pt x="4038" y="18"/>
                    </a:lnTo>
                    <a:lnTo>
                      <a:pt x="3919" y="1"/>
                    </a:lnTo>
                    <a:lnTo>
                      <a:pt x="3800" y="1"/>
                    </a:lnTo>
                    <a:lnTo>
                      <a:pt x="3681" y="1"/>
                    </a:lnTo>
                    <a:lnTo>
                      <a:pt x="3553" y="1"/>
                    </a:lnTo>
                    <a:lnTo>
                      <a:pt x="3434" y="18"/>
                    </a:lnTo>
                    <a:lnTo>
                      <a:pt x="3324" y="43"/>
                    </a:lnTo>
                    <a:lnTo>
                      <a:pt x="3205" y="69"/>
                    </a:lnTo>
                    <a:lnTo>
                      <a:pt x="3094" y="103"/>
                    </a:lnTo>
                    <a:lnTo>
                      <a:pt x="2992" y="145"/>
                    </a:lnTo>
                    <a:lnTo>
                      <a:pt x="477" y="1335"/>
                    </a:lnTo>
                    <a:lnTo>
                      <a:pt x="477" y="1335"/>
                    </a:lnTo>
                    <a:lnTo>
                      <a:pt x="383" y="1386"/>
                    </a:lnTo>
                    <a:lnTo>
                      <a:pt x="298" y="1437"/>
                    </a:lnTo>
                    <a:lnTo>
                      <a:pt x="222" y="1496"/>
                    </a:lnTo>
                    <a:lnTo>
                      <a:pt x="162" y="1564"/>
                    </a:lnTo>
                    <a:lnTo>
                      <a:pt x="103" y="1624"/>
                    </a:lnTo>
                    <a:lnTo>
                      <a:pt x="60" y="1692"/>
                    </a:lnTo>
                    <a:lnTo>
                      <a:pt x="35" y="1768"/>
                    </a:lnTo>
                    <a:lnTo>
                      <a:pt x="9" y="1836"/>
                    </a:lnTo>
                    <a:lnTo>
                      <a:pt x="1" y="1913"/>
                    </a:lnTo>
                    <a:lnTo>
                      <a:pt x="9" y="1981"/>
                    </a:lnTo>
                    <a:lnTo>
                      <a:pt x="18" y="2057"/>
                    </a:lnTo>
                    <a:lnTo>
                      <a:pt x="43" y="2134"/>
                    </a:lnTo>
                    <a:lnTo>
                      <a:pt x="86" y="2202"/>
                    </a:lnTo>
                    <a:lnTo>
                      <a:pt x="137" y="2270"/>
                    </a:lnTo>
                    <a:lnTo>
                      <a:pt x="196" y="2338"/>
                    </a:lnTo>
                    <a:lnTo>
                      <a:pt x="273" y="2406"/>
                    </a:lnTo>
                    <a:lnTo>
                      <a:pt x="2270" y="3961"/>
                    </a:lnTo>
                    <a:lnTo>
                      <a:pt x="2270" y="3961"/>
                    </a:lnTo>
                    <a:lnTo>
                      <a:pt x="2355" y="4021"/>
                    </a:lnTo>
                    <a:lnTo>
                      <a:pt x="2448" y="4072"/>
                    </a:lnTo>
                    <a:lnTo>
                      <a:pt x="2542" y="4114"/>
                    </a:lnTo>
                    <a:lnTo>
                      <a:pt x="2652" y="4157"/>
                    </a:lnTo>
                    <a:lnTo>
                      <a:pt x="2763" y="4191"/>
                    </a:lnTo>
                    <a:lnTo>
                      <a:pt x="2873" y="4216"/>
                    </a:lnTo>
                    <a:lnTo>
                      <a:pt x="2992" y="4242"/>
                    </a:lnTo>
                    <a:lnTo>
                      <a:pt x="3111" y="4250"/>
                    </a:lnTo>
                    <a:lnTo>
                      <a:pt x="3230" y="4259"/>
                    </a:lnTo>
                    <a:lnTo>
                      <a:pt x="3349" y="4259"/>
                    </a:lnTo>
                    <a:lnTo>
                      <a:pt x="3468" y="4250"/>
                    </a:lnTo>
                    <a:lnTo>
                      <a:pt x="3587" y="4242"/>
                    </a:lnTo>
                    <a:lnTo>
                      <a:pt x="3706" y="4216"/>
                    </a:lnTo>
                    <a:lnTo>
                      <a:pt x="3817" y="4191"/>
                    </a:lnTo>
                    <a:lnTo>
                      <a:pt x="3927" y="4148"/>
                    </a:lnTo>
                    <a:lnTo>
                      <a:pt x="4029" y="4106"/>
                    </a:lnTo>
                    <a:lnTo>
                      <a:pt x="6545" y="2924"/>
                    </a:lnTo>
                    <a:lnTo>
                      <a:pt x="6545" y="2924"/>
                    </a:lnTo>
                    <a:lnTo>
                      <a:pt x="6639" y="2873"/>
                    </a:lnTo>
                    <a:lnTo>
                      <a:pt x="6724" y="2814"/>
                    </a:lnTo>
                    <a:lnTo>
                      <a:pt x="6800" y="2754"/>
                    </a:lnTo>
                    <a:lnTo>
                      <a:pt x="6868" y="2695"/>
                    </a:lnTo>
                    <a:lnTo>
                      <a:pt x="6919" y="2627"/>
                    </a:lnTo>
                    <a:lnTo>
                      <a:pt x="6962" y="2559"/>
                    </a:lnTo>
                    <a:lnTo>
                      <a:pt x="6996" y="2491"/>
                    </a:lnTo>
                    <a:lnTo>
                      <a:pt x="7013" y="2414"/>
                    </a:lnTo>
                    <a:lnTo>
                      <a:pt x="7021" y="2346"/>
                    </a:lnTo>
                    <a:lnTo>
                      <a:pt x="7021" y="2270"/>
                    </a:lnTo>
                    <a:lnTo>
                      <a:pt x="7004" y="2202"/>
                    </a:lnTo>
                    <a:lnTo>
                      <a:pt x="6979" y="2125"/>
                    </a:lnTo>
                    <a:lnTo>
                      <a:pt x="6936" y="2057"/>
                    </a:lnTo>
                    <a:lnTo>
                      <a:pt x="6894" y="1981"/>
                    </a:lnTo>
                    <a:lnTo>
                      <a:pt x="6826" y="1913"/>
                    </a:lnTo>
                    <a:lnTo>
                      <a:pt x="6758" y="1853"/>
                    </a:lnTo>
                  </a:path>
                </a:pathLst>
              </a:custGeom>
              <a:noFill/>
              <a:ln cap="rnd" cmpd="sng" w="7000">
                <a:solidFill>
                  <a:srgbClr val="F6F6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3"/>
              <p:cNvSpPr/>
              <p:nvPr/>
            </p:nvSpPr>
            <p:spPr>
              <a:xfrm>
                <a:off x="-2868842" y="2718178"/>
                <a:ext cx="614469" cy="373168"/>
              </a:xfrm>
              <a:custGeom>
                <a:rect b="b" l="l" r="r" t="t"/>
                <a:pathLst>
                  <a:path extrusionOk="0" h="4259" w="7013">
                    <a:moveTo>
                      <a:pt x="3663" y="1"/>
                    </a:moveTo>
                    <a:lnTo>
                      <a:pt x="3544" y="9"/>
                    </a:lnTo>
                    <a:lnTo>
                      <a:pt x="3425" y="18"/>
                    </a:lnTo>
                    <a:lnTo>
                      <a:pt x="3306" y="43"/>
                    </a:lnTo>
                    <a:lnTo>
                      <a:pt x="3187" y="69"/>
                    </a:lnTo>
                    <a:lnTo>
                      <a:pt x="3077" y="111"/>
                    </a:lnTo>
                    <a:lnTo>
                      <a:pt x="2966" y="154"/>
                    </a:lnTo>
                    <a:lnTo>
                      <a:pt x="468" y="1335"/>
                    </a:lnTo>
                    <a:lnTo>
                      <a:pt x="374" y="1386"/>
                    </a:lnTo>
                    <a:lnTo>
                      <a:pt x="289" y="1437"/>
                    </a:lnTo>
                    <a:lnTo>
                      <a:pt x="213" y="1496"/>
                    </a:lnTo>
                    <a:lnTo>
                      <a:pt x="153" y="1564"/>
                    </a:lnTo>
                    <a:lnTo>
                      <a:pt x="102" y="1624"/>
                    </a:lnTo>
                    <a:lnTo>
                      <a:pt x="60" y="1700"/>
                    </a:lnTo>
                    <a:lnTo>
                      <a:pt x="26" y="1768"/>
                    </a:lnTo>
                    <a:lnTo>
                      <a:pt x="9" y="1836"/>
                    </a:lnTo>
                    <a:lnTo>
                      <a:pt x="0" y="1913"/>
                    </a:lnTo>
                    <a:lnTo>
                      <a:pt x="0" y="1989"/>
                    </a:lnTo>
                    <a:lnTo>
                      <a:pt x="17" y="2057"/>
                    </a:lnTo>
                    <a:lnTo>
                      <a:pt x="43" y="2134"/>
                    </a:lnTo>
                    <a:lnTo>
                      <a:pt x="85" y="2210"/>
                    </a:lnTo>
                    <a:lnTo>
                      <a:pt x="136" y="2278"/>
                    </a:lnTo>
                    <a:lnTo>
                      <a:pt x="196" y="2346"/>
                    </a:lnTo>
                    <a:lnTo>
                      <a:pt x="272" y="2414"/>
                    </a:lnTo>
                    <a:lnTo>
                      <a:pt x="2261" y="3961"/>
                    </a:lnTo>
                    <a:lnTo>
                      <a:pt x="2346" y="4021"/>
                    </a:lnTo>
                    <a:lnTo>
                      <a:pt x="2439" y="4072"/>
                    </a:lnTo>
                    <a:lnTo>
                      <a:pt x="2533" y="4114"/>
                    </a:lnTo>
                    <a:lnTo>
                      <a:pt x="2643" y="4157"/>
                    </a:lnTo>
                    <a:lnTo>
                      <a:pt x="2754" y="4191"/>
                    </a:lnTo>
                    <a:lnTo>
                      <a:pt x="2864" y="4216"/>
                    </a:lnTo>
                    <a:lnTo>
                      <a:pt x="2983" y="4242"/>
                    </a:lnTo>
                    <a:lnTo>
                      <a:pt x="3102" y="4250"/>
                    </a:lnTo>
                    <a:lnTo>
                      <a:pt x="3221" y="4259"/>
                    </a:lnTo>
                    <a:lnTo>
                      <a:pt x="3340" y="4259"/>
                    </a:lnTo>
                    <a:lnTo>
                      <a:pt x="3468" y="4250"/>
                    </a:lnTo>
                    <a:lnTo>
                      <a:pt x="3587" y="4233"/>
                    </a:lnTo>
                    <a:lnTo>
                      <a:pt x="3706" y="4216"/>
                    </a:lnTo>
                    <a:lnTo>
                      <a:pt x="3816" y="4182"/>
                    </a:lnTo>
                    <a:lnTo>
                      <a:pt x="3927" y="4148"/>
                    </a:lnTo>
                    <a:lnTo>
                      <a:pt x="4037" y="4106"/>
                    </a:lnTo>
                    <a:lnTo>
                      <a:pt x="6536" y="2924"/>
                    </a:lnTo>
                    <a:lnTo>
                      <a:pt x="6630" y="2873"/>
                    </a:lnTo>
                    <a:lnTo>
                      <a:pt x="6715" y="2814"/>
                    </a:lnTo>
                    <a:lnTo>
                      <a:pt x="6791" y="2754"/>
                    </a:lnTo>
                    <a:lnTo>
                      <a:pt x="6859" y="2695"/>
                    </a:lnTo>
                    <a:lnTo>
                      <a:pt x="6910" y="2627"/>
                    </a:lnTo>
                    <a:lnTo>
                      <a:pt x="6953" y="2559"/>
                    </a:lnTo>
                    <a:lnTo>
                      <a:pt x="6978" y="2491"/>
                    </a:lnTo>
                    <a:lnTo>
                      <a:pt x="7004" y="2414"/>
                    </a:lnTo>
                    <a:lnTo>
                      <a:pt x="7012" y="2346"/>
                    </a:lnTo>
                    <a:lnTo>
                      <a:pt x="7004" y="2270"/>
                    </a:lnTo>
                    <a:lnTo>
                      <a:pt x="6995" y="2193"/>
                    </a:lnTo>
                    <a:lnTo>
                      <a:pt x="6961" y="2125"/>
                    </a:lnTo>
                    <a:lnTo>
                      <a:pt x="6927" y="2049"/>
                    </a:lnTo>
                    <a:lnTo>
                      <a:pt x="6876" y="1981"/>
                    </a:lnTo>
                    <a:lnTo>
                      <a:pt x="6808" y="1913"/>
                    </a:lnTo>
                    <a:lnTo>
                      <a:pt x="6740" y="1845"/>
                    </a:lnTo>
                    <a:lnTo>
                      <a:pt x="4751" y="298"/>
                    </a:lnTo>
                    <a:lnTo>
                      <a:pt x="4666" y="239"/>
                    </a:lnTo>
                    <a:lnTo>
                      <a:pt x="4573" y="188"/>
                    </a:lnTo>
                    <a:lnTo>
                      <a:pt x="4471" y="137"/>
                    </a:lnTo>
                    <a:lnTo>
                      <a:pt x="4369" y="94"/>
                    </a:lnTo>
                    <a:lnTo>
                      <a:pt x="4258" y="69"/>
                    </a:lnTo>
                    <a:lnTo>
                      <a:pt x="4139" y="35"/>
                    </a:lnTo>
                    <a:lnTo>
                      <a:pt x="4029" y="18"/>
                    </a:lnTo>
                    <a:lnTo>
                      <a:pt x="3910" y="1"/>
                    </a:lnTo>
                    <a:close/>
                  </a:path>
                </a:pathLst>
              </a:custGeom>
              <a:solidFill>
                <a:srgbClr val="070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3"/>
              <p:cNvSpPr/>
              <p:nvPr/>
            </p:nvSpPr>
            <p:spPr>
              <a:xfrm>
                <a:off x="-2844308" y="2733074"/>
                <a:ext cx="565315" cy="343377"/>
              </a:xfrm>
              <a:custGeom>
                <a:rect b="b" l="l" r="r" t="t"/>
                <a:pathLst>
                  <a:path extrusionOk="0" h="3919" w="6452">
                    <a:moveTo>
                      <a:pt x="3315" y="1"/>
                    </a:moveTo>
                    <a:lnTo>
                      <a:pt x="3222" y="18"/>
                    </a:lnTo>
                    <a:lnTo>
                      <a:pt x="3128" y="35"/>
                    </a:lnTo>
                    <a:lnTo>
                      <a:pt x="3043" y="52"/>
                    </a:lnTo>
                    <a:lnTo>
                      <a:pt x="2958" y="77"/>
                    </a:lnTo>
                    <a:lnTo>
                      <a:pt x="2873" y="111"/>
                    </a:lnTo>
                    <a:lnTo>
                      <a:pt x="366" y="1301"/>
                    </a:lnTo>
                    <a:lnTo>
                      <a:pt x="290" y="1335"/>
                    </a:lnTo>
                    <a:lnTo>
                      <a:pt x="222" y="1377"/>
                    </a:lnTo>
                    <a:lnTo>
                      <a:pt x="171" y="1428"/>
                    </a:lnTo>
                    <a:lnTo>
                      <a:pt x="120" y="1479"/>
                    </a:lnTo>
                    <a:lnTo>
                      <a:pt x="77" y="1530"/>
                    </a:lnTo>
                    <a:lnTo>
                      <a:pt x="43" y="1581"/>
                    </a:lnTo>
                    <a:lnTo>
                      <a:pt x="18" y="1632"/>
                    </a:lnTo>
                    <a:lnTo>
                      <a:pt x="1" y="1692"/>
                    </a:lnTo>
                    <a:lnTo>
                      <a:pt x="1" y="1751"/>
                    </a:lnTo>
                    <a:lnTo>
                      <a:pt x="1" y="1802"/>
                    </a:lnTo>
                    <a:lnTo>
                      <a:pt x="9" y="1862"/>
                    </a:lnTo>
                    <a:lnTo>
                      <a:pt x="26" y="1921"/>
                    </a:lnTo>
                    <a:lnTo>
                      <a:pt x="60" y="1972"/>
                    </a:lnTo>
                    <a:lnTo>
                      <a:pt x="94" y="2032"/>
                    </a:lnTo>
                    <a:lnTo>
                      <a:pt x="145" y="2083"/>
                    </a:lnTo>
                    <a:lnTo>
                      <a:pt x="205" y="2134"/>
                    </a:lnTo>
                    <a:lnTo>
                      <a:pt x="2202" y="3681"/>
                    </a:lnTo>
                    <a:lnTo>
                      <a:pt x="2261" y="3732"/>
                    </a:lnTo>
                    <a:lnTo>
                      <a:pt x="2338" y="3774"/>
                    </a:lnTo>
                    <a:lnTo>
                      <a:pt x="2414" y="3808"/>
                    </a:lnTo>
                    <a:lnTo>
                      <a:pt x="2491" y="3842"/>
                    </a:lnTo>
                    <a:lnTo>
                      <a:pt x="2576" y="3868"/>
                    </a:lnTo>
                    <a:lnTo>
                      <a:pt x="2669" y="3885"/>
                    </a:lnTo>
                    <a:lnTo>
                      <a:pt x="2754" y="3902"/>
                    </a:lnTo>
                    <a:lnTo>
                      <a:pt x="2848" y="3910"/>
                    </a:lnTo>
                    <a:lnTo>
                      <a:pt x="2941" y="3919"/>
                    </a:lnTo>
                    <a:lnTo>
                      <a:pt x="3035" y="3919"/>
                    </a:lnTo>
                    <a:lnTo>
                      <a:pt x="3128" y="3910"/>
                    </a:lnTo>
                    <a:lnTo>
                      <a:pt x="3222" y="3902"/>
                    </a:lnTo>
                    <a:lnTo>
                      <a:pt x="3315" y="3885"/>
                    </a:lnTo>
                    <a:lnTo>
                      <a:pt x="3400" y="3859"/>
                    </a:lnTo>
                    <a:lnTo>
                      <a:pt x="3485" y="3834"/>
                    </a:lnTo>
                    <a:lnTo>
                      <a:pt x="3570" y="3800"/>
                    </a:lnTo>
                    <a:lnTo>
                      <a:pt x="6078" y="2618"/>
                    </a:lnTo>
                    <a:lnTo>
                      <a:pt x="6154" y="2576"/>
                    </a:lnTo>
                    <a:lnTo>
                      <a:pt x="6222" y="2533"/>
                    </a:lnTo>
                    <a:lnTo>
                      <a:pt x="6282" y="2491"/>
                    </a:lnTo>
                    <a:lnTo>
                      <a:pt x="6333" y="2440"/>
                    </a:lnTo>
                    <a:lnTo>
                      <a:pt x="6367" y="2389"/>
                    </a:lnTo>
                    <a:lnTo>
                      <a:pt x="6401" y="2338"/>
                    </a:lnTo>
                    <a:lnTo>
                      <a:pt x="6426" y="2278"/>
                    </a:lnTo>
                    <a:lnTo>
                      <a:pt x="6443" y="2227"/>
                    </a:lnTo>
                    <a:lnTo>
                      <a:pt x="6452" y="2168"/>
                    </a:lnTo>
                    <a:lnTo>
                      <a:pt x="6452" y="2108"/>
                    </a:lnTo>
                    <a:lnTo>
                      <a:pt x="6435" y="2049"/>
                    </a:lnTo>
                    <a:lnTo>
                      <a:pt x="6418" y="1998"/>
                    </a:lnTo>
                    <a:lnTo>
                      <a:pt x="6384" y="1938"/>
                    </a:lnTo>
                    <a:lnTo>
                      <a:pt x="6350" y="1887"/>
                    </a:lnTo>
                    <a:lnTo>
                      <a:pt x="6299" y="1836"/>
                    </a:lnTo>
                    <a:lnTo>
                      <a:pt x="6248" y="1785"/>
                    </a:lnTo>
                    <a:lnTo>
                      <a:pt x="4250" y="230"/>
                    </a:lnTo>
                    <a:lnTo>
                      <a:pt x="4182" y="188"/>
                    </a:lnTo>
                    <a:lnTo>
                      <a:pt x="4114" y="145"/>
                    </a:lnTo>
                    <a:lnTo>
                      <a:pt x="4029" y="111"/>
                    </a:lnTo>
                    <a:lnTo>
                      <a:pt x="3953" y="77"/>
                    </a:lnTo>
                    <a:lnTo>
                      <a:pt x="3868" y="52"/>
                    </a:lnTo>
                    <a:lnTo>
                      <a:pt x="3774" y="26"/>
                    </a:lnTo>
                    <a:lnTo>
                      <a:pt x="3689" y="18"/>
                    </a:lnTo>
                    <a:lnTo>
                      <a:pt x="35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3"/>
              <p:cNvSpPr/>
              <p:nvPr/>
            </p:nvSpPr>
            <p:spPr>
              <a:xfrm>
                <a:off x="-2844308" y="2733074"/>
                <a:ext cx="565315" cy="343377"/>
              </a:xfrm>
              <a:custGeom>
                <a:rect b="b" l="l" r="r" t="t"/>
                <a:pathLst>
                  <a:path extrusionOk="0" fill="none" h="3919" w="6452">
                    <a:moveTo>
                      <a:pt x="6248" y="1785"/>
                    </a:moveTo>
                    <a:lnTo>
                      <a:pt x="4250" y="230"/>
                    </a:lnTo>
                    <a:lnTo>
                      <a:pt x="4250" y="230"/>
                    </a:lnTo>
                    <a:lnTo>
                      <a:pt x="4182" y="188"/>
                    </a:lnTo>
                    <a:lnTo>
                      <a:pt x="4114" y="145"/>
                    </a:lnTo>
                    <a:lnTo>
                      <a:pt x="4029" y="111"/>
                    </a:lnTo>
                    <a:lnTo>
                      <a:pt x="3953" y="77"/>
                    </a:lnTo>
                    <a:lnTo>
                      <a:pt x="3868" y="52"/>
                    </a:lnTo>
                    <a:lnTo>
                      <a:pt x="3774" y="26"/>
                    </a:lnTo>
                    <a:lnTo>
                      <a:pt x="3689" y="18"/>
                    </a:lnTo>
                    <a:lnTo>
                      <a:pt x="3596" y="1"/>
                    </a:lnTo>
                    <a:lnTo>
                      <a:pt x="3502" y="1"/>
                    </a:lnTo>
                    <a:lnTo>
                      <a:pt x="3409" y="1"/>
                    </a:lnTo>
                    <a:lnTo>
                      <a:pt x="3315" y="1"/>
                    </a:lnTo>
                    <a:lnTo>
                      <a:pt x="3222" y="18"/>
                    </a:lnTo>
                    <a:lnTo>
                      <a:pt x="3128" y="35"/>
                    </a:lnTo>
                    <a:lnTo>
                      <a:pt x="3043" y="52"/>
                    </a:lnTo>
                    <a:lnTo>
                      <a:pt x="2958" y="77"/>
                    </a:lnTo>
                    <a:lnTo>
                      <a:pt x="2873" y="111"/>
                    </a:lnTo>
                    <a:lnTo>
                      <a:pt x="366" y="1301"/>
                    </a:lnTo>
                    <a:lnTo>
                      <a:pt x="366" y="1301"/>
                    </a:lnTo>
                    <a:lnTo>
                      <a:pt x="290" y="1335"/>
                    </a:lnTo>
                    <a:lnTo>
                      <a:pt x="222" y="1377"/>
                    </a:lnTo>
                    <a:lnTo>
                      <a:pt x="171" y="1428"/>
                    </a:lnTo>
                    <a:lnTo>
                      <a:pt x="120" y="1479"/>
                    </a:lnTo>
                    <a:lnTo>
                      <a:pt x="77" y="1530"/>
                    </a:lnTo>
                    <a:lnTo>
                      <a:pt x="43" y="1581"/>
                    </a:lnTo>
                    <a:lnTo>
                      <a:pt x="18" y="1632"/>
                    </a:lnTo>
                    <a:lnTo>
                      <a:pt x="1" y="1692"/>
                    </a:lnTo>
                    <a:lnTo>
                      <a:pt x="1" y="1751"/>
                    </a:lnTo>
                    <a:lnTo>
                      <a:pt x="1" y="1802"/>
                    </a:lnTo>
                    <a:lnTo>
                      <a:pt x="9" y="1862"/>
                    </a:lnTo>
                    <a:lnTo>
                      <a:pt x="26" y="1921"/>
                    </a:lnTo>
                    <a:lnTo>
                      <a:pt x="60" y="1972"/>
                    </a:lnTo>
                    <a:lnTo>
                      <a:pt x="94" y="2032"/>
                    </a:lnTo>
                    <a:lnTo>
                      <a:pt x="145" y="2083"/>
                    </a:lnTo>
                    <a:lnTo>
                      <a:pt x="205" y="2134"/>
                    </a:lnTo>
                    <a:lnTo>
                      <a:pt x="2202" y="3681"/>
                    </a:lnTo>
                    <a:lnTo>
                      <a:pt x="2202" y="3681"/>
                    </a:lnTo>
                    <a:lnTo>
                      <a:pt x="2261" y="3732"/>
                    </a:lnTo>
                    <a:lnTo>
                      <a:pt x="2338" y="3774"/>
                    </a:lnTo>
                    <a:lnTo>
                      <a:pt x="2414" y="3808"/>
                    </a:lnTo>
                    <a:lnTo>
                      <a:pt x="2491" y="3842"/>
                    </a:lnTo>
                    <a:lnTo>
                      <a:pt x="2576" y="3868"/>
                    </a:lnTo>
                    <a:lnTo>
                      <a:pt x="2669" y="3885"/>
                    </a:lnTo>
                    <a:lnTo>
                      <a:pt x="2754" y="3902"/>
                    </a:lnTo>
                    <a:lnTo>
                      <a:pt x="2848" y="3910"/>
                    </a:lnTo>
                    <a:lnTo>
                      <a:pt x="2941" y="3919"/>
                    </a:lnTo>
                    <a:lnTo>
                      <a:pt x="3035" y="3919"/>
                    </a:lnTo>
                    <a:lnTo>
                      <a:pt x="3128" y="3910"/>
                    </a:lnTo>
                    <a:lnTo>
                      <a:pt x="3222" y="3902"/>
                    </a:lnTo>
                    <a:lnTo>
                      <a:pt x="3315" y="3885"/>
                    </a:lnTo>
                    <a:lnTo>
                      <a:pt x="3400" y="3859"/>
                    </a:lnTo>
                    <a:lnTo>
                      <a:pt x="3485" y="3834"/>
                    </a:lnTo>
                    <a:lnTo>
                      <a:pt x="3570" y="3800"/>
                    </a:lnTo>
                    <a:lnTo>
                      <a:pt x="6078" y="2618"/>
                    </a:lnTo>
                    <a:lnTo>
                      <a:pt x="6078" y="2618"/>
                    </a:lnTo>
                    <a:lnTo>
                      <a:pt x="6154" y="2576"/>
                    </a:lnTo>
                    <a:lnTo>
                      <a:pt x="6222" y="2533"/>
                    </a:lnTo>
                    <a:lnTo>
                      <a:pt x="6282" y="2491"/>
                    </a:lnTo>
                    <a:lnTo>
                      <a:pt x="6333" y="2440"/>
                    </a:lnTo>
                    <a:lnTo>
                      <a:pt x="6367" y="2389"/>
                    </a:lnTo>
                    <a:lnTo>
                      <a:pt x="6401" y="2338"/>
                    </a:lnTo>
                    <a:lnTo>
                      <a:pt x="6426" y="2278"/>
                    </a:lnTo>
                    <a:lnTo>
                      <a:pt x="6443" y="2227"/>
                    </a:lnTo>
                    <a:lnTo>
                      <a:pt x="6452" y="2168"/>
                    </a:lnTo>
                    <a:lnTo>
                      <a:pt x="6452" y="2108"/>
                    </a:lnTo>
                    <a:lnTo>
                      <a:pt x="6435" y="2049"/>
                    </a:lnTo>
                    <a:lnTo>
                      <a:pt x="6418" y="1998"/>
                    </a:lnTo>
                    <a:lnTo>
                      <a:pt x="6384" y="1938"/>
                    </a:lnTo>
                    <a:lnTo>
                      <a:pt x="6350" y="1887"/>
                    </a:lnTo>
                    <a:lnTo>
                      <a:pt x="6299" y="1836"/>
                    </a:lnTo>
                    <a:lnTo>
                      <a:pt x="6248" y="17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3"/>
              <p:cNvSpPr/>
              <p:nvPr/>
            </p:nvSpPr>
            <p:spPr>
              <a:xfrm>
                <a:off x="-2814518" y="2829192"/>
                <a:ext cx="341187" cy="226406"/>
              </a:xfrm>
              <a:custGeom>
                <a:rect b="b" l="l" r="r" t="t"/>
                <a:pathLst>
                  <a:path extrusionOk="0" h="2584" w="3894">
                    <a:moveTo>
                      <a:pt x="1488" y="0"/>
                    </a:moveTo>
                    <a:lnTo>
                      <a:pt x="1411" y="9"/>
                    </a:lnTo>
                    <a:lnTo>
                      <a:pt x="1327" y="26"/>
                    </a:lnTo>
                    <a:lnTo>
                      <a:pt x="1259" y="51"/>
                    </a:lnTo>
                    <a:lnTo>
                      <a:pt x="162" y="561"/>
                    </a:lnTo>
                    <a:lnTo>
                      <a:pt x="103" y="595"/>
                    </a:lnTo>
                    <a:lnTo>
                      <a:pt x="52" y="629"/>
                    </a:lnTo>
                    <a:lnTo>
                      <a:pt x="18" y="680"/>
                    </a:lnTo>
                    <a:lnTo>
                      <a:pt x="1" y="722"/>
                    </a:lnTo>
                    <a:lnTo>
                      <a:pt x="1" y="773"/>
                    </a:lnTo>
                    <a:lnTo>
                      <a:pt x="18" y="824"/>
                    </a:lnTo>
                    <a:lnTo>
                      <a:pt x="43" y="875"/>
                    </a:lnTo>
                    <a:lnTo>
                      <a:pt x="86" y="918"/>
                    </a:lnTo>
                    <a:lnTo>
                      <a:pt x="2040" y="2473"/>
                    </a:lnTo>
                    <a:lnTo>
                      <a:pt x="2100" y="2516"/>
                    </a:lnTo>
                    <a:lnTo>
                      <a:pt x="2168" y="2541"/>
                    </a:lnTo>
                    <a:lnTo>
                      <a:pt x="2244" y="2567"/>
                    </a:lnTo>
                    <a:lnTo>
                      <a:pt x="2321" y="2575"/>
                    </a:lnTo>
                    <a:lnTo>
                      <a:pt x="2406" y="2584"/>
                    </a:lnTo>
                    <a:lnTo>
                      <a:pt x="2482" y="2575"/>
                    </a:lnTo>
                    <a:lnTo>
                      <a:pt x="2567" y="2558"/>
                    </a:lnTo>
                    <a:lnTo>
                      <a:pt x="2635" y="2533"/>
                    </a:lnTo>
                    <a:lnTo>
                      <a:pt x="3732" y="2023"/>
                    </a:lnTo>
                    <a:lnTo>
                      <a:pt x="3791" y="1989"/>
                    </a:lnTo>
                    <a:lnTo>
                      <a:pt x="3842" y="1946"/>
                    </a:lnTo>
                    <a:lnTo>
                      <a:pt x="3876" y="1904"/>
                    </a:lnTo>
                    <a:lnTo>
                      <a:pt x="3893" y="1861"/>
                    </a:lnTo>
                    <a:lnTo>
                      <a:pt x="3893" y="1810"/>
                    </a:lnTo>
                    <a:lnTo>
                      <a:pt x="3876" y="1759"/>
                    </a:lnTo>
                    <a:lnTo>
                      <a:pt x="3851" y="1708"/>
                    </a:lnTo>
                    <a:lnTo>
                      <a:pt x="3808" y="1666"/>
                    </a:lnTo>
                    <a:lnTo>
                      <a:pt x="1853" y="110"/>
                    </a:lnTo>
                    <a:lnTo>
                      <a:pt x="1794" y="68"/>
                    </a:lnTo>
                    <a:lnTo>
                      <a:pt x="1726" y="43"/>
                    </a:lnTo>
                    <a:lnTo>
                      <a:pt x="1649" y="17"/>
                    </a:lnTo>
                    <a:lnTo>
                      <a:pt x="1573" y="9"/>
                    </a:lnTo>
                    <a:lnTo>
                      <a:pt x="148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3"/>
              <p:cNvSpPr/>
              <p:nvPr/>
            </p:nvSpPr>
            <p:spPr>
              <a:xfrm>
                <a:off x="-2652159" y="2754715"/>
                <a:ext cx="341187" cy="226406"/>
              </a:xfrm>
              <a:custGeom>
                <a:rect b="b" l="l" r="r" t="t"/>
                <a:pathLst>
                  <a:path extrusionOk="0" h="2584" w="3894">
                    <a:moveTo>
                      <a:pt x="1488" y="0"/>
                    </a:moveTo>
                    <a:lnTo>
                      <a:pt x="1403" y="9"/>
                    </a:lnTo>
                    <a:lnTo>
                      <a:pt x="1326" y="26"/>
                    </a:lnTo>
                    <a:lnTo>
                      <a:pt x="1258" y="51"/>
                    </a:lnTo>
                    <a:lnTo>
                      <a:pt x="162" y="553"/>
                    </a:lnTo>
                    <a:lnTo>
                      <a:pt x="102" y="595"/>
                    </a:lnTo>
                    <a:lnTo>
                      <a:pt x="51" y="629"/>
                    </a:lnTo>
                    <a:lnTo>
                      <a:pt x="17" y="680"/>
                    </a:lnTo>
                    <a:lnTo>
                      <a:pt x="0" y="723"/>
                    </a:lnTo>
                    <a:lnTo>
                      <a:pt x="0" y="774"/>
                    </a:lnTo>
                    <a:lnTo>
                      <a:pt x="9" y="825"/>
                    </a:lnTo>
                    <a:lnTo>
                      <a:pt x="43" y="876"/>
                    </a:lnTo>
                    <a:lnTo>
                      <a:pt x="85" y="918"/>
                    </a:lnTo>
                    <a:lnTo>
                      <a:pt x="2040" y="2473"/>
                    </a:lnTo>
                    <a:lnTo>
                      <a:pt x="2100" y="2516"/>
                    </a:lnTo>
                    <a:lnTo>
                      <a:pt x="2168" y="2541"/>
                    </a:lnTo>
                    <a:lnTo>
                      <a:pt x="2244" y="2567"/>
                    </a:lnTo>
                    <a:lnTo>
                      <a:pt x="2321" y="2575"/>
                    </a:lnTo>
                    <a:lnTo>
                      <a:pt x="2406" y="2584"/>
                    </a:lnTo>
                    <a:lnTo>
                      <a:pt x="2482" y="2575"/>
                    </a:lnTo>
                    <a:lnTo>
                      <a:pt x="2559" y="2558"/>
                    </a:lnTo>
                    <a:lnTo>
                      <a:pt x="2635" y="2533"/>
                    </a:lnTo>
                    <a:lnTo>
                      <a:pt x="3732" y="2023"/>
                    </a:lnTo>
                    <a:lnTo>
                      <a:pt x="3791" y="1989"/>
                    </a:lnTo>
                    <a:lnTo>
                      <a:pt x="3834" y="1946"/>
                    </a:lnTo>
                    <a:lnTo>
                      <a:pt x="3868" y="1904"/>
                    </a:lnTo>
                    <a:lnTo>
                      <a:pt x="3885" y="1861"/>
                    </a:lnTo>
                    <a:lnTo>
                      <a:pt x="3893" y="1810"/>
                    </a:lnTo>
                    <a:lnTo>
                      <a:pt x="3876" y="1759"/>
                    </a:lnTo>
                    <a:lnTo>
                      <a:pt x="3851" y="1708"/>
                    </a:lnTo>
                    <a:lnTo>
                      <a:pt x="3800" y="1666"/>
                    </a:lnTo>
                    <a:lnTo>
                      <a:pt x="1845" y="111"/>
                    </a:lnTo>
                    <a:lnTo>
                      <a:pt x="1785" y="68"/>
                    </a:lnTo>
                    <a:lnTo>
                      <a:pt x="1717" y="43"/>
                    </a:lnTo>
                    <a:lnTo>
                      <a:pt x="1641" y="17"/>
                    </a:lnTo>
                    <a:lnTo>
                      <a:pt x="1564" y="9"/>
                    </a:lnTo>
                    <a:lnTo>
                      <a:pt x="148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3"/>
              <p:cNvSpPr/>
              <p:nvPr/>
            </p:nvSpPr>
            <p:spPr>
              <a:xfrm>
                <a:off x="-3060991" y="2879748"/>
                <a:ext cx="989039" cy="811085"/>
              </a:xfrm>
              <a:custGeom>
                <a:rect b="b" l="l" r="r" t="t"/>
                <a:pathLst>
                  <a:path extrusionOk="0" h="9257" w="11288">
                    <a:moveTo>
                      <a:pt x="111" y="1"/>
                    </a:moveTo>
                    <a:lnTo>
                      <a:pt x="0" y="5576"/>
                    </a:lnTo>
                    <a:lnTo>
                      <a:pt x="0" y="5661"/>
                    </a:lnTo>
                    <a:lnTo>
                      <a:pt x="9" y="5738"/>
                    </a:lnTo>
                    <a:lnTo>
                      <a:pt x="17" y="5814"/>
                    </a:lnTo>
                    <a:lnTo>
                      <a:pt x="34" y="5891"/>
                    </a:lnTo>
                    <a:lnTo>
                      <a:pt x="60" y="5967"/>
                    </a:lnTo>
                    <a:lnTo>
                      <a:pt x="85" y="6044"/>
                    </a:lnTo>
                    <a:lnTo>
                      <a:pt x="153" y="6197"/>
                    </a:lnTo>
                    <a:lnTo>
                      <a:pt x="247" y="6341"/>
                    </a:lnTo>
                    <a:lnTo>
                      <a:pt x="357" y="6494"/>
                    </a:lnTo>
                    <a:lnTo>
                      <a:pt x="493" y="6630"/>
                    </a:lnTo>
                    <a:lnTo>
                      <a:pt x="655" y="6766"/>
                    </a:lnTo>
                    <a:lnTo>
                      <a:pt x="2814" y="8492"/>
                    </a:lnTo>
                    <a:lnTo>
                      <a:pt x="2916" y="8568"/>
                    </a:lnTo>
                    <a:lnTo>
                      <a:pt x="3026" y="8645"/>
                    </a:lnTo>
                    <a:lnTo>
                      <a:pt x="3137" y="8713"/>
                    </a:lnTo>
                    <a:lnTo>
                      <a:pt x="3247" y="8781"/>
                    </a:lnTo>
                    <a:lnTo>
                      <a:pt x="3366" y="8840"/>
                    </a:lnTo>
                    <a:lnTo>
                      <a:pt x="3494" y="8900"/>
                    </a:lnTo>
                    <a:lnTo>
                      <a:pt x="3749" y="9002"/>
                    </a:lnTo>
                    <a:lnTo>
                      <a:pt x="4021" y="9087"/>
                    </a:lnTo>
                    <a:lnTo>
                      <a:pt x="4301" y="9155"/>
                    </a:lnTo>
                    <a:lnTo>
                      <a:pt x="4590" y="9206"/>
                    </a:lnTo>
                    <a:lnTo>
                      <a:pt x="4879" y="9240"/>
                    </a:lnTo>
                    <a:lnTo>
                      <a:pt x="5176" y="9257"/>
                    </a:lnTo>
                    <a:lnTo>
                      <a:pt x="5482" y="9257"/>
                    </a:lnTo>
                    <a:lnTo>
                      <a:pt x="5780" y="9240"/>
                    </a:lnTo>
                    <a:lnTo>
                      <a:pt x="6069" y="9206"/>
                    </a:lnTo>
                    <a:lnTo>
                      <a:pt x="6366" y="9155"/>
                    </a:lnTo>
                    <a:lnTo>
                      <a:pt x="6647" y="9087"/>
                    </a:lnTo>
                    <a:lnTo>
                      <a:pt x="6783" y="9044"/>
                    </a:lnTo>
                    <a:lnTo>
                      <a:pt x="6919" y="8993"/>
                    </a:lnTo>
                    <a:lnTo>
                      <a:pt x="7046" y="8942"/>
                    </a:lnTo>
                    <a:lnTo>
                      <a:pt x="7182" y="8883"/>
                    </a:lnTo>
                    <a:lnTo>
                      <a:pt x="9970" y="7599"/>
                    </a:lnTo>
                    <a:lnTo>
                      <a:pt x="10114" y="7531"/>
                    </a:lnTo>
                    <a:lnTo>
                      <a:pt x="10250" y="7463"/>
                    </a:lnTo>
                    <a:lnTo>
                      <a:pt x="10369" y="7387"/>
                    </a:lnTo>
                    <a:lnTo>
                      <a:pt x="10488" y="7302"/>
                    </a:lnTo>
                    <a:lnTo>
                      <a:pt x="10590" y="7217"/>
                    </a:lnTo>
                    <a:lnTo>
                      <a:pt x="10692" y="7132"/>
                    </a:lnTo>
                    <a:lnTo>
                      <a:pt x="10777" y="7038"/>
                    </a:lnTo>
                    <a:lnTo>
                      <a:pt x="10862" y="6945"/>
                    </a:lnTo>
                    <a:lnTo>
                      <a:pt x="10930" y="6851"/>
                    </a:lnTo>
                    <a:lnTo>
                      <a:pt x="10998" y="6758"/>
                    </a:lnTo>
                    <a:lnTo>
                      <a:pt x="11049" y="6656"/>
                    </a:lnTo>
                    <a:lnTo>
                      <a:pt x="11092" y="6554"/>
                    </a:lnTo>
                    <a:lnTo>
                      <a:pt x="11126" y="6452"/>
                    </a:lnTo>
                    <a:lnTo>
                      <a:pt x="11151" y="6350"/>
                    </a:lnTo>
                    <a:lnTo>
                      <a:pt x="11168" y="6248"/>
                    </a:lnTo>
                    <a:lnTo>
                      <a:pt x="11177" y="6146"/>
                    </a:lnTo>
                    <a:lnTo>
                      <a:pt x="11287" y="562"/>
                    </a:lnTo>
                    <a:lnTo>
                      <a:pt x="11279" y="672"/>
                    </a:lnTo>
                    <a:lnTo>
                      <a:pt x="11262" y="774"/>
                    </a:lnTo>
                    <a:lnTo>
                      <a:pt x="11236" y="876"/>
                    </a:lnTo>
                    <a:lnTo>
                      <a:pt x="11202" y="978"/>
                    </a:lnTo>
                    <a:lnTo>
                      <a:pt x="11160" y="1080"/>
                    </a:lnTo>
                    <a:lnTo>
                      <a:pt x="11100" y="1174"/>
                    </a:lnTo>
                    <a:lnTo>
                      <a:pt x="11041" y="1276"/>
                    </a:lnTo>
                    <a:lnTo>
                      <a:pt x="10973" y="1369"/>
                    </a:lnTo>
                    <a:lnTo>
                      <a:pt x="10888" y="1463"/>
                    </a:lnTo>
                    <a:lnTo>
                      <a:pt x="10803" y="1556"/>
                    </a:lnTo>
                    <a:lnTo>
                      <a:pt x="10701" y="1641"/>
                    </a:lnTo>
                    <a:lnTo>
                      <a:pt x="10599" y="1726"/>
                    </a:lnTo>
                    <a:lnTo>
                      <a:pt x="10480" y="1803"/>
                    </a:lnTo>
                    <a:lnTo>
                      <a:pt x="10352" y="1879"/>
                    </a:lnTo>
                    <a:lnTo>
                      <a:pt x="10225" y="1956"/>
                    </a:lnTo>
                    <a:lnTo>
                      <a:pt x="10080" y="2024"/>
                    </a:lnTo>
                    <a:lnTo>
                      <a:pt x="7284" y="3307"/>
                    </a:lnTo>
                    <a:lnTo>
                      <a:pt x="7157" y="3367"/>
                    </a:lnTo>
                    <a:lnTo>
                      <a:pt x="7029" y="3418"/>
                    </a:lnTo>
                    <a:lnTo>
                      <a:pt x="6893" y="3460"/>
                    </a:lnTo>
                    <a:lnTo>
                      <a:pt x="6757" y="3503"/>
                    </a:lnTo>
                    <a:lnTo>
                      <a:pt x="6468" y="3579"/>
                    </a:lnTo>
                    <a:lnTo>
                      <a:pt x="6179" y="3630"/>
                    </a:lnTo>
                    <a:lnTo>
                      <a:pt x="5890" y="3664"/>
                    </a:lnTo>
                    <a:lnTo>
                      <a:pt x="5584" y="3681"/>
                    </a:lnTo>
                    <a:lnTo>
                      <a:pt x="5287" y="3681"/>
                    </a:lnTo>
                    <a:lnTo>
                      <a:pt x="4989" y="3664"/>
                    </a:lnTo>
                    <a:lnTo>
                      <a:pt x="4700" y="3630"/>
                    </a:lnTo>
                    <a:lnTo>
                      <a:pt x="4411" y="3579"/>
                    </a:lnTo>
                    <a:lnTo>
                      <a:pt x="4131" y="3503"/>
                    </a:lnTo>
                    <a:lnTo>
                      <a:pt x="3859" y="3418"/>
                    </a:lnTo>
                    <a:lnTo>
                      <a:pt x="3604" y="3316"/>
                    </a:lnTo>
                    <a:lnTo>
                      <a:pt x="3477" y="3265"/>
                    </a:lnTo>
                    <a:lnTo>
                      <a:pt x="3358" y="3205"/>
                    </a:lnTo>
                    <a:lnTo>
                      <a:pt x="3247" y="3137"/>
                    </a:lnTo>
                    <a:lnTo>
                      <a:pt x="3128" y="3069"/>
                    </a:lnTo>
                    <a:lnTo>
                      <a:pt x="3026" y="2993"/>
                    </a:lnTo>
                    <a:lnTo>
                      <a:pt x="2924" y="2916"/>
                    </a:lnTo>
                    <a:lnTo>
                      <a:pt x="757" y="1191"/>
                    </a:lnTo>
                    <a:lnTo>
                      <a:pt x="604" y="1055"/>
                    </a:lnTo>
                    <a:lnTo>
                      <a:pt x="468" y="910"/>
                    </a:lnTo>
                    <a:lnTo>
                      <a:pt x="357" y="766"/>
                    </a:lnTo>
                    <a:lnTo>
                      <a:pt x="264" y="621"/>
                    </a:lnTo>
                    <a:lnTo>
                      <a:pt x="196" y="468"/>
                    </a:lnTo>
                    <a:lnTo>
                      <a:pt x="162" y="392"/>
                    </a:lnTo>
                    <a:lnTo>
                      <a:pt x="145" y="315"/>
                    </a:lnTo>
                    <a:lnTo>
                      <a:pt x="128" y="239"/>
                    </a:lnTo>
                    <a:lnTo>
                      <a:pt x="119" y="154"/>
                    </a:lnTo>
                    <a:lnTo>
                      <a:pt x="111" y="77"/>
                    </a:lnTo>
                    <a:lnTo>
                      <a:pt x="11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1" name="Google Shape;1731;p33"/>
            <p:cNvGrpSpPr/>
            <p:nvPr/>
          </p:nvGrpSpPr>
          <p:grpSpPr>
            <a:xfrm>
              <a:off x="-3786397" y="2278687"/>
              <a:ext cx="2161206" cy="1374039"/>
              <a:chOff x="-2799622" y="1814125"/>
              <a:chExt cx="2161206" cy="1374039"/>
            </a:xfrm>
          </p:grpSpPr>
          <p:sp>
            <p:nvSpPr>
              <p:cNvPr id="1732" name="Google Shape;1732;p33"/>
              <p:cNvSpPr/>
              <p:nvPr/>
            </p:nvSpPr>
            <p:spPr>
              <a:xfrm>
                <a:off x="-2610453" y="1986910"/>
                <a:ext cx="977123" cy="657665"/>
              </a:xfrm>
              <a:custGeom>
                <a:rect b="b" l="l" r="r" t="t"/>
                <a:pathLst>
                  <a:path extrusionOk="0" h="7506" w="11152">
                    <a:moveTo>
                      <a:pt x="8330" y="0"/>
                    </a:moveTo>
                    <a:lnTo>
                      <a:pt x="8134" y="9"/>
                    </a:lnTo>
                    <a:lnTo>
                      <a:pt x="7998" y="26"/>
                    </a:lnTo>
                    <a:lnTo>
                      <a:pt x="7803" y="43"/>
                    </a:lnTo>
                    <a:lnTo>
                      <a:pt x="7548" y="85"/>
                    </a:lnTo>
                    <a:lnTo>
                      <a:pt x="7208" y="153"/>
                    </a:lnTo>
                    <a:lnTo>
                      <a:pt x="7182" y="162"/>
                    </a:lnTo>
                    <a:lnTo>
                      <a:pt x="7157" y="162"/>
                    </a:lnTo>
                    <a:lnTo>
                      <a:pt x="7038" y="196"/>
                    </a:lnTo>
                    <a:lnTo>
                      <a:pt x="7012" y="196"/>
                    </a:lnTo>
                    <a:lnTo>
                      <a:pt x="6902" y="230"/>
                    </a:lnTo>
                    <a:lnTo>
                      <a:pt x="6613" y="306"/>
                    </a:lnTo>
                    <a:lnTo>
                      <a:pt x="6536" y="323"/>
                    </a:lnTo>
                    <a:lnTo>
                      <a:pt x="6273" y="400"/>
                    </a:lnTo>
                    <a:lnTo>
                      <a:pt x="5754" y="561"/>
                    </a:lnTo>
                    <a:lnTo>
                      <a:pt x="5117" y="774"/>
                    </a:lnTo>
                    <a:lnTo>
                      <a:pt x="4751" y="901"/>
                    </a:lnTo>
                    <a:lnTo>
                      <a:pt x="4361" y="1046"/>
                    </a:lnTo>
                    <a:lnTo>
                      <a:pt x="4259" y="1088"/>
                    </a:lnTo>
                    <a:lnTo>
                      <a:pt x="4182" y="1114"/>
                    </a:lnTo>
                    <a:lnTo>
                      <a:pt x="3587" y="1360"/>
                    </a:lnTo>
                    <a:lnTo>
                      <a:pt x="3111" y="1564"/>
                    </a:lnTo>
                    <a:lnTo>
                      <a:pt x="3094" y="1573"/>
                    </a:lnTo>
                    <a:lnTo>
                      <a:pt x="2839" y="1692"/>
                    </a:lnTo>
                    <a:lnTo>
                      <a:pt x="2788" y="1717"/>
                    </a:lnTo>
                    <a:lnTo>
                      <a:pt x="2593" y="1802"/>
                    </a:lnTo>
                    <a:lnTo>
                      <a:pt x="2525" y="1836"/>
                    </a:lnTo>
                    <a:lnTo>
                      <a:pt x="2516" y="1845"/>
                    </a:lnTo>
                    <a:lnTo>
                      <a:pt x="2329" y="1938"/>
                    </a:lnTo>
                    <a:lnTo>
                      <a:pt x="1972" y="2125"/>
                    </a:lnTo>
                    <a:lnTo>
                      <a:pt x="1947" y="2142"/>
                    </a:lnTo>
                    <a:lnTo>
                      <a:pt x="1836" y="2202"/>
                    </a:lnTo>
                    <a:lnTo>
                      <a:pt x="1819" y="2210"/>
                    </a:lnTo>
                    <a:lnTo>
                      <a:pt x="1811" y="2219"/>
                    </a:lnTo>
                    <a:lnTo>
                      <a:pt x="1666" y="2304"/>
                    </a:lnTo>
                    <a:lnTo>
                      <a:pt x="1462" y="2431"/>
                    </a:lnTo>
                    <a:lnTo>
                      <a:pt x="1275" y="2559"/>
                    </a:lnTo>
                    <a:lnTo>
                      <a:pt x="1207" y="2601"/>
                    </a:lnTo>
                    <a:lnTo>
                      <a:pt x="1182" y="2627"/>
                    </a:lnTo>
                    <a:lnTo>
                      <a:pt x="1173" y="2635"/>
                    </a:lnTo>
                    <a:lnTo>
                      <a:pt x="1139" y="2661"/>
                    </a:lnTo>
                    <a:lnTo>
                      <a:pt x="1105" y="2686"/>
                    </a:lnTo>
                    <a:lnTo>
                      <a:pt x="1020" y="2754"/>
                    </a:lnTo>
                    <a:lnTo>
                      <a:pt x="935" y="2831"/>
                    </a:lnTo>
                    <a:lnTo>
                      <a:pt x="850" y="2907"/>
                    </a:lnTo>
                    <a:lnTo>
                      <a:pt x="833" y="2924"/>
                    </a:lnTo>
                    <a:lnTo>
                      <a:pt x="714" y="3052"/>
                    </a:lnTo>
                    <a:lnTo>
                      <a:pt x="689" y="3086"/>
                    </a:lnTo>
                    <a:lnTo>
                      <a:pt x="587" y="3205"/>
                    </a:lnTo>
                    <a:lnTo>
                      <a:pt x="476" y="3349"/>
                    </a:lnTo>
                    <a:lnTo>
                      <a:pt x="451" y="3383"/>
                    </a:lnTo>
                    <a:lnTo>
                      <a:pt x="425" y="3434"/>
                    </a:lnTo>
                    <a:lnTo>
                      <a:pt x="400" y="3477"/>
                    </a:lnTo>
                    <a:lnTo>
                      <a:pt x="349" y="3562"/>
                    </a:lnTo>
                    <a:lnTo>
                      <a:pt x="332" y="3587"/>
                    </a:lnTo>
                    <a:lnTo>
                      <a:pt x="298" y="3647"/>
                    </a:lnTo>
                    <a:lnTo>
                      <a:pt x="255" y="3740"/>
                    </a:lnTo>
                    <a:lnTo>
                      <a:pt x="179" y="3918"/>
                    </a:lnTo>
                    <a:lnTo>
                      <a:pt x="136" y="4029"/>
                    </a:lnTo>
                    <a:lnTo>
                      <a:pt x="102" y="4139"/>
                    </a:lnTo>
                    <a:lnTo>
                      <a:pt x="68" y="4267"/>
                    </a:lnTo>
                    <a:lnTo>
                      <a:pt x="43" y="4386"/>
                    </a:lnTo>
                    <a:lnTo>
                      <a:pt x="17" y="4539"/>
                    </a:lnTo>
                    <a:lnTo>
                      <a:pt x="17" y="4547"/>
                    </a:lnTo>
                    <a:lnTo>
                      <a:pt x="9" y="4641"/>
                    </a:lnTo>
                    <a:lnTo>
                      <a:pt x="9" y="4658"/>
                    </a:lnTo>
                    <a:lnTo>
                      <a:pt x="0" y="4785"/>
                    </a:lnTo>
                    <a:lnTo>
                      <a:pt x="0" y="4811"/>
                    </a:lnTo>
                    <a:lnTo>
                      <a:pt x="0" y="4955"/>
                    </a:lnTo>
                    <a:lnTo>
                      <a:pt x="0" y="4981"/>
                    </a:lnTo>
                    <a:lnTo>
                      <a:pt x="17" y="5151"/>
                    </a:lnTo>
                    <a:lnTo>
                      <a:pt x="26" y="5261"/>
                    </a:lnTo>
                    <a:lnTo>
                      <a:pt x="51" y="5372"/>
                    </a:lnTo>
                    <a:lnTo>
                      <a:pt x="77" y="5508"/>
                    </a:lnTo>
                    <a:lnTo>
                      <a:pt x="136" y="5695"/>
                    </a:lnTo>
                    <a:lnTo>
                      <a:pt x="170" y="5788"/>
                    </a:lnTo>
                    <a:lnTo>
                      <a:pt x="179" y="5805"/>
                    </a:lnTo>
                    <a:lnTo>
                      <a:pt x="221" y="5907"/>
                    </a:lnTo>
                    <a:lnTo>
                      <a:pt x="255" y="5992"/>
                    </a:lnTo>
                    <a:lnTo>
                      <a:pt x="289" y="6052"/>
                    </a:lnTo>
                    <a:lnTo>
                      <a:pt x="349" y="6171"/>
                    </a:lnTo>
                    <a:lnTo>
                      <a:pt x="400" y="6264"/>
                    </a:lnTo>
                    <a:lnTo>
                      <a:pt x="468" y="6358"/>
                    </a:lnTo>
                    <a:lnTo>
                      <a:pt x="476" y="6366"/>
                    </a:lnTo>
                    <a:lnTo>
                      <a:pt x="561" y="6485"/>
                    </a:lnTo>
                    <a:lnTo>
                      <a:pt x="595" y="6528"/>
                    </a:lnTo>
                    <a:lnTo>
                      <a:pt x="604" y="6536"/>
                    </a:lnTo>
                    <a:lnTo>
                      <a:pt x="731" y="6681"/>
                    </a:lnTo>
                    <a:lnTo>
                      <a:pt x="740" y="6689"/>
                    </a:lnTo>
                    <a:lnTo>
                      <a:pt x="808" y="6757"/>
                    </a:lnTo>
                    <a:lnTo>
                      <a:pt x="884" y="6817"/>
                    </a:lnTo>
                    <a:lnTo>
                      <a:pt x="893" y="6825"/>
                    </a:lnTo>
                    <a:lnTo>
                      <a:pt x="1012" y="6927"/>
                    </a:lnTo>
                    <a:lnTo>
                      <a:pt x="1139" y="7021"/>
                    </a:lnTo>
                    <a:lnTo>
                      <a:pt x="1207" y="7063"/>
                    </a:lnTo>
                    <a:lnTo>
                      <a:pt x="1292" y="7123"/>
                    </a:lnTo>
                    <a:lnTo>
                      <a:pt x="1386" y="7174"/>
                    </a:lnTo>
                    <a:lnTo>
                      <a:pt x="1394" y="7174"/>
                    </a:lnTo>
                    <a:lnTo>
                      <a:pt x="1479" y="7216"/>
                    </a:lnTo>
                    <a:lnTo>
                      <a:pt x="1615" y="7284"/>
                    </a:lnTo>
                    <a:lnTo>
                      <a:pt x="1785" y="7344"/>
                    </a:lnTo>
                    <a:lnTo>
                      <a:pt x="1981" y="7403"/>
                    </a:lnTo>
                    <a:lnTo>
                      <a:pt x="2057" y="7420"/>
                    </a:lnTo>
                    <a:lnTo>
                      <a:pt x="2193" y="7454"/>
                    </a:lnTo>
                    <a:lnTo>
                      <a:pt x="2227" y="7454"/>
                    </a:lnTo>
                    <a:lnTo>
                      <a:pt x="2406" y="7480"/>
                    </a:lnTo>
                    <a:lnTo>
                      <a:pt x="2584" y="7497"/>
                    </a:lnTo>
                    <a:lnTo>
                      <a:pt x="2601" y="7497"/>
                    </a:lnTo>
                    <a:lnTo>
                      <a:pt x="2729" y="7505"/>
                    </a:lnTo>
                    <a:lnTo>
                      <a:pt x="2865" y="7497"/>
                    </a:lnTo>
                    <a:lnTo>
                      <a:pt x="3145" y="7480"/>
                    </a:lnTo>
                    <a:lnTo>
                      <a:pt x="3451" y="7446"/>
                    </a:lnTo>
                    <a:lnTo>
                      <a:pt x="3706" y="7403"/>
                    </a:lnTo>
                    <a:lnTo>
                      <a:pt x="4021" y="7335"/>
                    </a:lnTo>
                    <a:lnTo>
                      <a:pt x="4114" y="7310"/>
                    </a:lnTo>
                    <a:lnTo>
                      <a:pt x="4208" y="7284"/>
                    </a:lnTo>
                    <a:lnTo>
                      <a:pt x="4386" y="7242"/>
                    </a:lnTo>
                    <a:lnTo>
                      <a:pt x="4514" y="7208"/>
                    </a:lnTo>
                    <a:lnTo>
                      <a:pt x="4607" y="7182"/>
                    </a:lnTo>
                    <a:lnTo>
                      <a:pt x="5108" y="7038"/>
                    </a:lnTo>
                    <a:lnTo>
                      <a:pt x="5542" y="6902"/>
                    </a:lnTo>
                    <a:lnTo>
                      <a:pt x="6145" y="6689"/>
                    </a:lnTo>
                    <a:lnTo>
                      <a:pt x="6171" y="6689"/>
                    </a:lnTo>
                    <a:lnTo>
                      <a:pt x="6307" y="6638"/>
                    </a:lnTo>
                    <a:lnTo>
                      <a:pt x="6757" y="6468"/>
                    </a:lnTo>
                    <a:lnTo>
                      <a:pt x="7242" y="6281"/>
                    </a:lnTo>
                    <a:lnTo>
                      <a:pt x="7378" y="6222"/>
                    </a:lnTo>
                    <a:lnTo>
                      <a:pt x="7709" y="6086"/>
                    </a:lnTo>
                    <a:lnTo>
                      <a:pt x="8007" y="5958"/>
                    </a:lnTo>
                    <a:lnTo>
                      <a:pt x="8525" y="5712"/>
                    </a:lnTo>
                    <a:lnTo>
                      <a:pt x="8585" y="5686"/>
                    </a:lnTo>
                    <a:lnTo>
                      <a:pt x="8610" y="5678"/>
                    </a:lnTo>
                    <a:lnTo>
                      <a:pt x="8857" y="5550"/>
                    </a:lnTo>
                    <a:lnTo>
                      <a:pt x="9163" y="5389"/>
                    </a:lnTo>
                    <a:lnTo>
                      <a:pt x="9384" y="5261"/>
                    </a:lnTo>
                    <a:lnTo>
                      <a:pt x="9409" y="5253"/>
                    </a:lnTo>
                    <a:lnTo>
                      <a:pt x="9554" y="5168"/>
                    </a:lnTo>
                    <a:lnTo>
                      <a:pt x="9698" y="5074"/>
                    </a:lnTo>
                    <a:lnTo>
                      <a:pt x="9885" y="4947"/>
                    </a:lnTo>
                    <a:lnTo>
                      <a:pt x="10081" y="4794"/>
                    </a:lnTo>
                    <a:lnTo>
                      <a:pt x="10098" y="4777"/>
                    </a:lnTo>
                    <a:lnTo>
                      <a:pt x="10174" y="4717"/>
                    </a:lnTo>
                    <a:lnTo>
                      <a:pt x="10285" y="4615"/>
                    </a:lnTo>
                    <a:lnTo>
                      <a:pt x="10386" y="4513"/>
                    </a:lnTo>
                    <a:lnTo>
                      <a:pt x="10386" y="4505"/>
                    </a:lnTo>
                    <a:lnTo>
                      <a:pt x="10395" y="4505"/>
                    </a:lnTo>
                    <a:lnTo>
                      <a:pt x="10488" y="4394"/>
                    </a:lnTo>
                    <a:lnTo>
                      <a:pt x="10497" y="4386"/>
                    </a:lnTo>
                    <a:lnTo>
                      <a:pt x="10522" y="4360"/>
                    </a:lnTo>
                    <a:lnTo>
                      <a:pt x="10616" y="4241"/>
                    </a:lnTo>
                    <a:lnTo>
                      <a:pt x="10709" y="4097"/>
                    </a:lnTo>
                    <a:lnTo>
                      <a:pt x="10718" y="4088"/>
                    </a:lnTo>
                    <a:lnTo>
                      <a:pt x="10777" y="4003"/>
                    </a:lnTo>
                    <a:lnTo>
                      <a:pt x="10777" y="3986"/>
                    </a:lnTo>
                    <a:lnTo>
                      <a:pt x="10837" y="3884"/>
                    </a:lnTo>
                    <a:lnTo>
                      <a:pt x="10845" y="3876"/>
                    </a:lnTo>
                    <a:lnTo>
                      <a:pt x="10879" y="3808"/>
                    </a:lnTo>
                    <a:lnTo>
                      <a:pt x="10956" y="3638"/>
                    </a:lnTo>
                    <a:lnTo>
                      <a:pt x="10964" y="3621"/>
                    </a:lnTo>
                    <a:lnTo>
                      <a:pt x="10981" y="3579"/>
                    </a:lnTo>
                    <a:lnTo>
                      <a:pt x="10990" y="3536"/>
                    </a:lnTo>
                    <a:lnTo>
                      <a:pt x="11007" y="3494"/>
                    </a:lnTo>
                    <a:lnTo>
                      <a:pt x="11066" y="3315"/>
                    </a:lnTo>
                    <a:lnTo>
                      <a:pt x="11075" y="3273"/>
                    </a:lnTo>
                    <a:lnTo>
                      <a:pt x="11083" y="3247"/>
                    </a:lnTo>
                    <a:lnTo>
                      <a:pt x="11083" y="3230"/>
                    </a:lnTo>
                    <a:lnTo>
                      <a:pt x="11109" y="3120"/>
                    </a:lnTo>
                    <a:lnTo>
                      <a:pt x="11126" y="3018"/>
                    </a:lnTo>
                    <a:lnTo>
                      <a:pt x="11134" y="2958"/>
                    </a:lnTo>
                    <a:lnTo>
                      <a:pt x="11151" y="2822"/>
                    </a:lnTo>
                    <a:lnTo>
                      <a:pt x="11151" y="2763"/>
                    </a:lnTo>
                    <a:lnTo>
                      <a:pt x="11151" y="2627"/>
                    </a:lnTo>
                    <a:lnTo>
                      <a:pt x="11151" y="2610"/>
                    </a:lnTo>
                    <a:lnTo>
                      <a:pt x="11151" y="2593"/>
                    </a:lnTo>
                    <a:lnTo>
                      <a:pt x="11143" y="2406"/>
                    </a:lnTo>
                    <a:lnTo>
                      <a:pt x="11134" y="2278"/>
                    </a:lnTo>
                    <a:lnTo>
                      <a:pt x="11109" y="2176"/>
                    </a:lnTo>
                    <a:lnTo>
                      <a:pt x="11075" y="2006"/>
                    </a:lnTo>
                    <a:lnTo>
                      <a:pt x="11075" y="1989"/>
                    </a:lnTo>
                    <a:lnTo>
                      <a:pt x="11041" y="1870"/>
                    </a:lnTo>
                    <a:lnTo>
                      <a:pt x="10998" y="1743"/>
                    </a:lnTo>
                    <a:lnTo>
                      <a:pt x="10956" y="1632"/>
                    </a:lnTo>
                    <a:lnTo>
                      <a:pt x="10905" y="1522"/>
                    </a:lnTo>
                    <a:lnTo>
                      <a:pt x="10828" y="1377"/>
                    </a:lnTo>
                    <a:lnTo>
                      <a:pt x="10811" y="1335"/>
                    </a:lnTo>
                    <a:lnTo>
                      <a:pt x="10735" y="1216"/>
                    </a:lnTo>
                    <a:lnTo>
                      <a:pt x="10641" y="1080"/>
                    </a:lnTo>
                    <a:lnTo>
                      <a:pt x="10531" y="944"/>
                    </a:lnTo>
                    <a:lnTo>
                      <a:pt x="10437" y="833"/>
                    </a:lnTo>
                    <a:lnTo>
                      <a:pt x="10429" y="833"/>
                    </a:lnTo>
                    <a:lnTo>
                      <a:pt x="10395" y="799"/>
                    </a:lnTo>
                    <a:lnTo>
                      <a:pt x="10319" y="723"/>
                    </a:lnTo>
                    <a:lnTo>
                      <a:pt x="10276" y="689"/>
                    </a:lnTo>
                    <a:lnTo>
                      <a:pt x="10208" y="629"/>
                    </a:lnTo>
                    <a:lnTo>
                      <a:pt x="10132" y="561"/>
                    </a:lnTo>
                    <a:lnTo>
                      <a:pt x="9996" y="468"/>
                    </a:lnTo>
                    <a:lnTo>
                      <a:pt x="9885" y="400"/>
                    </a:lnTo>
                    <a:lnTo>
                      <a:pt x="9783" y="340"/>
                    </a:lnTo>
                    <a:lnTo>
                      <a:pt x="9775" y="340"/>
                    </a:lnTo>
                    <a:lnTo>
                      <a:pt x="9775" y="332"/>
                    </a:lnTo>
                    <a:lnTo>
                      <a:pt x="9715" y="306"/>
                    </a:lnTo>
                    <a:lnTo>
                      <a:pt x="9613" y="255"/>
                    </a:lnTo>
                    <a:lnTo>
                      <a:pt x="9579" y="238"/>
                    </a:lnTo>
                    <a:lnTo>
                      <a:pt x="9494" y="204"/>
                    </a:lnTo>
                    <a:lnTo>
                      <a:pt x="9401" y="170"/>
                    </a:lnTo>
                    <a:lnTo>
                      <a:pt x="9392" y="162"/>
                    </a:lnTo>
                    <a:lnTo>
                      <a:pt x="9384" y="162"/>
                    </a:lnTo>
                    <a:lnTo>
                      <a:pt x="9282" y="128"/>
                    </a:lnTo>
                    <a:lnTo>
                      <a:pt x="9273" y="128"/>
                    </a:lnTo>
                    <a:lnTo>
                      <a:pt x="9095" y="77"/>
                    </a:lnTo>
                    <a:lnTo>
                      <a:pt x="8984" y="51"/>
                    </a:lnTo>
                    <a:lnTo>
                      <a:pt x="8942" y="51"/>
                    </a:lnTo>
                    <a:lnTo>
                      <a:pt x="8848" y="34"/>
                    </a:lnTo>
                    <a:lnTo>
                      <a:pt x="8738" y="17"/>
                    </a:lnTo>
                    <a:lnTo>
                      <a:pt x="8721" y="17"/>
                    </a:lnTo>
                    <a:lnTo>
                      <a:pt x="8568" y="9"/>
                    </a:lnTo>
                    <a:lnTo>
                      <a:pt x="8551" y="9"/>
                    </a:lnTo>
                    <a:lnTo>
                      <a:pt x="85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3"/>
              <p:cNvSpPr/>
              <p:nvPr/>
            </p:nvSpPr>
            <p:spPr>
              <a:xfrm>
                <a:off x="-2799622" y="2002506"/>
                <a:ext cx="1349502" cy="475243"/>
              </a:xfrm>
              <a:custGeom>
                <a:rect b="b" l="l" r="r" t="t"/>
                <a:pathLst>
                  <a:path extrusionOk="0" h="5424" w="15402">
                    <a:moveTo>
                      <a:pt x="15401" y="1"/>
                    </a:moveTo>
                    <a:lnTo>
                      <a:pt x="15399" y="32"/>
                    </a:lnTo>
                    <a:lnTo>
                      <a:pt x="15401" y="26"/>
                    </a:lnTo>
                    <a:lnTo>
                      <a:pt x="15401" y="1"/>
                    </a:lnTo>
                    <a:close/>
                    <a:moveTo>
                      <a:pt x="15399" y="32"/>
                    </a:moveTo>
                    <a:lnTo>
                      <a:pt x="15384" y="60"/>
                    </a:lnTo>
                    <a:lnTo>
                      <a:pt x="15376" y="86"/>
                    </a:lnTo>
                    <a:lnTo>
                      <a:pt x="15350" y="120"/>
                    </a:lnTo>
                    <a:lnTo>
                      <a:pt x="15325" y="145"/>
                    </a:lnTo>
                    <a:lnTo>
                      <a:pt x="15291" y="188"/>
                    </a:lnTo>
                    <a:lnTo>
                      <a:pt x="15257" y="205"/>
                    </a:lnTo>
                    <a:lnTo>
                      <a:pt x="15197" y="247"/>
                    </a:lnTo>
                    <a:lnTo>
                      <a:pt x="15163" y="264"/>
                    </a:lnTo>
                    <a:lnTo>
                      <a:pt x="15078" y="307"/>
                    </a:lnTo>
                    <a:lnTo>
                      <a:pt x="15053" y="315"/>
                    </a:lnTo>
                    <a:lnTo>
                      <a:pt x="14917" y="366"/>
                    </a:lnTo>
                    <a:lnTo>
                      <a:pt x="14874" y="383"/>
                    </a:lnTo>
                    <a:lnTo>
                      <a:pt x="14755" y="417"/>
                    </a:lnTo>
                    <a:lnTo>
                      <a:pt x="14704" y="426"/>
                    </a:lnTo>
                    <a:lnTo>
                      <a:pt x="14568" y="460"/>
                    </a:lnTo>
                    <a:lnTo>
                      <a:pt x="14517" y="468"/>
                    </a:lnTo>
                    <a:lnTo>
                      <a:pt x="14313" y="511"/>
                    </a:lnTo>
                    <a:lnTo>
                      <a:pt x="14288" y="511"/>
                    </a:lnTo>
                    <a:lnTo>
                      <a:pt x="14092" y="545"/>
                    </a:lnTo>
                    <a:lnTo>
                      <a:pt x="14016" y="562"/>
                    </a:lnTo>
                    <a:lnTo>
                      <a:pt x="13829" y="587"/>
                    </a:lnTo>
                    <a:lnTo>
                      <a:pt x="13761" y="596"/>
                    </a:lnTo>
                    <a:lnTo>
                      <a:pt x="13489" y="621"/>
                    </a:lnTo>
                    <a:lnTo>
                      <a:pt x="13421" y="630"/>
                    </a:lnTo>
                    <a:lnTo>
                      <a:pt x="13200" y="655"/>
                    </a:lnTo>
                    <a:lnTo>
                      <a:pt x="13064" y="664"/>
                    </a:lnTo>
                    <a:lnTo>
                      <a:pt x="12868" y="681"/>
                    </a:lnTo>
                    <a:lnTo>
                      <a:pt x="12724" y="698"/>
                    </a:lnTo>
                    <a:lnTo>
                      <a:pt x="12486" y="715"/>
                    </a:lnTo>
                    <a:lnTo>
                      <a:pt x="12359" y="723"/>
                    </a:lnTo>
                    <a:lnTo>
                      <a:pt x="11976" y="749"/>
                    </a:lnTo>
                    <a:lnTo>
                      <a:pt x="11696" y="757"/>
                    </a:lnTo>
                    <a:lnTo>
                      <a:pt x="11636" y="766"/>
                    </a:lnTo>
                    <a:lnTo>
                      <a:pt x="11203" y="800"/>
                    </a:lnTo>
                    <a:lnTo>
                      <a:pt x="11186" y="800"/>
                    </a:lnTo>
                    <a:lnTo>
                      <a:pt x="11101" y="808"/>
                    </a:lnTo>
                    <a:lnTo>
                      <a:pt x="10744" y="851"/>
                    </a:lnTo>
                    <a:lnTo>
                      <a:pt x="10591" y="876"/>
                    </a:lnTo>
                    <a:lnTo>
                      <a:pt x="10276" y="927"/>
                    </a:lnTo>
                    <a:lnTo>
                      <a:pt x="10132" y="953"/>
                    </a:lnTo>
                    <a:lnTo>
                      <a:pt x="9732" y="1046"/>
                    </a:lnTo>
                    <a:lnTo>
                      <a:pt x="9698" y="1046"/>
                    </a:lnTo>
                    <a:lnTo>
                      <a:pt x="9273" y="1157"/>
                    </a:lnTo>
                    <a:lnTo>
                      <a:pt x="9231" y="1165"/>
                    </a:lnTo>
                    <a:lnTo>
                      <a:pt x="9163" y="1191"/>
                    </a:lnTo>
                    <a:lnTo>
                      <a:pt x="8738" y="1318"/>
                    </a:lnTo>
                    <a:lnTo>
                      <a:pt x="8653" y="1344"/>
                    </a:lnTo>
                    <a:lnTo>
                      <a:pt x="8194" y="1505"/>
                    </a:lnTo>
                    <a:lnTo>
                      <a:pt x="8092" y="1539"/>
                    </a:lnTo>
                    <a:lnTo>
                      <a:pt x="7675" y="1701"/>
                    </a:lnTo>
                    <a:lnTo>
                      <a:pt x="7624" y="1726"/>
                    </a:lnTo>
                    <a:lnTo>
                      <a:pt x="7174" y="1913"/>
                    </a:lnTo>
                    <a:lnTo>
                      <a:pt x="7080" y="1956"/>
                    </a:lnTo>
                    <a:lnTo>
                      <a:pt x="6656" y="2151"/>
                    </a:lnTo>
                    <a:lnTo>
                      <a:pt x="6647" y="2151"/>
                    </a:lnTo>
                    <a:lnTo>
                      <a:pt x="6214" y="2364"/>
                    </a:lnTo>
                    <a:lnTo>
                      <a:pt x="6129" y="2406"/>
                    </a:lnTo>
                    <a:lnTo>
                      <a:pt x="5704" y="2619"/>
                    </a:lnTo>
                    <a:lnTo>
                      <a:pt x="5287" y="2840"/>
                    </a:lnTo>
                    <a:lnTo>
                      <a:pt x="5253" y="2857"/>
                    </a:lnTo>
                    <a:lnTo>
                      <a:pt x="4718" y="3137"/>
                    </a:lnTo>
                    <a:lnTo>
                      <a:pt x="4539" y="3231"/>
                    </a:lnTo>
                    <a:lnTo>
                      <a:pt x="4378" y="3316"/>
                    </a:lnTo>
                    <a:lnTo>
                      <a:pt x="4046" y="3486"/>
                    </a:lnTo>
                    <a:lnTo>
                      <a:pt x="3953" y="3536"/>
                    </a:lnTo>
                    <a:lnTo>
                      <a:pt x="3681" y="3672"/>
                    </a:lnTo>
                    <a:lnTo>
                      <a:pt x="3579" y="3715"/>
                    </a:lnTo>
                    <a:lnTo>
                      <a:pt x="3256" y="3868"/>
                    </a:lnTo>
                    <a:lnTo>
                      <a:pt x="3171" y="3910"/>
                    </a:lnTo>
                    <a:lnTo>
                      <a:pt x="2899" y="4029"/>
                    </a:lnTo>
                    <a:lnTo>
                      <a:pt x="2822" y="4055"/>
                    </a:lnTo>
                    <a:lnTo>
                      <a:pt x="2508" y="4174"/>
                    </a:lnTo>
                    <a:lnTo>
                      <a:pt x="2431" y="4199"/>
                    </a:lnTo>
                    <a:lnTo>
                      <a:pt x="2151" y="4293"/>
                    </a:lnTo>
                    <a:lnTo>
                      <a:pt x="2100" y="4310"/>
                    </a:lnTo>
                    <a:lnTo>
                      <a:pt x="1870" y="4369"/>
                    </a:lnTo>
                    <a:lnTo>
                      <a:pt x="1743" y="4395"/>
                    </a:lnTo>
                    <a:lnTo>
                      <a:pt x="1615" y="4412"/>
                    </a:lnTo>
                    <a:lnTo>
                      <a:pt x="1547" y="4420"/>
                    </a:lnTo>
                    <a:lnTo>
                      <a:pt x="1343" y="4446"/>
                    </a:lnTo>
                    <a:lnTo>
                      <a:pt x="1131" y="4446"/>
                    </a:lnTo>
                    <a:lnTo>
                      <a:pt x="1029" y="4437"/>
                    </a:lnTo>
                    <a:lnTo>
                      <a:pt x="987" y="4429"/>
                    </a:lnTo>
                    <a:lnTo>
                      <a:pt x="842" y="4412"/>
                    </a:lnTo>
                    <a:lnTo>
                      <a:pt x="817" y="4403"/>
                    </a:lnTo>
                    <a:lnTo>
                      <a:pt x="723" y="4369"/>
                    </a:lnTo>
                    <a:lnTo>
                      <a:pt x="681" y="4352"/>
                    </a:lnTo>
                    <a:lnTo>
                      <a:pt x="604" y="4327"/>
                    </a:lnTo>
                    <a:lnTo>
                      <a:pt x="570" y="4301"/>
                    </a:lnTo>
                    <a:lnTo>
                      <a:pt x="502" y="4259"/>
                    </a:lnTo>
                    <a:lnTo>
                      <a:pt x="468" y="4242"/>
                    </a:lnTo>
                    <a:lnTo>
                      <a:pt x="400" y="4182"/>
                    </a:lnTo>
                    <a:lnTo>
                      <a:pt x="383" y="4174"/>
                    </a:lnTo>
                    <a:lnTo>
                      <a:pt x="315" y="4089"/>
                    </a:lnTo>
                    <a:lnTo>
                      <a:pt x="290" y="4063"/>
                    </a:lnTo>
                    <a:lnTo>
                      <a:pt x="247" y="4004"/>
                    </a:lnTo>
                    <a:lnTo>
                      <a:pt x="230" y="3970"/>
                    </a:lnTo>
                    <a:lnTo>
                      <a:pt x="196" y="3902"/>
                    </a:lnTo>
                    <a:lnTo>
                      <a:pt x="179" y="3868"/>
                    </a:lnTo>
                    <a:lnTo>
                      <a:pt x="154" y="3791"/>
                    </a:lnTo>
                    <a:lnTo>
                      <a:pt x="145" y="3766"/>
                    </a:lnTo>
                    <a:lnTo>
                      <a:pt x="111" y="3655"/>
                    </a:lnTo>
                    <a:lnTo>
                      <a:pt x="111" y="3621"/>
                    </a:lnTo>
                    <a:lnTo>
                      <a:pt x="94" y="3536"/>
                    </a:lnTo>
                    <a:lnTo>
                      <a:pt x="86" y="3494"/>
                    </a:lnTo>
                    <a:lnTo>
                      <a:pt x="86" y="3409"/>
                    </a:lnTo>
                    <a:lnTo>
                      <a:pt x="86" y="3367"/>
                    </a:lnTo>
                    <a:lnTo>
                      <a:pt x="77" y="3282"/>
                    </a:lnTo>
                    <a:lnTo>
                      <a:pt x="86" y="3239"/>
                    </a:lnTo>
                    <a:lnTo>
                      <a:pt x="86" y="3112"/>
                    </a:lnTo>
                    <a:lnTo>
                      <a:pt x="9" y="4089"/>
                    </a:lnTo>
                    <a:lnTo>
                      <a:pt x="1" y="4216"/>
                    </a:lnTo>
                    <a:lnTo>
                      <a:pt x="1" y="4259"/>
                    </a:lnTo>
                    <a:lnTo>
                      <a:pt x="1" y="4344"/>
                    </a:lnTo>
                    <a:lnTo>
                      <a:pt x="1" y="4386"/>
                    </a:lnTo>
                    <a:lnTo>
                      <a:pt x="9" y="4471"/>
                    </a:lnTo>
                    <a:lnTo>
                      <a:pt x="9" y="4514"/>
                    </a:lnTo>
                    <a:lnTo>
                      <a:pt x="26" y="4599"/>
                    </a:lnTo>
                    <a:lnTo>
                      <a:pt x="35" y="4633"/>
                    </a:lnTo>
                    <a:lnTo>
                      <a:pt x="60" y="4743"/>
                    </a:lnTo>
                    <a:lnTo>
                      <a:pt x="69" y="4769"/>
                    </a:lnTo>
                    <a:lnTo>
                      <a:pt x="94" y="4845"/>
                    </a:lnTo>
                    <a:lnTo>
                      <a:pt x="111" y="4879"/>
                    </a:lnTo>
                    <a:lnTo>
                      <a:pt x="145" y="4947"/>
                    </a:lnTo>
                    <a:lnTo>
                      <a:pt x="171" y="4981"/>
                    </a:lnTo>
                    <a:lnTo>
                      <a:pt x="213" y="5041"/>
                    </a:lnTo>
                    <a:lnTo>
                      <a:pt x="230" y="5066"/>
                    </a:lnTo>
                    <a:lnTo>
                      <a:pt x="298" y="5151"/>
                    </a:lnTo>
                    <a:lnTo>
                      <a:pt x="307" y="5151"/>
                    </a:lnTo>
                    <a:lnTo>
                      <a:pt x="383" y="5219"/>
                    </a:lnTo>
                    <a:lnTo>
                      <a:pt x="417" y="5236"/>
                    </a:lnTo>
                    <a:lnTo>
                      <a:pt x="485" y="5279"/>
                    </a:lnTo>
                    <a:lnTo>
                      <a:pt x="519" y="5296"/>
                    </a:lnTo>
                    <a:lnTo>
                      <a:pt x="596" y="5330"/>
                    </a:lnTo>
                    <a:lnTo>
                      <a:pt x="638" y="5347"/>
                    </a:lnTo>
                    <a:lnTo>
                      <a:pt x="740" y="5381"/>
                    </a:lnTo>
                    <a:lnTo>
                      <a:pt x="757" y="5381"/>
                    </a:lnTo>
                    <a:lnTo>
                      <a:pt x="766" y="5389"/>
                    </a:lnTo>
                    <a:lnTo>
                      <a:pt x="902" y="5406"/>
                    </a:lnTo>
                    <a:lnTo>
                      <a:pt x="944" y="5415"/>
                    </a:lnTo>
                    <a:lnTo>
                      <a:pt x="1029" y="5423"/>
                    </a:lnTo>
                    <a:lnTo>
                      <a:pt x="1258" y="5423"/>
                    </a:lnTo>
                    <a:lnTo>
                      <a:pt x="1369" y="5415"/>
                    </a:lnTo>
                    <a:lnTo>
                      <a:pt x="1462" y="5398"/>
                    </a:lnTo>
                    <a:lnTo>
                      <a:pt x="1530" y="5389"/>
                    </a:lnTo>
                    <a:lnTo>
                      <a:pt x="1785" y="5347"/>
                    </a:lnTo>
                    <a:lnTo>
                      <a:pt x="2023" y="5279"/>
                    </a:lnTo>
                    <a:lnTo>
                      <a:pt x="2032" y="5279"/>
                    </a:lnTo>
                    <a:lnTo>
                      <a:pt x="2057" y="5270"/>
                    </a:lnTo>
                    <a:lnTo>
                      <a:pt x="2355" y="5177"/>
                    </a:lnTo>
                    <a:lnTo>
                      <a:pt x="2423" y="5151"/>
                    </a:lnTo>
                    <a:lnTo>
                      <a:pt x="2746" y="5032"/>
                    </a:lnTo>
                    <a:lnTo>
                      <a:pt x="2797" y="5007"/>
                    </a:lnTo>
                    <a:lnTo>
                      <a:pt x="3094" y="4879"/>
                    </a:lnTo>
                    <a:lnTo>
                      <a:pt x="3162" y="4854"/>
                    </a:lnTo>
                    <a:lnTo>
                      <a:pt x="3511" y="4692"/>
                    </a:lnTo>
                    <a:lnTo>
                      <a:pt x="3579" y="4658"/>
                    </a:lnTo>
                    <a:lnTo>
                      <a:pt x="3893" y="4497"/>
                    </a:lnTo>
                    <a:lnTo>
                      <a:pt x="3944" y="4471"/>
                    </a:lnTo>
                    <a:lnTo>
                      <a:pt x="4318" y="4284"/>
                    </a:lnTo>
                    <a:lnTo>
                      <a:pt x="4395" y="4242"/>
                    </a:lnTo>
                    <a:lnTo>
                      <a:pt x="4760" y="4046"/>
                    </a:lnTo>
                    <a:lnTo>
                      <a:pt x="5126" y="3859"/>
                    </a:lnTo>
                    <a:lnTo>
                      <a:pt x="5236" y="3800"/>
                    </a:lnTo>
                    <a:lnTo>
                      <a:pt x="5602" y="3604"/>
                    </a:lnTo>
                    <a:lnTo>
                      <a:pt x="5644" y="3587"/>
                    </a:lnTo>
                    <a:lnTo>
                      <a:pt x="6035" y="3384"/>
                    </a:lnTo>
                    <a:lnTo>
                      <a:pt x="6137" y="3333"/>
                    </a:lnTo>
                    <a:lnTo>
                      <a:pt x="6562" y="3129"/>
                    </a:lnTo>
                    <a:lnTo>
                      <a:pt x="6579" y="3120"/>
                    </a:lnTo>
                    <a:lnTo>
                      <a:pt x="6987" y="2933"/>
                    </a:lnTo>
                    <a:lnTo>
                      <a:pt x="7097" y="2891"/>
                    </a:lnTo>
                    <a:lnTo>
                      <a:pt x="7539" y="2704"/>
                    </a:lnTo>
                    <a:lnTo>
                      <a:pt x="7599" y="2678"/>
                    </a:lnTo>
                    <a:lnTo>
                      <a:pt x="8007" y="2517"/>
                    </a:lnTo>
                    <a:lnTo>
                      <a:pt x="8109" y="2483"/>
                    </a:lnTo>
                    <a:lnTo>
                      <a:pt x="8576" y="2321"/>
                    </a:lnTo>
                    <a:lnTo>
                      <a:pt x="8661" y="2296"/>
                    </a:lnTo>
                    <a:lnTo>
                      <a:pt x="9078" y="2168"/>
                    </a:lnTo>
                    <a:lnTo>
                      <a:pt x="9188" y="2134"/>
                    </a:lnTo>
                    <a:lnTo>
                      <a:pt x="9613" y="2024"/>
                    </a:lnTo>
                    <a:lnTo>
                      <a:pt x="9630" y="2024"/>
                    </a:lnTo>
                    <a:lnTo>
                      <a:pt x="10055" y="1930"/>
                    </a:lnTo>
                    <a:lnTo>
                      <a:pt x="10183" y="1905"/>
                    </a:lnTo>
                    <a:lnTo>
                      <a:pt x="10514" y="1854"/>
                    </a:lnTo>
                    <a:lnTo>
                      <a:pt x="10659" y="1828"/>
                    </a:lnTo>
                    <a:lnTo>
                      <a:pt x="11024" y="1786"/>
                    </a:lnTo>
                    <a:lnTo>
                      <a:pt x="11126" y="1777"/>
                    </a:lnTo>
                    <a:lnTo>
                      <a:pt x="11551" y="1743"/>
                    </a:lnTo>
                    <a:lnTo>
                      <a:pt x="11611" y="1735"/>
                    </a:lnTo>
                    <a:lnTo>
                      <a:pt x="11891" y="1726"/>
                    </a:lnTo>
                    <a:lnTo>
                      <a:pt x="12282" y="1701"/>
                    </a:lnTo>
                    <a:lnTo>
                      <a:pt x="12393" y="1692"/>
                    </a:lnTo>
                    <a:lnTo>
                      <a:pt x="12647" y="1675"/>
                    </a:lnTo>
                    <a:lnTo>
                      <a:pt x="12775" y="1658"/>
                    </a:lnTo>
                    <a:lnTo>
                      <a:pt x="12987" y="1641"/>
                    </a:lnTo>
                    <a:lnTo>
                      <a:pt x="13115" y="1633"/>
                    </a:lnTo>
                    <a:lnTo>
                      <a:pt x="13191" y="1624"/>
                    </a:lnTo>
                    <a:lnTo>
                      <a:pt x="13336" y="1607"/>
                    </a:lnTo>
                    <a:lnTo>
                      <a:pt x="13412" y="1599"/>
                    </a:lnTo>
                    <a:lnTo>
                      <a:pt x="13676" y="1573"/>
                    </a:lnTo>
                    <a:lnTo>
                      <a:pt x="13744" y="1565"/>
                    </a:lnTo>
                    <a:lnTo>
                      <a:pt x="13939" y="1531"/>
                    </a:lnTo>
                    <a:lnTo>
                      <a:pt x="14007" y="1522"/>
                    </a:lnTo>
                    <a:lnTo>
                      <a:pt x="14211" y="1488"/>
                    </a:lnTo>
                    <a:lnTo>
                      <a:pt x="14237" y="1488"/>
                    </a:lnTo>
                    <a:lnTo>
                      <a:pt x="14432" y="1446"/>
                    </a:lnTo>
                    <a:lnTo>
                      <a:pt x="14483" y="1437"/>
                    </a:lnTo>
                    <a:lnTo>
                      <a:pt x="14619" y="1403"/>
                    </a:lnTo>
                    <a:lnTo>
                      <a:pt x="14670" y="1395"/>
                    </a:lnTo>
                    <a:lnTo>
                      <a:pt x="14696" y="1386"/>
                    </a:lnTo>
                    <a:lnTo>
                      <a:pt x="14798" y="1352"/>
                    </a:lnTo>
                    <a:lnTo>
                      <a:pt x="14832" y="1344"/>
                    </a:lnTo>
                    <a:lnTo>
                      <a:pt x="14968" y="1293"/>
                    </a:lnTo>
                    <a:lnTo>
                      <a:pt x="14993" y="1284"/>
                    </a:lnTo>
                    <a:lnTo>
                      <a:pt x="15087" y="1242"/>
                    </a:lnTo>
                    <a:lnTo>
                      <a:pt x="15112" y="1225"/>
                    </a:lnTo>
                    <a:lnTo>
                      <a:pt x="15155" y="1199"/>
                    </a:lnTo>
                    <a:lnTo>
                      <a:pt x="15172" y="1182"/>
                    </a:lnTo>
                    <a:lnTo>
                      <a:pt x="15206" y="1165"/>
                    </a:lnTo>
                    <a:lnTo>
                      <a:pt x="15231" y="1140"/>
                    </a:lnTo>
                    <a:lnTo>
                      <a:pt x="15240" y="1123"/>
                    </a:lnTo>
                    <a:lnTo>
                      <a:pt x="15265" y="1097"/>
                    </a:lnTo>
                    <a:lnTo>
                      <a:pt x="15291" y="1063"/>
                    </a:lnTo>
                    <a:lnTo>
                      <a:pt x="15308" y="1038"/>
                    </a:lnTo>
                    <a:lnTo>
                      <a:pt x="15308" y="1021"/>
                    </a:lnTo>
                    <a:lnTo>
                      <a:pt x="15316" y="978"/>
                    </a:lnTo>
                    <a:lnTo>
                      <a:pt x="15399" y="32"/>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3"/>
              <p:cNvSpPr/>
              <p:nvPr/>
            </p:nvSpPr>
            <p:spPr>
              <a:xfrm>
                <a:off x="-2792876" y="1814125"/>
                <a:ext cx="1342755" cy="577932"/>
              </a:xfrm>
              <a:custGeom>
                <a:rect b="b" l="l" r="r" t="t"/>
                <a:pathLst>
                  <a:path extrusionOk="0" h="6596" w="15325">
                    <a:moveTo>
                      <a:pt x="8661" y="0"/>
                    </a:moveTo>
                    <a:lnTo>
                      <a:pt x="8304" y="17"/>
                    </a:lnTo>
                    <a:lnTo>
                      <a:pt x="8057" y="34"/>
                    </a:lnTo>
                    <a:lnTo>
                      <a:pt x="7802" y="60"/>
                    </a:lnTo>
                    <a:lnTo>
                      <a:pt x="7556" y="94"/>
                    </a:lnTo>
                    <a:lnTo>
                      <a:pt x="7301" y="128"/>
                    </a:lnTo>
                    <a:lnTo>
                      <a:pt x="7046" y="179"/>
                    </a:lnTo>
                    <a:lnTo>
                      <a:pt x="6799" y="230"/>
                    </a:lnTo>
                    <a:lnTo>
                      <a:pt x="6545" y="289"/>
                    </a:lnTo>
                    <a:lnTo>
                      <a:pt x="6290" y="357"/>
                    </a:lnTo>
                    <a:lnTo>
                      <a:pt x="5814" y="502"/>
                    </a:lnTo>
                    <a:lnTo>
                      <a:pt x="5338" y="663"/>
                    </a:lnTo>
                    <a:lnTo>
                      <a:pt x="4879" y="825"/>
                    </a:lnTo>
                    <a:lnTo>
                      <a:pt x="4428" y="995"/>
                    </a:lnTo>
                    <a:lnTo>
                      <a:pt x="3986" y="1173"/>
                    </a:lnTo>
                    <a:lnTo>
                      <a:pt x="3570" y="1352"/>
                    </a:lnTo>
                    <a:lnTo>
                      <a:pt x="3162" y="1547"/>
                    </a:lnTo>
                    <a:lnTo>
                      <a:pt x="2771" y="1743"/>
                    </a:lnTo>
                    <a:lnTo>
                      <a:pt x="2405" y="1947"/>
                    </a:lnTo>
                    <a:lnTo>
                      <a:pt x="2065" y="2159"/>
                    </a:lnTo>
                    <a:lnTo>
                      <a:pt x="1751" y="2372"/>
                    </a:lnTo>
                    <a:lnTo>
                      <a:pt x="1598" y="2482"/>
                    </a:lnTo>
                    <a:lnTo>
                      <a:pt x="1462" y="2584"/>
                    </a:lnTo>
                    <a:lnTo>
                      <a:pt x="1326" y="2703"/>
                    </a:lnTo>
                    <a:lnTo>
                      <a:pt x="1198" y="2814"/>
                    </a:lnTo>
                    <a:lnTo>
                      <a:pt x="1080" y="2924"/>
                    </a:lnTo>
                    <a:lnTo>
                      <a:pt x="969" y="3035"/>
                    </a:lnTo>
                    <a:lnTo>
                      <a:pt x="876" y="3154"/>
                    </a:lnTo>
                    <a:lnTo>
                      <a:pt x="782" y="3264"/>
                    </a:lnTo>
                    <a:lnTo>
                      <a:pt x="697" y="3383"/>
                    </a:lnTo>
                    <a:lnTo>
                      <a:pt x="621" y="3502"/>
                    </a:lnTo>
                    <a:lnTo>
                      <a:pt x="493" y="3723"/>
                    </a:lnTo>
                    <a:lnTo>
                      <a:pt x="374" y="3970"/>
                    </a:lnTo>
                    <a:lnTo>
                      <a:pt x="272" y="4225"/>
                    </a:lnTo>
                    <a:lnTo>
                      <a:pt x="179" y="4480"/>
                    </a:lnTo>
                    <a:lnTo>
                      <a:pt x="102" y="4752"/>
                    </a:lnTo>
                    <a:lnTo>
                      <a:pt x="68" y="4879"/>
                    </a:lnTo>
                    <a:lnTo>
                      <a:pt x="43" y="5015"/>
                    </a:lnTo>
                    <a:lnTo>
                      <a:pt x="26" y="5143"/>
                    </a:lnTo>
                    <a:lnTo>
                      <a:pt x="9" y="5270"/>
                    </a:lnTo>
                    <a:lnTo>
                      <a:pt x="0" y="5398"/>
                    </a:lnTo>
                    <a:lnTo>
                      <a:pt x="0" y="5517"/>
                    </a:lnTo>
                    <a:lnTo>
                      <a:pt x="9" y="5636"/>
                    </a:lnTo>
                    <a:lnTo>
                      <a:pt x="26" y="5746"/>
                    </a:lnTo>
                    <a:lnTo>
                      <a:pt x="51" y="5856"/>
                    </a:lnTo>
                    <a:lnTo>
                      <a:pt x="85" y="5967"/>
                    </a:lnTo>
                    <a:lnTo>
                      <a:pt x="119" y="6060"/>
                    </a:lnTo>
                    <a:lnTo>
                      <a:pt x="170" y="6154"/>
                    </a:lnTo>
                    <a:lnTo>
                      <a:pt x="230" y="6239"/>
                    </a:lnTo>
                    <a:lnTo>
                      <a:pt x="298" y="6315"/>
                    </a:lnTo>
                    <a:lnTo>
                      <a:pt x="383" y="6383"/>
                    </a:lnTo>
                    <a:lnTo>
                      <a:pt x="476" y="6443"/>
                    </a:lnTo>
                    <a:lnTo>
                      <a:pt x="578" y="6494"/>
                    </a:lnTo>
                    <a:lnTo>
                      <a:pt x="689" y="6536"/>
                    </a:lnTo>
                    <a:lnTo>
                      <a:pt x="816" y="6570"/>
                    </a:lnTo>
                    <a:lnTo>
                      <a:pt x="952" y="6587"/>
                    </a:lnTo>
                    <a:lnTo>
                      <a:pt x="1105" y="6596"/>
                    </a:lnTo>
                    <a:lnTo>
                      <a:pt x="1266" y="6596"/>
                    </a:lnTo>
                    <a:lnTo>
                      <a:pt x="1385" y="6587"/>
                    </a:lnTo>
                    <a:lnTo>
                      <a:pt x="1513" y="6570"/>
                    </a:lnTo>
                    <a:lnTo>
                      <a:pt x="1649" y="6545"/>
                    </a:lnTo>
                    <a:lnTo>
                      <a:pt x="1793" y="6519"/>
                    </a:lnTo>
                    <a:lnTo>
                      <a:pt x="2014" y="6460"/>
                    </a:lnTo>
                    <a:lnTo>
                      <a:pt x="2252" y="6392"/>
                    </a:lnTo>
                    <a:lnTo>
                      <a:pt x="2482" y="6307"/>
                    </a:lnTo>
                    <a:lnTo>
                      <a:pt x="2728" y="6213"/>
                    </a:lnTo>
                    <a:lnTo>
                      <a:pt x="2966" y="6111"/>
                    </a:lnTo>
                    <a:lnTo>
                      <a:pt x="3213" y="6001"/>
                    </a:lnTo>
                    <a:lnTo>
                      <a:pt x="3723" y="5763"/>
                    </a:lnTo>
                    <a:lnTo>
                      <a:pt x="4250" y="5491"/>
                    </a:lnTo>
                    <a:lnTo>
                      <a:pt x="4794" y="5202"/>
                    </a:lnTo>
                    <a:lnTo>
                      <a:pt x="5363" y="4905"/>
                    </a:lnTo>
                    <a:lnTo>
                      <a:pt x="5950" y="4607"/>
                    </a:lnTo>
                    <a:lnTo>
                      <a:pt x="6562" y="4310"/>
                    </a:lnTo>
                    <a:lnTo>
                      <a:pt x="6876" y="4165"/>
                    </a:lnTo>
                    <a:lnTo>
                      <a:pt x="7190" y="4021"/>
                    </a:lnTo>
                    <a:lnTo>
                      <a:pt x="7522" y="3885"/>
                    </a:lnTo>
                    <a:lnTo>
                      <a:pt x="7853" y="3749"/>
                    </a:lnTo>
                    <a:lnTo>
                      <a:pt x="8193" y="3630"/>
                    </a:lnTo>
                    <a:lnTo>
                      <a:pt x="8533" y="3511"/>
                    </a:lnTo>
                    <a:lnTo>
                      <a:pt x="8890" y="3392"/>
                    </a:lnTo>
                    <a:lnTo>
                      <a:pt x="9247" y="3290"/>
                    </a:lnTo>
                    <a:lnTo>
                      <a:pt x="9613" y="3196"/>
                    </a:lnTo>
                    <a:lnTo>
                      <a:pt x="9987" y="3120"/>
                    </a:lnTo>
                    <a:lnTo>
                      <a:pt x="10369" y="3052"/>
                    </a:lnTo>
                    <a:lnTo>
                      <a:pt x="10760" y="2992"/>
                    </a:lnTo>
                    <a:lnTo>
                      <a:pt x="11151" y="2941"/>
                    </a:lnTo>
                    <a:lnTo>
                      <a:pt x="11559" y="2916"/>
                    </a:lnTo>
                    <a:lnTo>
                      <a:pt x="11619" y="2907"/>
                    </a:lnTo>
                    <a:lnTo>
                      <a:pt x="11899" y="2899"/>
                    </a:lnTo>
                    <a:lnTo>
                      <a:pt x="12621" y="2848"/>
                    </a:lnTo>
                    <a:lnTo>
                      <a:pt x="13259" y="2788"/>
                    </a:lnTo>
                    <a:lnTo>
                      <a:pt x="13811" y="2729"/>
                    </a:lnTo>
                    <a:lnTo>
                      <a:pt x="14049" y="2695"/>
                    </a:lnTo>
                    <a:lnTo>
                      <a:pt x="14270" y="2652"/>
                    </a:lnTo>
                    <a:lnTo>
                      <a:pt x="14474" y="2610"/>
                    </a:lnTo>
                    <a:lnTo>
                      <a:pt x="14653" y="2567"/>
                    </a:lnTo>
                    <a:lnTo>
                      <a:pt x="14806" y="2525"/>
                    </a:lnTo>
                    <a:lnTo>
                      <a:pt x="14942" y="2482"/>
                    </a:lnTo>
                    <a:lnTo>
                      <a:pt x="15061" y="2431"/>
                    </a:lnTo>
                    <a:lnTo>
                      <a:pt x="15154" y="2380"/>
                    </a:lnTo>
                    <a:lnTo>
                      <a:pt x="15222" y="2321"/>
                    </a:lnTo>
                    <a:lnTo>
                      <a:pt x="15282" y="2270"/>
                    </a:lnTo>
                    <a:lnTo>
                      <a:pt x="15316" y="2202"/>
                    </a:lnTo>
                    <a:lnTo>
                      <a:pt x="15324" y="2142"/>
                    </a:lnTo>
                    <a:lnTo>
                      <a:pt x="15316" y="2074"/>
                    </a:lnTo>
                    <a:lnTo>
                      <a:pt x="15290" y="2006"/>
                    </a:lnTo>
                    <a:lnTo>
                      <a:pt x="15248" y="1938"/>
                    </a:lnTo>
                    <a:lnTo>
                      <a:pt x="15180" y="1862"/>
                    </a:lnTo>
                    <a:lnTo>
                      <a:pt x="15095" y="1785"/>
                    </a:lnTo>
                    <a:lnTo>
                      <a:pt x="14993" y="1709"/>
                    </a:lnTo>
                    <a:lnTo>
                      <a:pt x="14865" y="1624"/>
                    </a:lnTo>
                    <a:lnTo>
                      <a:pt x="14721" y="1539"/>
                    </a:lnTo>
                    <a:lnTo>
                      <a:pt x="14559" y="1445"/>
                    </a:lnTo>
                    <a:lnTo>
                      <a:pt x="14381" y="1352"/>
                    </a:lnTo>
                    <a:lnTo>
                      <a:pt x="13964" y="1156"/>
                    </a:lnTo>
                    <a:lnTo>
                      <a:pt x="13480" y="952"/>
                    </a:lnTo>
                    <a:lnTo>
                      <a:pt x="13199" y="842"/>
                    </a:lnTo>
                    <a:lnTo>
                      <a:pt x="12919" y="740"/>
                    </a:lnTo>
                    <a:lnTo>
                      <a:pt x="12621" y="638"/>
                    </a:lnTo>
                    <a:lnTo>
                      <a:pt x="12324" y="536"/>
                    </a:lnTo>
                    <a:lnTo>
                      <a:pt x="12018" y="451"/>
                    </a:lnTo>
                    <a:lnTo>
                      <a:pt x="11704" y="366"/>
                    </a:lnTo>
                    <a:lnTo>
                      <a:pt x="11389" y="289"/>
                    </a:lnTo>
                    <a:lnTo>
                      <a:pt x="11058" y="221"/>
                    </a:lnTo>
                    <a:lnTo>
                      <a:pt x="10726" y="162"/>
                    </a:lnTo>
                    <a:lnTo>
                      <a:pt x="10395" y="111"/>
                    </a:lnTo>
                    <a:lnTo>
                      <a:pt x="10055" y="68"/>
                    </a:lnTo>
                    <a:lnTo>
                      <a:pt x="9706" y="34"/>
                    </a:lnTo>
                    <a:lnTo>
                      <a:pt x="9366" y="9"/>
                    </a:lnTo>
                    <a:lnTo>
                      <a:pt x="90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3"/>
              <p:cNvSpPr/>
              <p:nvPr/>
            </p:nvSpPr>
            <p:spPr>
              <a:xfrm>
                <a:off x="-2197153" y="2235660"/>
                <a:ext cx="948822" cy="637513"/>
              </a:xfrm>
              <a:custGeom>
                <a:rect b="b" l="l" r="r" t="t"/>
                <a:pathLst>
                  <a:path extrusionOk="0" h="7276" w="10829">
                    <a:moveTo>
                      <a:pt x="8083" y="0"/>
                    </a:moveTo>
                    <a:lnTo>
                      <a:pt x="7896" y="9"/>
                    </a:lnTo>
                    <a:lnTo>
                      <a:pt x="7760" y="17"/>
                    </a:lnTo>
                    <a:lnTo>
                      <a:pt x="7573" y="43"/>
                    </a:lnTo>
                    <a:lnTo>
                      <a:pt x="7327" y="85"/>
                    </a:lnTo>
                    <a:lnTo>
                      <a:pt x="6995" y="145"/>
                    </a:lnTo>
                    <a:lnTo>
                      <a:pt x="6970" y="153"/>
                    </a:lnTo>
                    <a:lnTo>
                      <a:pt x="6944" y="162"/>
                    </a:lnTo>
                    <a:lnTo>
                      <a:pt x="6825" y="187"/>
                    </a:lnTo>
                    <a:lnTo>
                      <a:pt x="6808" y="196"/>
                    </a:lnTo>
                    <a:lnTo>
                      <a:pt x="6698" y="221"/>
                    </a:lnTo>
                    <a:lnTo>
                      <a:pt x="6417" y="289"/>
                    </a:lnTo>
                    <a:lnTo>
                      <a:pt x="6349" y="315"/>
                    </a:lnTo>
                    <a:lnTo>
                      <a:pt x="6086" y="383"/>
                    </a:lnTo>
                    <a:lnTo>
                      <a:pt x="5585" y="544"/>
                    </a:lnTo>
                    <a:lnTo>
                      <a:pt x="4973" y="748"/>
                    </a:lnTo>
                    <a:lnTo>
                      <a:pt x="4616" y="875"/>
                    </a:lnTo>
                    <a:lnTo>
                      <a:pt x="4233" y="1020"/>
                    </a:lnTo>
                    <a:lnTo>
                      <a:pt x="4131" y="1054"/>
                    </a:lnTo>
                    <a:lnTo>
                      <a:pt x="4063" y="1088"/>
                    </a:lnTo>
                    <a:lnTo>
                      <a:pt x="3485" y="1317"/>
                    </a:lnTo>
                    <a:lnTo>
                      <a:pt x="3026" y="1513"/>
                    </a:lnTo>
                    <a:lnTo>
                      <a:pt x="3001" y="1521"/>
                    </a:lnTo>
                    <a:lnTo>
                      <a:pt x="2763" y="1640"/>
                    </a:lnTo>
                    <a:lnTo>
                      <a:pt x="2703" y="1666"/>
                    </a:lnTo>
                    <a:lnTo>
                      <a:pt x="2525" y="1751"/>
                    </a:lnTo>
                    <a:lnTo>
                      <a:pt x="2457" y="1785"/>
                    </a:lnTo>
                    <a:lnTo>
                      <a:pt x="2448" y="1785"/>
                    </a:lnTo>
                    <a:lnTo>
                      <a:pt x="2261" y="1878"/>
                    </a:lnTo>
                    <a:lnTo>
                      <a:pt x="1913" y="2065"/>
                    </a:lnTo>
                    <a:lnTo>
                      <a:pt x="1887" y="2074"/>
                    </a:lnTo>
                    <a:lnTo>
                      <a:pt x="1785" y="2133"/>
                    </a:lnTo>
                    <a:lnTo>
                      <a:pt x="1768" y="2142"/>
                    </a:lnTo>
                    <a:lnTo>
                      <a:pt x="1760" y="2150"/>
                    </a:lnTo>
                    <a:lnTo>
                      <a:pt x="1624" y="2235"/>
                    </a:lnTo>
                    <a:lnTo>
                      <a:pt x="1420" y="2354"/>
                    </a:lnTo>
                    <a:lnTo>
                      <a:pt x="1241" y="2482"/>
                    </a:lnTo>
                    <a:lnTo>
                      <a:pt x="1173" y="2524"/>
                    </a:lnTo>
                    <a:lnTo>
                      <a:pt x="1148" y="2550"/>
                    </a:lnTo>
                    <a:lnTo>
                      <a:pt x="1139" y="2550"/>
                    </a:lnTo>
                    <a:lnTo>
                      <a:pt x="1105" y="2575"/>
                    </a:lnTo>
                    <a:lnTo>
                      <a:pt x="1071" y="2609"/>
                    </a:lnTo>
                    <a:lnTo>
                      <a:pt x="995" y="2669"/>
                    </a:lnTo>
                    <a:lnTo>
                      <a:pt x="910" y="2745"/>
                    </a:lnTo>
                    <a:lnTo>
                      <a:pt x="825" y="2822"/>
                    </a:lnTo>
                    <a:lnTo>
                      <a:pt x="816" y="2839"/>
                    </a:lnTo>
                    <a:lnTo>
                      <a:pt x="697" y="2958"/>
                    </a:lnTo>
                    <a:lnTo>
                      <a:pt x="672" y="2992"/>
                    </a:lnTo>
                    <a:lnTo>
                      <a:pt x="570" y="3111"/>
                    </a:lnTo>
                    <a:lnTo>
                      <a:pt x="468" y="3247"/>
                    </a:lnTo>
                    <a:lnTo>
                      <a:pt x="442" y="3289"/>
                    </a:lnTo>
                    <a:lnTo>
                      <a:pt x="408" y="3332"/>
                    </a:lnTo>
                    <a:lnTo>
                      <a:pt x="391" y="3366"/>
                    </a:lnTo>
                    <a:lnTo>
                      <a:pt x="340" y="3459"/>
                    </a:lnTo>
                    <a:lnTo>
                      <a:pt x="323" y="3485"/>
                    </a:lnTo>
                    <a:lnTo>
                      <a:pt x="289" y="3536"/>
                    </a:lnTo>
                    <a:lnTo>
                      <a:pt x="247" y="3629"/>
                    </a:lnTo>
                    <a:lnTo>
                      <a:pt x="170" y="3799"/>
                    </a:lnTo>
                    <a:lnTo>
                      <a:pt x="136" y="3910"/>
                    </a:lnTo>
                    <a:lnTo>
                      <a:pt x="102" y="4012"/>
                    </a:lnTo>
                    <a:lnTo>
                      <a:pt x="68" y="4139"/>
                    </a:lnTo>
                    <a:lnTo>
                      <a:pt x="43" y="4258"/>
                    </a:lnTo>
                    <a:lnTo>
                      <a:pt x="17" y="4411"/>
                    </a:lnTo>
                    <a:lnTo>
                      <a:pt x="9" y="4496"/>
                    </a:lnTo>
                    <a:lnTo>
                      <a:pt x="9" y="4513"/>
                    </a:lnTo>
                    <a:lnTo>
                      <a:pt x="0" y="4641"/>
                    </a:lnTo>
                    <a:lnTo>
                      <a:pt x="0" y="4666"/>
                    </a:lnTo>
                    <a:lnTo>
                      <a:pt x="0" y="4811"/>
                    </a:lnTo>
                    <a:lnTo>
                      <a:pt x="0" y="4836"/>
                    </a:lnTo>
                    <a:lnTo>
                      <a:pt x="17" y="4998"/>
                    </a:lnTo>
                    <a:lnTo>
                      <a:pt x="34" y="5100"/>
                    </a:lnTo>
                    <a:lnTo>
                      <a:pt x="51" y="5210"/>
                    </a:lnTo>
                    <a:lnTo>
                      <a:pt x="77" y="5346"/>
                    </a:lnTo>
                    <a:lnTo>
                      <a:pt x="136" y="5525"/>
                    </a:lnTo>
                    <a:lnTo>
                      <a:pt x="162" y="5610"/>
                    </a:lnTo>
                    <a:lnTo>
                      <a:pt x="170" y="5635"/>
                    </a:lnTo>
                    <a:lnTo>
                      <a:pt x="213" y="5737"/>
                    </a:lnTo>
                    <a:lnTo>
                      <a:pt x="255" y="5822"/>
                    </a:lnTo>
                    <a:lnTo>
                      <a:pt x="281" y="5873"/>
                    </a:lnTo>
                    <a:lnTo>
                      <a:pt x="340" y="5984"/>
                    </a:lnTo>
                    <a:lnTo>
                      <a:pt x="340" y="5992"/>
                    </a:lnTo>
                    <a:lnTo>
                      <a:pt x="391" y="6077"/>
                    </a:lnTo>
                    <a:lnTo>
                      <a:pt x="459" y="6171"/>
                    </a:lnTo>
                    <a:lnTo>
                      <a:pt x="459" y="6179"/>
                    </a:lnTo>
                    <a:lnTo>
                      <a:pt x="544" y="6290"/>
                    </a:lnTo>
                    <a:lnTo>
                      <a:pt x="578" y="6332"/>
                    </a:lnTo>
                    <a:lnTo>
                      <a:pt x="587" y="6341"/>
                    </a:lnTo>
                    <a:lnTo>
                      <a:pt x="714" y="6485"/>
                    </a:lnTo>
                    <a:lnTo>
                      <a:pt x="791" y="6553"/>
                    </a:lnTo>
                    <a:lnTo>
                      <a:pt x="859" y="6621"/>
                    </a:lnTo>
                    <a:lnTo>
                      <a:pt x="867" y="6630"/>
                    </a:lnTo>
                    <a:lnTo>
                      <a:pt x="986" y="6723"/>
                    </a:lnTo>
                    <a:lnTo>
                      <a:pt x="1114" y="6817"/>
                    </a:lnTo>
                    <a:lnTo>
                      <a:pt x="1173" y="6859"/>
                    </a:lnTo>
                    <a:lnTo>
                      <a:pt x="1258" y="6910"/>
                    </a:lnTo>
                    <a:lnTo>
                      <a:pt x="1343" y="6961"/>
                    </a:lnTo>
                    <a:lnTo>
                      <a:pt x="1352" y="6961"/>
                    </a:lnTo>
                    <a:lnTo>
                      <a:pt x="1437" y="7003"/>
                    </a:lnTo>
                    <a:lnTo>
                      <a:pt x="1564" y="7063"/>
                    </a:lnTo>
                    <a:lnTo>
                      <a:pt x="1734" y="7122"/>
                    </a:lnTo>
                    <a:lnTo>
                      <a:pt x="1921" y="7182"/>
                    </a:lnTo>
                    <a:lnTo>
                      <a:pt x="1998" y="7207"/>
                    </a:lnTo>
                    <a:lnTo>
                      <a:pt x="2134" y="7233"/>
                    </a:lnTo>
                    <a:lnTo>
                      <a:pt x="2159" y="7233"/>
                    </a:lnTo>
                    <a:lnTo>
                      <a:pt x="2338" y="7258"/>
                    </a:lnTo>
                    <a:lnTo>
                      <a:pt x="2508" y="7275"/>
                    </a:lnTo>
                    <a:lnTo>
                      <a:pt x="2780" y="7275"/>
                    </a:lnTo>
                    <a:lnTo>
                      <a:pt x="3052" y="7258"/>
                    </a:lnTo>
                    <a:lnTo>
                      <a:pt x="3349" y="7224"/>
                    </a:lnTo>
                    <a:lnTo>
                      <a:pt x="3604" y="7182"/>
                    </a:lnTo>
                    <a:lnTo>
                      <a:pt x="3902" y="7114"/>
                    </a:lnTo>
                    <a:lnTo>
                      <a:pt x="3995" y="7097"/>
                    </a:lnTo>
                    <a:lnTo>
                      <a:pt x="4089" y="7071"/>
                    </a:lnTo>
                    <a:lnTo>
                      <a:pt x="4259" y="7029"/>
                    </a:lnTo>
                    <a:lnTo>
                      <a:pt x="4378" y="6995"/>
                    </a:lnTo>
                    <a:lnTo>
                      <a:pt x="4471" y="6969"/>
                    </a:lnTo>
                    <a:lnTo>
                      <a:pt x="4956" y="6834"/>
                    </a:lnTo>
                    <a:lnTo>
                      <a:pt x="5381" y="6698"/>
                    </a:lnTo>
                    <a:lnTo>
                      <a:pt x="5967" y="6494"/>
                    </a:lnTo>
                    <a:lnTo>
                      <a:pt x="5984" y="6485"/>
                    </a:lnTo>
                    <a:lnTo>
                      <a:pt x="6120" y="6443"/>
                    </a:lnTo>
                    <a:lnTo>
                      <a:pt x="6553" y="6281"/>
                    </a:lnTo>
                    <a:lnTo>
                      <a:pt x="7029" y="6094"/>
                    </a:lnTo>
                    <a:lnTo>
                      <a:pt x="7165" y="6035"/>
                    </a:lnTo>
                    <a:lnTo>
                      <a:pt x="7480" y="5907"/>
                    </a:lnTo>
                    <a:lnTo>
                      <a:pt x="7777" y="5780"/>
                    </a:lnTo>
                    <a:lnTo>
                      <a:pt x="8270" y="5550"/>
                    </a:lnTo>
                    <a:lnTo>
                      <a:pt x="8330" y="5516"/>
                    </a:lnTo>
                    <a:lnTo>
                      <a:pt x="8355" y="5508"/>
                    </a:lnTo>
                    <a:lnTo>
                      <a:pt x="8593" y="5389"/>
                    </a:lnTo>
                    <a:lnTo>
                      <a:pt x="8891" y="5236"/>
                    </a:lnTo>
                    <a:lnTo>
                      <a:pt x="9112" y="5108"/>
                    </a:lnTo>
                    <a:lnTo>
                      <a:pt x="9129" y="5100"/>
                    </a:lnTo>
                    <a:lnTo>
                      <a:pt x="9273" y="5015"/>
                    </a:lnTo>
                    <a:lnTo>
                      <a:pt x="9409" y="4921"/>
                    </a:lnTo>
                    <a:lnTo>
                      <a:pt x="9588" y="4802"/>
                    </a:lnTo>
                    <a:lnTo>
                      <a:pt x="9783" y="4649"/>
                    </a:lnTo>
                    <a:lnTo>
                      <a:pt x="9800" y="4641"/>
                    </a:lnTo>
                    <a:lnTo>
                      <a:pt x="9868" y="4573"/>
                    </a:lnTo>
                    <a:lnTo>
                      <a:pt x="9979" y="4471"/>
                    </a:lnTo>
                    <a:lnTo>
                      <a:pt x="10081" y="4377"/>
                    </a:lnTo>
                    <a:lnTo>
                      <a:pt x="10081" y="4369"/>
                    </a:lnTo>
                    <a:lnTo>
                      <a:pt x="10183" y="4258"/>
                    </a:lnTo>
                    <a:lnTo>
                      <a:pt x="10208" y="4233"/>
                    </a:lnTo>
                    <a:lnTo>
                      <a:pt x="10302" y="4114"/>
                    </a:lnTo>
                    <a:lnTo>
                      <a:pt x="10395" y="3978"/>
                    </a:lnTo>
                    <a:lnTo>
                      <a:pt x="10404" y="3969"/>
                    </a:lnTo>
                    <a:lnTo>
                      <a:pt x="10455" y="3884"/>
                    </a:lnTo>
                    <a:lnTo>
                      <a:pt x="10463" y="3867"/>
                    </a:lnTo>
                    <a:lnTo>
                      <a:pt x="10514" y="3774"/>
                    </a:lnTo>
                    <a:lnTo>
                      <a:pt x="10523" y="3765"/>
                    </a:lnTo>
                    <a:lnTo>
                      <a:pt x="10557" y="3697"/>
                    </a:lnTo>
                    <a:lnTo>
                      <a:pt x="10633" y="3527"/>
                    </a:lnTo>
                    <a:lnTo>
                      <a:pt x="10642" y="3519"/>
                    </a:lnTo>
                    <a:lnTo>
                      <a:pt x="10650" y="3476"/>
                    </a:lnTo>
                    <a:lnTo>
                      <a:pt x="10667" y="3434"/>
                    </a:lnTo>
                    <a:lnTo>
                      <a:pt x="10684" y="3391"/>
                    </a:lnTo>
                    <a:lnTo>
                      <a:pt x="10735" y="3213"/>
                    </a:lnTo>
                    <a:lnTo>
                      <a:pt x="10752" y="3179"/>
                    </a:lnTo>
                    <a:lnTo>
                      <a:pt x="10752" y="3153"/>
                    </a:lnTo>
                    <a:lnTo>
                      <a:pt x="10761" y="3128"/>
                    </a:lnTo>
                    <a:lnTo>
                      <a:pt x="10786" y="3026"/>
                    </a:lnTo>
                    <a:lnTo>
                      <a:pt x="10795" y="2932"/>
                    </a:lnTo>
                    <a:lnTo>
                      <a:pt x="10803" y="2873"/>
                    </a:lnTo>
                    <a:lnTo>
                      <a:pt x="10820" y="2737"/>
                    </a:lnTo>
                    <a:lnTo>
                      <a:pt x="10820" y="2686"/>
                    </a:lnTo>
                    <a:lnTo>
                      <a:pt x="10829" y="2541"/>
                    </a:lnTo>
                    <a:lnTo>
                      <a:pt x="10829" y="2533"/>
                    </a:lnTo>
                    <a:lnTo>
                      <a:pt x="10829" y="2516"/>
                    </a:lnTo>
                    <a:lnTo>
                      <a:pt x="10812" y="2337"/>
                    </a:lnTo>
                    <a:lnTo>
                      <a:pt x="10803" y="2210"/>
                    </a:lnTo>
                    <a:lnTo>
                      <a:pt x="10786" y="2108"/>
                    </a:lnTo>
                    <a:lnTo>
                      <a:pt x="10752" y="1946"/>
                    </a:lnTo>
                    <a:lnTo>
                      <a:pt x="10744" y="1929"/>
                    </a:lnTo>
                    <a:lnTo>
                      <a:pt x="10710" y="1810"/>
                    </a:lnTo>
                    <a:lnTo>
                      <a:pt x="10676" y="1691"/>
                    </a:lnTo>
                    <a:lnTo>
                      <a:pt x="10633" y="1581"/>
                    </a:lnTo>
                    <a:lnTo>
                      <a:pt x="10582" y="1479"/>
                    </a:lnTo>
                    <a:lnTo>
                      <a:pt x="10506" y="1334"/>
                    </a:lnTo>
                    <a:lnTo>
                      <a:pt x="10489" y="1300"/>
                    </a:lnTo>
                    <a:lnTo>
                      <a:pt x="10421" y="1181"/>
                    </a:lnTo>
                    <a:lnTo>
                      <a:pt x="10327" y="1045"/>
                    </a:lnTo>
                    <a:lnTo>
                      <a:pt x="10225" y="918"/>
                    </a:lnTo>
                    <a:lnTo>
                      <a:pt x="10123" y="808"/>
                    </a:lnTo>
                    <a:lnTo>
                      <a:pt x="10089" y="774"/>
                    </a:lnTo>
                    <a:lnTo>
                      <a:pt x="10013" y="697"/>
                    </a:lnTo>
                    <a:lnTo>
                      <a:pt x="9979" y="672"/>
                    </a:lnTo>
                    <a:lnTo>
                      <a:pt x="9911" y="604"/>
                    </a:lnTo>
                    <a:lnTo>
                      <a:pt x="9826" y="544"/>
                    </a:lnTo>
                    <a:lnTo>
                      <a:pt x="9698" y="451"/>
                    </a:lnTo>
                    <a:lnTo>
                      <a:pt x="9596" y="383"/>
                    </a:lnTo>
                    <a:lnTo>
                      <a:pt x="9494" y="332"/>
                    </a:lnTo>
                    <a:lnTo>
                      <a:pt x="9486" y="323"/>
                    </a:lnTo>
                    <a:lnTo>
                      <a:pt x="9426" y="298"/>
                    </a:lnTo>
                    <a:lnTo>
                      <a:pt x="9333" y="247"/>
                    </a:lnTo>
                    <a:lnTo>
                      <a:pt x="9299" y="230"/>
                    </a:lnTo>
                    <a:lnTo>
                      <a:pt x="9214" y="196"/>
                    </a:lnTo>
                    <a:lnTo>
                      <a:pt x="9120" y="162"/>
                    </a:lnTo>
                    <a:lnTo>
                      <a:pt x="9112" y="162"/>
                    </a:lnTo>
                    <a:lnTo>
                      <a:pt x="9010" y="128"/>
                    </a:lnTo>
                    <a:lnTo>
                      <a:pt x="9001" y="119"/>
                    </a:lnTo>
                    <a:lnTo>
                      <a:pt x="8823" y="77"/>
                    </a:lnTo>
                    <a:lnTo>
                      <a:pt x="8721" y="51"/>
                    </a:lnTo>
                    <a:lnTo>
                      <a:pt x="8695" y="51"/>
                    </a:lnTo>
                    <a:lnTo>
                      <a:pt x="8678" y="43"/>
                    </a:lnTo>
                    <a:lnTo>
                      <a:pt x="8483" y="17"/>
                    </a:lnTo>
                    <a:lnTo>
                      <a:pt x="8466" y="17"/>
                    </a:lnTo>
                    <a:lnTo>
                      <a:pt x="8321" y="9"/>
                    </a:lnTo>
                    <a:lnTo>
                      <a:pt x="8304" y="9"/>
                    </a:lnTo>
                    <a:lnTo>
                      <a:pt x="827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33"/>
              <p:cNvSpPr/>
              <p:nvPr/>
            </p:nvSpPr>
            <p:spPr>
              <a:xfrm>
                <a:off x="-2381065" y="2250555"/>
                <a:ext cx="1309986" cy="461049"/>
              </a:xfrm>
              <a:custGeom>
                <a:rect b="b" l="l" r="r" t="t"/>
                <a:pathLst>
                  <a:path extrusionOk="0" h="5262" w="14951">
                    <a:moveTo>
                      <a:pt x="14950" y="0"/>
                    </a:moveTo>
                    <a:lnTo>
                      <a:pt x="14942" y="34"/>
                    </a:lnTo>
                    <a:lnTo>
                      <a:pt x="14933" y="60"/>
                    </a:lnTo>
                    <a:lnTo>
                      <a:pt x="14925" y="85"/>
                    </a:lnTo>
                    <a:lnTo>
                      <a:pt x="14899" y="119"/>
                    </a:lnTo>
                    <a:lnTo>
                      <a:pt x="14874" y="145"/>
                    </a:lnTo>
                    <a:lnTo>
                      <a:pt x="14840" y="179"/>
                    </a:lnTo>
                    <a:lnTo>
                      <a:pt x="14806" y="204"/>
                    </a:lnTo>
                    <a:lnTo>
                      <a:pt x="14755" y="238"/>
                    </a:lnTo>
                    <a:lnTo>
                      <a:pt x="14721" y="255"/>
                    </a:lnTo>
                    <a:lnTo>
                      <a:pt x="14636" y="298"/>
                    </a:lnTo>
                    <a:lnTo>
                      <a:pt x="14610" y="306"/>
                    </a:lnTo>
                    <a:lnTo>
                      <a:pt x="14474" y="357"/>
                    </a:lnTo>
                    <a:lnTo>
                      <a:pt x="14440" y="366"/>
                    </a:lnTo>
                    <a:lnTo>
                      <a:pt x="14321" y="408"/>
                    </a:lnTo>
                    <a:lnTo>
                      <a:pt x="14279" y="417"/>
                    </a:lnTo>
                    <a:lnTo>
                      <a:pt x="14143" y="451"/>
                    </a:lnTo>
                    <a:lnTo>
                      <a:pt x="14092" y="459"/>
                    </a:lnTo>
                    <a:lnTo>
                      <a:pt x="13896" y="493"/>
                    </a:lnTo>
                    <a:lnTo>
                      <a:pt x="13871" y="502"/>
                    </a:lnTo>
                    <a:lnTo>
                      <a:pt x="13675" y="536"/>
                    </a:lnTo>
                    <a:lnTo>
                      <a:pt x="13607" y="544"/>
                    </a:lnTo>
                    <a:lnTo>
                      <a:pt x="13421" y="570"/>
                    </a:lnTo>
                    <a:lnTo>
                      <a:pt x="13361" y="578"/>
                    </a:lnTo>
                    <a:lnTo>
                      <a:pt x="13089" y="612"/>
                    </a:lnTo>
                    <a:lnTo>
                      <a:pt x="13038" y="612"/>
                    </a:lnTo>
                    <a:lnTo>
                      <a:pt x="12809" y="638"/>
                    </a:lnTo>
                    <a:lnTo>
                      <a:pt x="12690" y="646"/>
                    </a:lnTo>
                    <a:lnTo>
                      <a:pt x="12477" y="663"/>
                    </a:lnTo>
                    <a:lnTo>
                      <a:pt x="12358" y="680"/>
                    </a:lnTo>
                    <a:lnTo>
                      <a:pt x="12112" y="697"/>
                    </a:lnTo>
                    <a:lnTo>
                      <a:pt x="12001" y="705"/>
                    </a:lnTo>
                    <a:lnTo>
                      <a:pt x="11627" y="722"/>
                    </a:lnTo>
                    <a:lnTo>
                      <a:pt x="11355" y="739"/>
                    </a:lnTo>
                    <a:lnTo>
                      <a:pt x="11296" y="748"/>
                    </a:lnTo>
                    <a:lnTo>
                      <a:pt x="10879" y="773"/>
                    </a:lnTo>
                    <a:lnTo>
                      <a:pt x="10862" y="782"/>
                    </a:lnTo>
                    <a:lnTo>
                      <a:pt x="10777" y="790"/>
                    </a:lnTo>
                    <a:lnTo>
                      <a:pt x="10429" y="833"/>
                    </a:lnTo>
                    <a:lnTo>
                      <a:pt x="10284" y="850"/>
                    </a:lnTo>
                    <a:lnTo>
                      <a:pt x="9970" y="909"/>
                    </a:lnTo>
                    <a:lnTo>
                      <a:pt x="9842" y="926"/>
                    </a:lnTo>
                    <a:lnTo>
                      <a:pt x="9434" y="1020"/>
                    </a:lnTo>
                    <a:lnTo>
                      <a:pt x="9417" y="1020"/>
                    </a:lnTo>
                    <a:lnTo>
                      <a:pt x="9001" y="1130"/>
                    </a:lnTo>
                    <a:lnTo>
                      <a:pt x="8958" y="1139"/>
                    </a:lnTo>
                    <a:lnTo>
                      <a:pt x="8899" y="1156"/>
                    </a:lnTo>
                    <a:lnTo>
                      <a:pt x="8482" y="1283"/>
                    </a:lnTo>
                    <a:lnTo>
                      <a:pt x="8406" y="1309"/>
                    </a:lnTo>
                    <a:lnTo>
                      <a:pt x="7955" y="1462"/>
                    </a:lnTo>
                    <a:lnTo>
                      <a:pt x="7853" y="1496"/>
                    </a:lnTo>
                    <a:lnTo>
                      <a:pt x="7454" y="1657"/>
                    </a:lnTo>
                    <a:lnTo>
                      <a:pt x="7403" y="1674"/>
                    </a:lnTo>
                    <a:lnTo>
                      <a:pt x="6970" y="1861"/>
                    </a:lnTo>
                    <a:lnTo>
                      <a:pt x="6876" y="1904"/>
                    </a:lnTo>
                    <a:lnTo>
                      <a:pt x="6468" y="2091"/>
                    </a:lnTo>
                    <a:lnTo>
                      <a:pt x="6451" y="2091"/>
                    </a:lnTo>
                    <a:lnTo>
                      <a:pt x="6043" y="2295"/>
                    </a:lnTo>
                    <a:lnTo>
                      <a:pt x="5950" y="2337"/>
                    </a:lnTo>
                    <a:lnTo>
                      <a:pt x="5559" y="2541"/>
                    </a:lnTo>
                    <a:lnTo>
                      <a:pt x="5542" y="2541"/>
                    </a:lnTo>
                    <a:lnTo>
                      <a:pt x="5151" y="2745"/>
                    </a:lnTo>
                    <a:lnTo>
                      <a:pt x="5074" y="2788"/>
                    </a:lnTo>
                    <a:lnTo>
                      <a:pt x="4649" y="3017"/>
                    </a:lnTo>
                    <a:lnTo>
                      <a:pt x="4377" y="3153"/>
                    </a:lnTo>
                    <a:lnTo>
                      <a:pt x="4258" y="3213"/>
                    </a:lnTo>
                    <a:lnTo>
                      <a:pt x="3918" y="3391"/>
                    </a:lnTo>
                    <a:lnTo>
                      <a:pt x="3850" y="3425"/>
                    </a:lnTo>
                    <a:lnTo>
                      <a:pt x="3561" y="3570"/>
                    </a:lnTo>
                    <a:lnTo>
                      <a:pt x="3485" y="3612"/>
                    </a:lnTo>
                    <a:lnTo>
                      <a:pt x="3162" y="3757"/>
                    </a:lnTo>
                    <a:lnTo>
                      <a:pt x="3085" y="3791"/>
                    </a:lnTo>
                    <a:lnTo>
                      <a:pt x="2813" y="3910"/>
                    </a:lnTo>
                    <a:lnTo>
                      <a:pt x="2745" y="3935"/>
                    </a:lnTo>
                    <a:lnTo>
                      <a:pt x="2439" y="4054"/>
                    </a:lnTo>
                    <a:lnTo>
                      <a:pt x="2363" y="4080"/>
                    </a:lnTo>
                    <a:lnTo>
                      <a:pt x="2091" y="4165"/>
                    </a:lnTo>
                    <a:lnTo>
                      <a:pt x="2049" y="4182"/>
                    </a:lnTo>
                    <a:lnTo>
                      <a:pt x="1819" y="4241"/>
                    </a:lnTo>
                    <a:lnTo>
                      <a:pt x="1573" y="4284"/>
                    </a:lnTo>
                    <a:lnTo>
                      <a:pt x="1505" y="4292"/>
                    </a:lnTo>
                    <a:lnTo>
                      <a:pt x="1309" y="4309"/>
                    </a:lnTo>
                    <a:lnTo>
                      <a:pt x="1207" y="4318"/>
                    </a:lnTo>
                    <a:lnTo>
                      <a:pt x="1105" y="4318"/>
                    </a:lnTo>
                    <a:lnTo>
                      <a:pt x="995" y="4309"/>
                    </a:lnTo>
                    <a:lnTo>
                      <a:pt x="961" y="4301"/>
                    </a:lnTo>
                    <a:lnTo>
                      <a:pt x="825" y="4284"/>
                    </a:lnTo>
                    <a:lnTo>
                      <a:pt x="799" y="4275"/>
                    </a:lnTo>
                    <a:lnTo>
                      <a:pt x="706" y="4241"/>
                    </a:lnTo>
                    <a:lnTo>
                      <a:pt x="663" y="4233"/>
                    </a:lnTo>
                    <a:lnTo>
                      <a:pt x="595" y="4199"/>
                    </a:lnTo>
                    <a:lnTo>
                      <a:pt x="553" y="4182"/>
                    </a:lnTo>
                    <a:lnTo>
                      <a:pt x="493" y="4139"/>
                    </a:lnTo>
                    <a:lnTo>
                      <a:pt x="459" y="4114"/>
                    </a:lnTo>
                    <a:lnTo>
                      <a:pt x="383" y="4054"/>
                    </a:lnTo>
                    <a:lnTo>
                      <a:pt x="383" y="4046"/>
                    </a:lnTo>
                    <a:lnTo>
                      <a:pt x="306" y="3969"/>
                    </a:lnTo>
                    <a:lnTo>
                      <a:pt x="289" y="3944"/>
                    </a:lnTo>
                    <a:lnTo>
                      <a:pt x="247" y="3884"/>
                    </a:lnTo>
                    <a:lnTo>
                      <a:pt x="230" y="3850"/>
                    </a:lnTo>
                    <a:lnTo>
                      <a:pt x="196" y="3791"/>
                    </a:lnTo>
                    <a:lnTo>
                      <a:pt x="179" y="3757"/>
                    </a:lnTo>
                    <a:lnTo>
                      <a:pt x="153" y="3680"/>
                    </a:lnTo>
                    <a:lnTo>
                      <a:pt x="145" y="3655"/>
                    </a:lnTo>
                    <a:lnTo>
                      <a:pt x="119" y="3544"/>
                    </a:lnTo>
                    <a:lnTo>
                      <a:pt x="111" y="3519"/>
                    </a:lnTo>
                    <a:lnTo>
                      <a:pt x="94" y="3434"/>
                    </a:lnTo>
                    <a:lnTo>
                      <a:pt x="94" y="3391"/>
                    </a:lnTo>
                    <a:lnTo>
                      <a:pt x="85" y="3315"/>
                    </a:lnTo>
                    <a:lnTo>
                      <a:pt x="85" y="3272"/>
                    </a:lnTo>
                    <a:lnTo>
                      <a:pt x="85" y="3187"/>
                    </a:lnTo>
                    <a:lnTo>
                      <a:pt x="85" y="3145"/>
                    </a:lnTo>
                    <a:lnTo>
                      <a:pt x="94" y="3017"/>
                    </a:lnTo>
                    <a:lnTo>
                      <a:pt x="9" y="3969"/>
                    </a:lnTo>
                    <a:lnTo>
                      <a:pt x="0" y="4097"/>
                    </a:lnTo>
                    <a:lnTo>
                      <a:pt x="0" y="4131"/>
                    </a:lnTo>
                    <a:lnTo>
                      <a:pt x="0" y="4216"/>
                    </a:lnTo>
                    <a:lnTo>
                      <a:pt x="9" y="4258"/>
                    </a:lnTo>
                    <a:lnTo>
                      <a:pt x="9" y="4343"/>
                    </a:lnTo>
                    <a:lnTo>
                      <a:pt x="17" y="4377"/>
                    </a:lnTo>
                    <a:lnTo>
                      <a:pt x="34" y="4471"/>
                    </a:lnTo>
                    <a:lnTo>
                      <a:pt x="34" y="4496"/>
                    </a:lnTo>
                    <a:lnTo>
                      <a:pt x="60" y="4598"/>
                    </a:lnTo>
                    <a:lnTo>
                      <a:pt x="77" y="4624"/>
                    </a:lnTo>
                    <a:lnTo>
                      <a:pt x="102" y="4700"/>
                    </a:lnTo>
                    <a:lnTo>
                      <a:pt x="119" y="4734"/>
                    </a:lnTo>
                    <a:lnTo>
                      <a:pt x="145" y="4802"/>
                    </a:lnTo>
                    <a:lnTo>
                      <a:pt x="170" y="4836"/>
                    </a:lnTo>
                    <a:lnTo>
                      <a:pt x="213" y="4896"/>
                    </a:lnTo>
                    <a:lnTo>
                      <a:pt x="230" y="4921"/>
                    </a:lnTo>
                    <a:lnTo>
                      <a:pt x="298" y="4998"/>
                    </a:lnTo>
                    <a:lnTo>
                      <a:pt x="306" y="5006"/>
                    </a:lnTo>
                    <a:lnTo>
                      <a:pt x="383" y="5066"/>
                    </a:lnTo>
                    <a:lnTo>
                      <a:pt x="408" y="5083"/>
                    </a:lnTo>
                    <a:lnTo>
                      <a:pt x="476" y="5125"/>
                    </a:lnTo>
                    <a:lnTo>
                      <a:pt x="510" y="5142"/>
                    </a:lnTo>
                    <a:lnTo>
                      <a:pt x="587" y="5176"/>
                    </a:lnTo>
                    <a:lnTo>
                      <a:pt x="621" y="5193"/>
                    </a:lnTo>
                    <a:lnTo>
                      <a:pt x="723" y="5219"/>
                    </a:lnTo>
                    <a:lnTo>
                      <a:pt x="748" y="5227"/>
                    </a:lnTo>
                    <a:lnTo>
                      <a:pt x="884" y="5253"/>
                    </a:lnTo>
                    <a:lnTo>
                      <a:pt x="927" y="5253"/>
                    </a:lnTo>
                    <a:lnTo>
                      <a:pt x="1003" y="5261"/>
                    </a:lnTo>
                    <a:lnTo>
                      <a:pt x="1233" y="5261"/>
                    </a:lnTo>
                    <a:lnTo>
                      <a:pt x="1335" y="5253"/>
                    </a:lnTo>
                    <a:lnTo>
                      <a:pt x="1428" y="5244"/>
                    </a:lnTo>
                    <a:lnTo>
                      <a:pt x="1496" y="5236"/>
                    </a:lnTo>
                    <a:lnTo>
                      <a:pt x="1734" y="5185"/>
                    </a:lnTo>
                    <a:lnTo>
                      <a:pt x="1964" y="5125"/>
                    </a:lnTo>
                    <a:lnTo>
                      <a:pt x="1981" y="5125"/>
                    </a:lnTo>
                    <a:lnTo>
                      <a:pt x="2015" y="5117"/>
                    </a:lnTo>
                    <a:lnTo>
                      <a:pt x="2286" y="5032"/>
                    </a:lnTo>
                    <a:lnTo>
                      <a:pt x="2363" y="5006"/>
                    </a:lnTo>
                    <a:lnTo>
                      <a:pt x="2669" y="4887"/>
                    </a:lnTo>
                    <a:lnTo>
                      <a:pt x="2737" y="4862"/>
                    </a:lnTo>
                    <a:lnTo>
                      <a:pt x="3000" y="4743"/>
                    </a:lnTo>
                    <a:lnTo>
                      <a:pt x="3085" y="4709"/>
                    </a:lnTo>
                    <a:lnTo>
                      <a:pt x="3400" y="4556"/>
                    </a:lnTo>
                    <a:lnTo>
                      <a:pt x="3485" y="4513"/>
                    </a:lnTo>
                    <a:lnTo>
                      <a:pt x="3765" y="4377"/>
                    </a:lnTo>
                    <a:lnTo>
                      <a:pt x="3842" y="4335"/>
                    </a:lnTo>
                    <a:lnTo>
                      <a:pt x="4182" y="4165"/>
                    </a:lnTo>
                    <a:lnTo>
                      <a:pt x="4301" y="4097"/>
                    </a:lnTo>
                    <a:lnTo>
                      <a:pt x="4564" y="3961"/>
                    </a:lnTo>
                    <a:lnTo>
                      <a:pt x="4998" y="3731"/>
                    </a:lnTo>
                    <a:lnTo>
                      <a:pt x="5066" y="3697"/>
                    </a:lnTo>
                    <a:lnTo>
                      <a:pt x="5457" y="3493"/>
                    </a:lnTo>
                    <a:lnTo>
                      <a:pt x="5474" y="3485"/>
                    </a:lnTo>
                    <a:lnTo>
                      <a:pt x="5865" y="3289"/>
                    </a:lnTo>
                    <a:lnTo>
                      <a:pt x="5958" y="3238"/>
                    </a:lnTo>
                    <a:lnTo>
                      <a:pt x="6375" y="3043"/>
                    </a:lnTo>
                    <a:lnTo>
                      <a:pt x="6392" y="3034"/>
                    </a:lnTo>
                    <a:lnTo>
                      <a:pt x="6791" y="2847"/>
                    </a:lnTo>
                    <a:lnTo>
                      <a:pt x="6893" y="2805"/>
                    </a:lnTo>
                    <a:lnTo>
                      <a:pt x="7318" y="2626"/>
                    </a:lnTo>
                    <a:lnTo>
                      <a:pt x="7378" y="2601"/>
                    </a:lnTo>
                    <a:lnTo>
                      <a:pt x="7768" y="2448"/>
                    </a:lnTo>
                    <a:lnTo>
                      <a:pt x="7870" y="2414"/>
                    </a:lnTo>
                    <a:lnTo>
                      <a:pt x="8321" y="2252"/>
                    </a:lnTo>
                    <a:lnTo>
                      <a:pt x="8406" y="2227"/>
                    </a:lnTo>
                    <a:lnTo>
                      <a:pt x="8814" y="2108"/>
                    </a:lnTo>
                    <a:lnTo>
                      <a:pt x="8924" y="2074"/>
                    </a:lnTo>
                    <a:lnTo>
                      <a:pt x="9332" y="1972"/>
                    </a:lnTo>
                    <a:lnTo>
                      <a:pt x="9366" y="1963"/>
                    </a:lnTo>
                    <a:lnTo>
                      <a:pt x="9757" y="1878"/>
                    </a:lnTo>
                    <a:lnTo>
                      <a:pt x="9893" y="1853"/>
                    </a:lnTo>
                    <a:lnTo>
                      <a:pt x="10199" y="1802"/>
                    </a:lnTo>
                    <a:lnTo>
                      <a:pt x="10344" y="1776"/>
                    </a:lnTo>
                    <a:lnTo>
                      <a:pt x="10701" y="1734"/>
                    </a:lnTo>
                    <a:lnTo>
                      <a:pt x="10794" y="1725"/>
                    </a:lnTo>
                    <a:lnTo>
                      <a:pt x="11211" y="1691"/>
                    </a:lnTo>
                    <a:lnTo>
                      <a:pt x="11270" y="1691"/>
                    </a:lnTo>
                    <a:lnTo>
                      <a:pt x="11542" y="1674"/>
                    </a:lnTo>
                    <a:lnTo>
                      <a:pt x="11916" y="1649"/>
                    </a:lnTo>
                    <a:lnTo>
                      <a:pt x="12044" y="1640"/>
                    </a:lnTo>
                    <a:lnTo>
                      <a:pt x="12273" y="1623"/>
                    </a:lnTo>
                    <a:lnTo>
                      <a:pt x="12409" y="1615"/>
                    </a:lnTo>
                    <a:lnTo>
                      <a:pt x="12605" y="1598"/>
                    </a:lnTo>
                    <a:lnTo>
                      <a:pt x="12732" y="1581"/>
                    </a:lnTo>
                    <a:lnTo>
                      <a:pt x="12809" y="1581"/>
                    </a:lnTo>
                    <a:lnTo>
                      <a:pt x="12953" y="1564"/>
                    </a:lnTo>
                    <a:lnTo>
                      <a:pt x="13013" y="1555"/>
                    </a:lnTo>
                    <a:lnTo>
                      <a:pt x="13276" y="1530"/>
                    </a:lnTo>
                    <a:lnTo>
                      <a:pt x="13344" y="1521"/>
                    </a:lnTo>
                    <a:lnTo>
                      <a:pt x="13531" y="1496"/>
                    </a:lnTo>
                    <a:lnTo>
                      <a:pt x="13599" y="1479"/>
                    </a:lnTo>
                    <a:lnTo>
                      <a:pt x="13786" y="1453"/>
                    </a:lnTo>
                    <a:lnTo>
                      <a:pt x="13820" y="1445"/>
                    </a:lnTo>
                    <a:lnTo>
                      <a:pt x="14007" y="1411"/>
                    </a:lnTo>
                    <a:lnTo>
                      <a:pt x="14066" y="1394"/>
                    </a:lnTo>
                    <a:lnTo>
                      <a:pt x="14194" y="1368"/>
                    </a:lnTo>
                    <a:lnTo>
                      <a:pt x="14245" y="1351"/>
                    </a:lnTo>
                    <a:lnTo>
                      <a:pt x="14262" y="1343"/>
                    </a:lnTo>
                    <a:lnTo>
                      <a:pt x="14355" y="1317"/>
                    </a:lnTo>
                    <a:lnTo>
                      <a:pt x="14398" y="1309"/>
                    </a:lnTo>
                    <a:lnTo>
                      <a:pt x="14534" y="1258"/>
                    </a:lnTo>
                    <a:lnTo>
                      <a:pt x="14559" y="1249"/>
                    </a:lnTo>
                    <a:lnTo>
                      <a:pt x="14644" y="1207"/>
                    </a:lnTo>
                    <a:lnTo>
                      <a:pt x="14670" y="1190"/>
                    </a:lnTo>
                    <a:lnTo>
                      <a:pt x="14712" y="1164"/>
                    </a:lnTo>
                    <a:lnTo>
                      <a:pt x="14729" y="1156"/>
                    </a:lnTo>
                    <a:lnTo>
                      <a:pt x="14763" y="1130"/>
                    </a:lnTo>
                    <a:lnTo>
                      <a:pt x="14780" y="1113"/>
                    </a:lnTo>
                    <a:lnTo>
                      <a:pt x="14797" y="1096"/>
                    </a:lnTo>
                    <a:lnTo>
                      <a:pt x="14823" y="1071"/>
                    </a:lnTo>
                    <a:lnTo>
                      <a:pt x="14840" y="1037"/>
                    </a:lnTo>
                    <a:lnTo>
                      <a:pt x="14857" y="1011"/>
                    </a:lnTo>
                    <a:lnTo>
                      <a:pt x="14865" y="994"/>
                    </a:lnTo>
                    <a:lnTo>
                      <a:pt x="14874" y="952"/>
                    </a:lnTo>
                    <a:lnTo>
                      <a:pt x="149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33"/>
              <p:cNvSpPr/>
              <p:nvPr/>
            </p:nvSpPr>
            <p:spPr>
              <a:xfrm>
                <a:off x="-2373618" y="2068045"/>
                <a:ext cx="1302538" cy="560847"/>
              </a:xfrm>
              <a:custGeom>
                <a:rect b="b" l="l" r="r" t="t"/>
                <a:pathLst>
                  <a:path extrusionOk="0" h="6401" w="14866">
                    <a:moveTo>
                      <a:pt x="8397" y="1"/>
                    </a:moveTo>
                    <a:lnTo>
                      <a:pt x="8057" y="18"/>
                    </a:lnTo>
                    <a:lnTo>
                      <a:pt x="7811" y="35"/>
                    </a:lnTo>
                    <a:lnTo>
                      <a:pt x="7573" y="60"/>
                    </a:lnTo>
                    <a:lnTo>
                      <a:pt x="7327" y="86"/>
                    </a:lnTo>
                    <a:lnTo>
                      <a:pt x="7080" y="128"/>
                    </a:lnTo>
                    <a:lnTo>
                      <a:pt x="6834" y="171"/>
                    </a:lnTo>
                    <a:lnTo>
                      <a:pt x="6587" y="222"/>
                    </a:lnTo>
                    <a:lnTo>
                      <a:pt x="6341" y="281"/>
                    </a:lnTo>
                    <a:lnTo>
                      <a:pt x="6103" y="349"/>
                    </a:lnTo>
                    <a:lnTo>
                      <a:pt x="5635" y="494"/>
                    </a:lnTo>
                    <a:lnTo>
                      <a:pt x="5176" y="638"/>
                    </a:lnTo>
                    <a:lnTo>
                      <a:pt x="4726" y="800"/>
                    </a:lnTo>
                    <a:lnTo>
                      <a:pt x="4292" y="961"/>
                    </a:lnTo>
                    <a:lnTo>
                      <a:pt x="3867" y="1131"/>
                    </a:lnTo>
                    <a:lnTo>
                      <a:pt x="3459" y="1310"/>
                    </a:lnTo>
                    <a:lnTo>
                      <a:pt x="3060" y="1497"/>
                    </a:lnTo>
                    <a:lnTo>
                      <a:pt x="2686" y="1692"/>
                    </a:lnTo>
                    <a:lnTo>
                      <a:pt x="2329" y="1888"/>
                    </a:lnTo>
                    <a:lnTo>
                      <a:pt x="1997" y="2092"/>
                    </a:lnTo>
                    <a:lnTo>
                      <a:pt x="1692" y="2296"/>
                    </a:lnTo>
                    <a:lnTo>
                      <a:pt x="1411" y="2508"/>
                    </a:lnTo>
                    <a:lnTo>
                      <a:pt x="1284" y="2619"/>
                    </a:lnTo>
                    <a:lnTo>
                      <a:pt x="1165" y="2729"/>
                    </a:lnTo>
                    <a:lnTo>
                      <a:pt x="1046" y="2839"/>
                    </a:lnTo>
                    <a:lnTo>
                      <a:pt x="944" y="2950"/>
                    </a:lnTo>
                    <a:lnTo>
                      <a:pt x="842" y="3060"/>
                    </a:lnTo>
                    <a:lnTo>
                      <a:pt x="748" y="3171"/>
                    </a:lnTo>
                    <a:lnTo>
                      <a:pt x="672" y="3281"/>
                    </a:lnTo>
                    <a:lnTo>
                      <a:pt x="595" y="3392"/>
                    </a:lnTo>
                    <a:lnTo>
                      <a:pt x="476" y="3613"/>
                    </a:lnTo>
                    <a:lnTo>
                      <a:pt x="357" y="3851"/>
                    </a:lnTo>
                    <a:lnTo>
                      <a:pt x="255" y="4097"/>
                    </a:lnTo>
                    <a:lnTo>
                      <a:pt x="170" y="4352"/>
                    </a:lnTo>
                    <a:lnTo>
                      <a:pt x="94" y="4607"/>
                    </a:lnTo>
                    <a:lnTo>
                      <a:pt x="34" y="4862"/>
                    </a:lnTo>
                    <a:lnTo>
                      <a:pt x="17" y="4990"/>
                    </a:lnTo>
                    <a:lnTo>
                      <a:pt x="9" y="5109"/>
                    </a:lnTo>
                    <a:lnTo>
                      <a:pt x="0" y="5236"/>
                    </a:lnTo>
                    <a:lnTo>
                      <a:pt x="0" y="5355"/>
                    </a:lnTo>
                    <a:lnTo>
                      <a:pt x="9" y="5466"/>
                    </a:lnTo>
                    <a:lnTo>
                      <a:pt x="17" y="5576"/>
                    </a:lnTo>
                    <a:lnTo>
                      <a:pt x="43" y="5687"/>
                    </a:lnTo>
                    <a:lnTo>
                      <a:pt x="77" y="5789"/>
                    </a:lnTo>
                    <a:lnTo>
                      <a:pt x="111" y="5882"/>
                    </a:lnTo>
                    <a:lnTo>
                      <a:pt x="162" y="5967"/>
                    </a:lnTo>
                    <a:lnTo>
                      <a:pt x="221" y="6052"/>
                    </a:lnTo>
                    <a:lnTo>
                      <a:pt x="289" y="6129"/>
                    </a:lnTo>
                    <a:lnTo>
                      <a:pt x="366" y="6197"/>
                    </a:lnTo>
                    <a:lnTo>
                      <a:pt x="451" y="6256"/>
                    </a:lnTo>
                    <a:lnTo>
                      <a:pt x="553" y="6299"/>
                    </a:lnTo>
                    <a:lnTo>
                      <a:pt x="663" y="6341"/>
                    </a:lnTo>
                    <a:lnTo>
                      <a:pt x="782" y="6375"/>
                    </a:lnTo>
                    <a:lnTo>
                      <a:pt x="918" y="6392"/>
                    </a:lnTo>
                    <a:lnTo>
                      <a:pt x="1063" y="6401"/>
                    </a:lnTo>
                    <a:lnTo>
                      <a:pt x="1224" y="6392"/>
                    </a:lnTo>
                    <a:lnTo>
                      <a:pt x="1343" y="6384"/>
                    </a:lnTo>
                    <a:lnTo>
                      <a:pt x="1462" y="6375"/>
                    </a:lnTo>
                    <a:lnTo>
                      <a:pt x="1734" y="6324"/>
                    </a:lnTo>
                    <a:lnTo>
                      <a:pt x="1955" y="6265"/>
                    </a:lnTo>
                    <a:lnTo>
                      <a:pt x="2176" y="6197"/>
                    </a:lnTo>
                    <a:lnTo>
                      <a:pt x="2405" y="6120"/>
                    </a:lnTo>
                    <a:lnTo>
                      <a:pt x="2643" y="6035"/>
                    </a:lnTo>
                    <a:lnTo>
                      <a:pt x="2873" y="5933"/>
                    </a:lnTo>
                    <a:lnTo>
                      <a:pt x="3119" y="5823"/>
                    </a:lnTo>
                    <a:lnTo>
                      <a:pt x="3612" y="5593"/>
                    </a:lnTo>
                    <a:lnTo>
                      <a:pt x="4122" y="5330"/>
                    </a:lnTo>
                    <a:lnTo>
                      <a:pt x="4649" y="5049"/>
                    </a:lnTo>
                    <a:lnTo>
                      <a:pt x="5202" y="4760"/>
                    </a:lnTo>
                    <a:lnTo>
                      <a:pt x="5771" y="4471"/>
                    </a:lnTo>
                    <a:lnTo>
                      <a:pt x="6358" y="4182"/>
                    </a:lnTo>
                    <a:lnTo>
                      <a:pt x="6664" y="4038"/>
                    </a:lnTo>
                    <a:lnTo>
                      <a:pt x="6978" y="3902"/>
                    </a:lnTo>
                    <a:lnTo>
                      <a:pt x="7293" y="3766"/>
                    </a:lnTo>
                    <a:lnTo>
                      <a:pt x="7616" y="3638"/>
                    </a:lnTo>
                    <a:lnTo>
                      <a:pt x="7947" y="3519"/>
                    </a:lnTo>
                    <a:lnTo>
                      <a:pt x="8278" y="3400"/>
                    </a:lnTo>
                    <a:lnTo>
                      <a:pt x="8618" y="3290"/>
                    </a:lnTo>
                    <a:lnTo>
                      <a:pt x="8967" y="3196"/>
                    </a:lnTo>
                    <a:lnTo>
                      <a:pt x="9324" y="3103"/>
                    </a:lnTo>
                    <a:lnTo>
                      <a:pt x="9689" y="3026"/>
                    </a:lnTo>
                    <a:lnTo>
                      <a:pt x="10055" y="2958"/>
                    </a:lnTo>
                    <a:lnTo>
                      <a:pt x="10437" y="2899"/>
                    </a:lnTo>
                    <a:lnTo>
                      <a:pt x="10820" y="2856"/>
                    </a:lnTo>
                    <a:lnTo>
                      <a:pt x="11211" y="2831"/>
                    </a:lnTo>
                    <a:lnTo>
                      <a:pt x="11270" y="2822"/>
                    </a:lnTo>
                    <a:lnTo>
                      <a:pt x="11542" y="2805"/>
                    </a:lnTo>
                    <a:lnTo>
                      <a:pt x="12248" y="2763"/>
                    </a:lnTo>
                    <a:lnTo>
                      <a:pt x="12860" y="2704"/>
                    </a:lnTo>
                    <a:lnTo>
                      <a:pt x="13395" y="2644"/>
                    </a:lnTo>
                    <a:lnTo>
                      <a:pt x="13633" y="2610"/>
                    </a:lnTo>
                    <a:lnTo>
                      <a:pt x="13845" y="2576"/>
                    </a:lnTo>
                    <a:lnTo>
                      <a:pt x="14041" y="2534"/>
                    </a:lnTo>
                    <a:lnTo>
                      <a:pt x="14211" y="2491"/>
                    </a:lnTo>
                    <a:lnTo>
                      <a:pt x="14364" y="2449"/>
                    </a:lnTo>
                    <a:lnTo>
                      <a:pt x="14491" y="2406"/>
                    </a:lnTo>
                    <a:lnTo>
                      <a:pt x="14610" y="2355"/>
                    </a:lnTo>
                    <a:lnTo>
                      <a:pt x="14695" y="2304"/>
                    </a:lnTo>
                    <a:lnTo>
                      <a:pt x="14772" y="2253"/>
                    </a:lnTo>
                    <a:lnTo>
                      <a:pt x="14823" y="2202"/>
                    </a:lnTo>
                    <a:lnTo>
                      <a:pt x="14857" y="2143"/>
                    </a:lnTo>
                    <a:lnTo>
                      <a:pt x="14865" y="2083"/>
                    </a:lnTo>
                    <a:lnTo>
                      <a:pt x="14857" y="2015"/>
                    </a:lnTo>
                    <a:lnTo>
                      <a:pt x="14831" y="1947"/>
                    </a:lnTo>
                    <a:lnTo>
                      <a:pt x="14789" y="1879"/>
                    </a:lnTo>
                    <a:lnTo>
                      <a:pt x="14729" y="1811"/>
                    </a:lnTo>
                    <a:lnTo>
                      <a:pt x="14644" y="1735"/>
                    </a:lnTo>
                    <a:lnTo>
                      <a:pt x="14542" y="1658"/>
                    </a:lnTo>
                    <a:lnTo>
                      <a:pt x="14423" y="1573"/>
                    </a:lnTo>
                    <a:lnTo>
                      <a:pt x="14279" y="1488"/>
                    </a:lnTo>
                    <a:lnTo>
                      <a:pt x="14126" y="1403"/>
                    </a:lnTo>
                    <a:lnTo>
                      <a:pt x="13947" y="1318"/>
                    </a:lnTo>
                    <a:lnTo>
                      <a:pt x="13548" y="1123"/>
                    </a:lnTo>
                    <a:lnTo>
                      <a:pt x="13072" y="919"/>
                    </a:lnTo>
                    <a:lnTo>
                      <a:pt x="12809" y="817"/>
                    </a:lnTo>
                    <a:lnTo>
                      <a:pt x="12528" y="715"/>
                    </a:lnTo>
                    <a:lnTo>
                      <a:pt x="12248" y="613"/>
                    </a:lnTo>
                    <a:lnTo>
                      <a:pt x="11959" y="519"/>
                    </a:lnTo>
                    <a:lnTo>
                      <a:pt x="11661" y="434"/>
                    </a:lnTo>
                    <a:lnTo>
                      <a:pt x="11355" y="358"/>
                    </a:lnTo>
                    <a:lnTo>
                      <a:pt x="11041" y="281"/>
                    </a:lnTo>
                    <a:lnTo>
                      <a:pt x="10726" y="213"/>
                    </a:lnTo>
                    <a:lnTo>
                      <a:pt x="10403" y="154"/>
                    </a:lnTo>
                    <a:lnTo>
                      <a:pt x="10080" y="103"/>
                    </a:lnTo>
                    <a:lnTo>
                      <a:pt x="9749" y="60"/>
                    </a:lnTo>
                    <a:lnTo>
                      <a:pt x="9417" y="35"/>
                    </a:lnTo>
                    <a:lnTo>
                      <a:pt x="9077" y="9"/>
                    </a:lnTo>
                    <a:lnTo>
                      <a:pt x="874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3"/>
              <p:cNvSpPr/>
              <p:nvPr/>
            </p:nvSpPr>
            <p:spPr>
              <a:xfrm>
                <a:off x="-2293972" y="2300411"/>
                <a:ext cx="365720" cy="306139"/>
              </a:xfrm>
              <a:custGeom>
                <a:rect b="b" l="l" r="r" t="t"/>
                <a:pathLst>
                  <a:path extrusionOk="0" fill="none" h="3494" w="4174">
                    <a:moveTo>
                      <a:pt x="1" y="255"/>
                    </a:moveTo>
                    <a:lnTo>
                      <a:pt x="1" y="255"/>
                    </a:lnTo>
                    <a:lnTo>
                      <a:pt x="171" y="204"/>
                    </a:lnTo>
                    <a:lnTo>
                      <a:pt x="341" y="162"/>
                    </a:lnTo>
                    <a:lnTo>
                      <a:pt x="519" y="120"/>
                    </a:lnTo>
                    <a:lnTo>
                      <a:pt x="698" y="86"/>
                    </a:lnTo>
                    <a:lnTo>
                      <a:pt x="876" y="60"/>
                    </a:lnTo>
                    <a:lnTo>
                      <a:pt x="1055" y="43"/>
                    </a:lnTo>
                    <a:lnTo>
                      <a:pt x="1428" y="9"/>
                    </a:lnTo>
                    <a:lnTo>
                      <a:pt x="1802" y="1"/>
                    </a:lnTo>
                    <a:lnTo>
                      <a:pt x="2176" y="9"/>
                    </a:lnTo>
                    <a:lnTo>
                      <a:pt x="2542" y="18"/>
                    </a:lnTo>
                    <a:lnTo>
                      <a:pt x="2899" y="35"/>
                    </a:lnTo>
                    <a:lnTo>
                      <a:pt x="2899" y="35"/>
                    </a:lnTo>
                    <a:lnTo>
                      <a:pt x="3026" y="43"/>
                    </a:lnTo>
                    <a:lnTo>
                      <a:pt x="3145" y="60"/>
                    </a:lnTo>
                    <a:lnTo>
                      <a:pt x="3256" y="86"/>
                    </a:lnTo>
                    <a:lnTo>
                      <a:pt x="3366" y="111"/>
                    </a:lnTo>
                    <a:lnTo>
                      <a:pt x="3477" y="145"/>
                    </a:lnTo>
                    <a:lnTo>
                      <a:pt x="3579" y="187"/>
                    </a:lnTo>
                    <a:lnTo>
                      <a:pt x="3672" y="230"/>
                    </a:lnTo>
                    <a:lnTo>
                      <a:pt x="3757" y="289"/>
                    </a:lnTo>
                    <a:lnTo>
                      <a:pt x="3834" y="349"/>
                    </a:lnTo>
                    <a:lnTo>
                      <a:pt x="3910" y="417"/>
                    </a:lnTo>
                    <a:lnTo>
                      <a:pt x="3970" y="502"/>
                    </a:lnTo>
                    <a:lnTo>
                      <a:pt x="4029" y="587"/>
                    </a:lnTo>
                    <a:lnTo>
                      <a:pt x="4072" y="689"/>
                    </a:lnTo>
                    <a:lnTo>
                      <a:pt x="4114" y="791"/>
                    </a:lnTo>
                    <a:lnTo>
                      <a:pt x="4140" y="910"/>
                    </a:lnTo>
                    <a:lnTo>
                      <a:pt x="4157" y="1037"/>
                    </a:lnTo>
                    <a:lnTo>
                      <a:pt x="4157" y="1037"/>
                    </a:lnTo>
                    <a:lnTo>
                      <a:pt x="4174" y="1207"/>
                    </a:lnTo>
                    <a:lnTo>
                      <a:pt x="4165" y="1377"/>
                    </a:lnTo>
                    <a:lnTo>
                      <a:pt x="4148" y="1539"/>
                    </a:lnTo>
                    <a:lnTo>
                      <a:pt x="4123" y="1700"/>
                    </a:lnTo>
                    <a:lnTo>
                      <a:pt x="4080" y="1853"/>
                    </a:lnTo>
                    <a:lnTo>
                      <a:pt x="4038" y="2006"/>
                    </a:lnTo>
                    <a:lnTo>
                      <a:pt x="3978" y="2159"/>
                    </a:lnTo>
                    <a:lnTo>
                      <a:pt x="3919" y="2312"/>
                    </a:lnTo>
                    <a:lnTo>
                      <a:pt x="3791" y="2610"/>
                    </a:lnTo>
                    <a:lnTo>
                      <a:pt x="3647" y="2907"/>
                    </a:lnTo>
                    <a:lnTo>
                      <a:pt x="3502" y="3196"/>
                    </a:lnTo>
                    <a:lnTo>
                      <a:pt x="3383" y="3494"/>
                    </a:lnTo>
                  </a:path>
                </a:pathLst>
              </a:custGeom>
              <a:noFill/>
              <a:ln cap="rnd" cmpd="sng" w="36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33"/>
              <p:cNvSpPr/>
              <p:nvPr/>
            </p:nvSpPr>
            <p:spPr>
              <a:xfrm>
                <a:off x="-2101823" y="2192464"/>
                <a:ext cx="321823" cy="348547"/>
              </a:xfrm>
              <a:custGeom>
                <a:rect b="b" l="l" r="r" t="t"/>
                <a:pathLst>
                  <a:path extrusionOk="0" fill="none" h="3978" w="3673">
                    <a:moveTo>
                      <a:pt x="0" y="9"/>
                    </a:moveTo>
                    <a:lnTo>
                      <a:pt x="0" y="9"/>
                    </a:lnTo>
                    <a:lnTo>
                      <a:pt x="723" y="0"/>
                    </a:lnTo>
                    <a:lnTo>
                      <a:pt x="1445" y="0"/>
                    </a:lnTo>
                    <a:lnTo>
                      <a:pt x="1811" y="9"/>
                    </a:lnTo>
                    <a:lnTo>
                      <a:pt x="2176" y="17"/>
                    </a:lnTo>
                    <a:lnTo>
                      <a:pt x="2533" y="43"/>
                    </a:lnTo>
                    <a:lnTo>
                      <a:pt x="2890" y="77"/>
                    </a:lnTo>
                    <a:lnTo>
                      <a:pt x="2890" y="77"/>
                    </a:lnTo>
                    <a:lnTo>
                      <a:pt x="3018" y="102"/>
                    </a:lnTo>
                    <a:lnTo>
                      <a:pt x="3137" y="128"/>
                    </a:lnTo>
                    <a:lnTo>
                      <a:pt x="3239" y="162"/>
                    </a:lnTo>
                    <a:lnTo>
                      <a:pt x="3324" y="213"/>
                    </a:lnTo>
                    <a:lnTo>
                      <a:pt x="3400" y="264"/>
                    </a:lnTo>
                    <a:lnTo>
                      <a:pt x="3468" y="323"/>
                    </a:lnTo>
                    <a:lnTo>
                      <a:pt x="3528" y="391"/>
                    </a:lnTo>
                    <a:lnTo>
                      <a:pt x="3570" y="468"/>
                    </a:lnTo>
                    <a:lnTo>
                      <a:pt x="3613" y="553"/>
                    </a:lnTo>
                    <a:lnTo>
                      <a:pt x="3638" y="638"/>
                    </a:lnTo>
                    <a:lnTo>
                      <a:pt x="3655" y="731"/>
                    </a:lnTo>
                    <a:lnTo>
                      <a:pt x="3672" y="833"/>
                    </a:lnTo>
                    <a:lnTo>
                      <a:pt x="3672" y="935"/>
                    </a:lnTo>
                    <a:lnTo>
                      <a:pt x="3664" y="1046"/>
                    </a:lnTo>
                    <a:lnTo>
                      <a:pt x="3655" y="1156"/>
                    </a:lnTo>
                    <a:lnTo>
                      <a:pt x="3638" y="1275"/>
                    </a:lnTo>
                    <a:lnTo>
                      <a:pt x="3638" y="1275"/>
                    </a:lnTo>
                    <a:lnTo>
                      <a:pt x="3596" y="1453"/>
                    </a:lnTo>
                    <a:lnTo>
                      <a:pt x="3545" y="1640"/>
                    </a:lnTo>
                    <a:lnTo>
                      <a:pt x="3477" y="1819"/>
                    </a:lnTo>
                    <a:lnTo>
                      <a:pt x="3400" y="2006"/>
                    </a:lnTo>
                    <a:lnTo>
                      <a:pt x="3315" y="2184"/>
                    </a:lnTo>
                    <a:lnTo>
                      <a:pt x="3222" y="2354"/>
                    </a:lnTo>
                    <a:lnTo>
                      <a:pt x="3128" y="2524"/>
                    </a:lnTo>
                    <a:lnTo>
                      <a:pt x="3035" y="2677"/>
                    </a:lnTo>
                    <a:lnTo>
                      <a:pt x="3035" y="2677"/>
                    </a:lnTo>
                    <a:lnTo>
                      <a:pt x="2950" y="2813"/>
                    </a:lnTo>
                    <a:lnTo>
                      <a:pt x="2839" y="2966"/>
                    </a:lnTo>
                    <a:lnTo>
                      <a:pt x="2729" y="3128"/>
                    </a:lnTo>
                    <a:lnTo>
                      <a:pt x="2627" y="3298"/>
                    </a:lnTo>
                    <a:lnTo>
                      <a:pt x="2584" y="3391"/>
                    </a:lnTo>
                    <a:lnTo>
                      <a:pt x="2542" y="3476"/>
                    </a:lnTo>
                    <a:lnTo>
                      <a:pt x="2508" y="3570"/>
                    </a:lnTo>
                    <a:lnTo>
                      <a:pt x="2482" y="3655"/>
                    </a:lnTo>
                    <a:lnTo>
                      <a:pt x="2465" y="3740"/>
                    </a:lnTo>
                    <a:lnTo>
                      <a:pt x="2457" y="3825"/>
                    </a:lnTo>
                    <a:lnTo>
                      <a:pt x="2465" y="3901"/>
                    </a:lnTo>
                    <a:lnTo>
                      <a:pt x="2482" y="3978"/>
                    </a:lnTo>
                  </a:path>
                </a:pathLst>
              </a:custGeom>
              <a:noFill/>
              <a:ln cap="rnd" cmpd="sng" w="36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33"/>
              <p:cNvSpPr/>
              <p:nvPr/>
            </p:nvSpPr>
            <p:spPr>
              <a:xfrm>
                <a:off x="-1913442" y="2123157"/>
                <a:ext cx="301671" cy="349335"/>
              </a:xfrm>
              <a:custGeom>
                <a:rect b="b" l="l" r="r" t="t"/>
                <a:pathLst>
                  <a:path extrusionOk="0" fill="none" h="3987" w="3443">
                    <a:moveTo>
                      <a:pt x="1" y="18"/>
                    </a:moveTo>
                    <a:lnTo>
                      <a:pt x="1" y="18"/>
                    </a:lnTo>
                    <a:lnTo>
                      <a:pt x="460" y="1"/>
                    </a:lnTo>
                    <a:lnTo>
                      <a:pt x="732" y="1"/>
                    </a:lnTo>
                    <a:lnTo>
                      <a:pt x="1021" y="1"/>
                    </a:lnTo>
                    <a:lnTo>
                      <a:pt x="1318" y="18"/>
                    </a:lnTo>
                    <a:lnTo>
                      <a:pt x="1624" y="43"/>
                    </a:lnTo>
                    <a:lnTo>
                      <a:pt x="1930" y="77"/>
                    </a:lnTo>
                    <a:lnTo>
                      <a:pt x="2083" y="103"/>
                    </a:lnTo>
                    <a:lnTo>
                      <a:pt x="2228" y="137"/>
                    </a:lnTo>
                    <a:lnTo>
                      <a:pt x="2364" y="171"/>
                    </a:lnTo>
                    <a:lnTo>
                      <a:pt x="2508" y="205"/>
                    </a:lnTo>
                    <a:lnTo>
                      <a:pt x="2635" y="256"/>
                    </a:lnTo>
                    <a:lnTo>
                      <a:pt x="2763" y="307"/>
                    </a:lnTo>
                    <a:lnTo>
                      <a:pt x="2873" y="366"/>
                    </a:lnTo>
                    <a:lnTo>
                      <a:pt x="2984" y="426"/>
                    </a:lnTo>
                    <a:lnTo>
                      <a:pt x="3086" y="502"/>
                    </a:lnTo>
                    <a:lnTo>
                      <a:pt x="3171" y="579"/>
                    </a:lnTo>
                    <a:lnTo>
                      <a:pt x="3247" y="664"/>
                    </a:lnTo>
                    <a:lnTo>
                      <a:pt x="3315" y="757"/>
                    </a:lnTo>
                    <a:lnTo>
                      <a:pt x="3366" y="859"/>
                    </a:lnTo>
                    <a:lnTo>
                      <a:pt x="3409" y="970"/>
                    </a:lnTo>
                    <a:lnTo>
                      <a:pt x="3434" y="1089"/>
                    </a:lnTo>
                    <a:lnTo>
                      <a:pt x="3443" y="1225"/>
                    </a:lnTo>
                    <a:lnTo>
                      <a:pt x="3434" y="1361"/>
                    </a:lnTo>
                    <a:lnTo>
                      <a:pt x="3409" y="1514"/>
                    </a:lnTo>
                    <a:lnTo>
                      <a:pt x="3409" y="1514"/>
                    </a:lnTo>
                    <a:lnTo>
                      <a:pt x="3383" y="1624"/>
                    </a:lnTo>
                    <a:lnTo>
                      <a:pt x="3349" y="1726"/>
                    </a:lnTo>
                    <a:lnTo>
                      <a:pt x="3307" y="1828"/>
                    </a:lnTo>
                    <a:lnTo>
                      <a:pt x="3256" y="1930"/>
                    </a:lnTo>
                    <a:lnTo>
                      <a:pt x="3205" y="2024"/>
                    </a:lnTo>
                    <a:lnTo>
                      <a:pt x="3145" y="2117"/>
                    </a:lnTo>
                    <a:lnTo>
                      <a:pt x="3026" y="2287"/>
                    </a:lnTo>
                    <a:lnTo>
                      <a:pt x="2890" y="2465"/>
                    </a:lnTo>
                    <a:lnTo>
                      <a:pt x="2754" y="2635"/>
                    </a:lnTo>
                    <a:lnTo>
                      <a:pt x="2618" y="2805"/>
                    </a:lnTo>
                    <a:lnTo>
                      <a:pt x="2491" y="2992"/>
                    </a:lnTo>
                    <a:lnTo>
                      <a:pt x="2491" y="2992"/>
                    </a:lnTo>
                    <a:lnTo>
                      <a:pt x="2168" y="3485"/>
                    </a:lnTo>
                    <a:lnTo>
                      <a:pt x="1862" y="3987"/>
                    </a:lnTo>
                  </a:path>
                </a:pathLst>
              </a:custGeom>
              <a:noFill/>
              <a:ln cap="rnd" cmpd="sng" w="36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33"/>
              <p:cNvSpPr/>
              <p:nvPr/>
            </p:nvSpPr>
            <p:spPr>
              <a:xfrm>
                <a:off x="-1672927" y="2071812"/>
                <a:ext cx="247347" cy="332951"/>
              </a:xfrm>
              <a:custGeom>
                <a:rect b="b" l="l" r="r" t="t"/>
                <a:pathLst>
                  <a:path extrusionOk="0" fill="none" h="3800" w="2823">
                    <a:moveTo>
                      <a:pt x="1" y="9"/>
                    </a:moveTo>
                    <a:lnTo>
                      <a:pt x="1" y="9"/>
                    </a:lnTo>
                    <a:lnTo>
                      <a:pt x="179" y="0"/>
                    </a:lnTo>
                    <a:lnTo>
                      <a:pt x="375" y="17"/>
                    </a:lnTo>
                    <a:lnTo>
                      <a:pt x="604" y="43"/>
                    </a:lnTo>
                    <a:lnTo>
                      <a:pt x="842" y="94"/>
                    </a:lnTo>
                    <a:lnTo>
                      <a:pt x="1089" y="153"/>
                    </a:lnTo>
                    <a:lnTo>
                      <a:pt x="1344" y="230"/>
                    </a:lnTo>
                    <a:lnTo>
                      <a:pt x="1599" y="323"/>
                    </a:lnTo>
                    <a:lnTo>
                      <a:pt x="1837" y="434"/>
                    </a:lnTo>
                    <a:lnTo>
                      <a:pt x="1956" y="493"/>
                    </a:lnTo>
                    <a:lnTo>
                      <a:pt x="2075" y="561"/>
                    </a:lnTo>
                    <a:lnTo>
                      <a:pt x="2177" y="629"/>
                    </a:lnTo>
                    <a:lnTo>
                      <a:pt x="2279" y="697"/>
                    </a:lnTo>
                    <a:lnTo>
                      <a:pt x="2381" y="774"/>
                    </a:lnTo>
                    <a:lnTo>
                      <a:pt x="2466" y="850"/>
                    </a:lnTo>
                    <a:lnTo>
                      <a:pt x="2551" y="935"/>
                    </a:lnTo>
                    <a:lnTo>
                      <a:pt x="2619" y="1020"/>
                    </a:lnTo>
                    <a:lnTo>
                      <a:pt x="2678" y="1105"/>
                    </a:lnTo>
                    <a:lnTo>
                      <a:pt x="2738" y="1199"/>
                    </a:lnTo>
                    <a:lnTo>
                      <a:pt x="2772" y="1301"/>
                    </a:lnTo>
                    <a:lnTo>
                      <a:pt x="2806" y="1394"/>
                    </a:lnTo>
                    <a:lnTo>
                      <a:pt x="2823" y="1496"/>
                    </a:lnTo>
                    <a:lnTo>
                      <a:pt x="2823" y="1607"/>
                    </a:lnTo>
                    <a:lnTo>
                      <a:pt x="2814" y="1717"/>
                    </a:lnTo>
                    <a:lnTo>
                      <a:pt x="2789" y="1828"/>
                    </a:lnTo>
                    <a:lnTo>
                      <a:pt x="2789" y="1828"/>
                    </a:lnTo>
                    <a:lnTo>
                      <a:pt x="2746" y="1972"/>
                    </a:lnTo>
                    <a:lnTo>
                      <a:pt x="2687" y="2108"/>
                    </a:lnTo>
                    <a:lnTo>
                      <a:pt x="2619" y="2253"/>
                    </a:lnTo>
                    <a:lnTo>
                      <a:pt x="2534" y="2389"/>
                    </a:lnTo>
                    <a:lnTo>
                      <a:pt x="2440" y="2525"/>
                    </a:lnTo>
                    <a:lnTo>
                      <a:pt x="2347" y="2661"/>
                    </a:lnTo>
                    <a:lnTo>
                      <a:pt x="2236" y="2796"/>
                    </a:lnTo>
                    <a:lnTo>
                      <a:pt x="2126" y="2924"/>
                    </a:lnTo>
                    <a:lnTo>
                      <a:pt x="1888" y="3170"/>
                    </a:lnTo>
                    <a:lnTo>
                      <a:pt x="1650" y="3400"/>
                    </a:lnTo>
                    <a:lnTo>
                      <a:pt x="1412" y="3612"/>
                    </a:lnTo>
                    <a:lnTo>
                      <a:pt x="1191" y="3799"/>
                    </a:lnTo>
                  </a:path>
                </a:pathLst>
              </a:custGeom>
              <a:noFill/>
              <a:ln cap="rnd" cmpd="sng" w="36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33"/>
              <p:cNvSpPr/>
              <p:nvPr/>
            </p:nvSpPr>
            <p:spPr>
              <a:xfrm>
                <a:off x="-1424877" y="2088197"/>
                <a:ext cx="165424" cy="293435"/>
              </a:xfrm>
              <a:custGeom>
                <a:rect b="b" l="l" r="r" t="t"/>
                <a:pathLst>
                  <a:path extrusionOk="0" fill="none" h="3349" w="1888">
                    <a:moveTo>
                      <a:pt x="0" y="0"/>
                    </a:moveTo>
                    <a:lnTo>
                      <a:pt x="0" y="0"/>
                    </a:lnTo>
                    <a:lnTo>
                      <a:pt x="111" y="77"/>
                    </a:lnTo>
                    <a:lnTo>
                      <a:pt x="247" y="162"/>
                    </a:lnTo>
                    <a:lnTo>
                      <a:pt x="553" y="340"/>
                    </a:lnTo>
                    <a:lnTo>
                      <a:pt x="893" y="553"/>
                    </a:lnTo>
                    <a:lnTo>
                      <a:pt x="1054" y="663"/>
                    </a:lnTo>
                    <a:lnTo>
                      <a:pt x="1224" y="791"/>
                    </a:lnTo>
                    <a:lnTo>
                      <a:pt x="1377" y="910"/>
                    </a:lnTo>
                    <a:lnTo>
                      <a:pt x="1522" y="1046"/>
                    </a:lnTo>
                    <a:lnTo>
                      <a:pt x="1641" y="1182"/>
                    </a:lnTo>
                    <a:lnTo>
                      <a:pt x="1700" y="1250"/>
                    </a:lnTo>
                    <a:lnTo>
                      <a:pt x="1743" y="1326"/>
                    </a:lnTo>
                    <a:lnTo>
                      <a:pt x="1785" y="1394"/>
                    </a:lnTo>
                    <a:lnTo>
                      <a:pt x="1828" y="1471"/>
                    </a:lnTo>
                    <a:lnTo>
                      <a:pt x="1853" y="1547"/>
                    </a:lnTo>
                    <a:lnTo>
                      <a:pt x="1870" y="1624"/>
                    </a:lnTo>
                    <a:lnTo>
                      <a:pt x="1887" y="1700"/>
                    </a:lnTo>
                    <a:lnTo>
                      <a:pt x="1887" y="1777"/>
                    </a:lnTo>
                    <a:lnTo>
                      <a:pt x="1879" y="1862"/>
                    </a:lnTo>
                    <a:lnTo>
                      <a:pt x="1862" y="1938"/>
                    </a:lnTo>
                    <a:lnTo>
                      <a:pt x="1862" y="1938"/>
                    </a:lnTo>
                    <a:lnTo>
                      <a:pt x="1828" y="2040"/>
                    </a:lnTo>
                    <a:lnTo>
                      <a:pt x="1785" y="2142"/>
                    </a:lnTo>
                    <a:lnTo>
                      <a:pt x="1726" y="2244"/>
                    </a:lnTo>
                    <a:lnTo>
                      <a:pt x="1666" y="2355"/>
                    </a:lnTo>
                    <a:lnTo>
                      <a:pt x="1590" y="2457"/>
                    </a:lnTo>
                    <a:lnTo>
                      <a:pt x="1505" y="2550"/>
                    </a:lnTo>
                    <a:lnTo>
                      <a:pt x="1411" y="2652"/>
                    </a:lnTo>
                    <a:lnTo>
                      <a:pt x="1318" y="2745"/>
                    </a:lnTo>
                    <a:lnTo>
                      <a:pt x="1122" y="2924"/>
                    </a:lnTo>
                    <a:lnTo>
                      <a:pt x="927" y="3094"/>
                    </a:lnTo>
                    <a:lnTo>
                      <a:pt x="731" y="3230"/>
                    </a:lnTo>
                    <a:lnTo>
                      <a:pt x="553" y="3349"/>
                    </a:lnTo>
                  </a:path>
                </a:pathLst>
              </a:custGeom>
              <a:noFill/>
              <a:ln cap="rnd" cmpd="sng" w="36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33"/>
              <p:cNvSpPr/>
              <p:nvPr/>
            </p:nvSpPr>
            <p:spPr>
              <a:xfrm>
                <a:off x="-2343126" y="2400910"/>
                <a:ext cx="176551" cy="293522"/>
              </a:xfrm>
              <a:custGeom>
                <a:rect b="b" l="l" r="r" t="t"/>
                <a:pathLst>
                  <a:path extrusionOk="0" fill="none" h="3350" w="2015">
                    <a:moveTo>
                      <a:pt x="1" y="188"/>
                    </a:moveTo>
                    <a:lnTo>
                      <a:pt x="1" y="188"/>
                    </a:lnTo>
                    <a:lnTo>
                      <a:pt x="171" y="162"/>
                    </a:lnTo>
                    <a:lnTo>
                      <a:pt x="349" y="120"/>
                    </a:lnTo>
                    <a:lnTo>
                      <a:pt x="723" y="43"/>
                    </a:lnTo>
                    <a:lnTo>
                      <a:pt x="910" y="18"/>
                    </a:lnTo>
                    <a:lnTo>
                      <a:pt x="1097" y="1"/>
                    </a:lnTo>
                    <a:lnTo>
                      <a:pt x="1191" y="1"/>
                    </a:lnTo>
                    <a:lnTo>
                      <a:pt x="1284" y="9"/>
                    </a:lnTo>
                    <a:lnTo>
                      <a:pt x="1369" y="18"/>
                    </a:lnTo>
                    <a:lnTo>
                      <a:pt x="1454" y="35"/>
                    </a:lnTo>
                    <a:lnTo>
                      <a:pt x="1454" y="35"/>
                    </a:lnTo>
                    <a:lnTo>
                      <a:pt x="1565" y="69"/>
                    </a:lnTo>
                    <a:lnTo>
                      <a:pt x="1666" y="103"/>
                    </a:lnTo>
                    <a:lnTo>
                      <a:pt x="1743" y="154"/>
                    </a:lnTo>
                    <a:lnTo>
                      <a:pt x="1811" y="205"/>
                    </a:lnTo>
                    <a:lnTo>
                      <a:pt x="1870" y="264"/>
                    </a:lnTo>
                    <a:lnTo>
                      <a:pt x="1913" y="332"/>
                    </a:lnTo>
                    <a:lnTo>
                      <a:pt x="1947" y="400"/>
                    </a:lnTo>
                    <a:lnTo>
                      <a:pt x="1972" y="477"/>
                    </a:lnTo>
                    <a:lnTo>
                      <a:pt x="1989" y="562"/>
                    </a:lnTo>
                    <a:lnTo>
                      <a:pt x="2006" y="647"/>
                    </a:lnTo>
                    <a:lnTo>
                      <a:pt x="2015" y="825"/>
                    </a:lnTo>
                    <a:lnTo>
                      <a:pt x="2006" y="1208"/>
                    </a:lnTo>
                    <a:lnTo>
                      <a:pt x="2006" y="1208"/>
                    </a:lnTo>
                    <a:lnTo>
                      <a:pt x="2006" y="1471"/>
                    </a:lnTo>
                    <a:lnTo>
                      <a:pt x="2006" y="1769"/>
                    </a:lnTo>
                    <a:lnTo>
                      <a:pt x="1998" y="1922"/>
                    </a:lnTo>
                    <a:lnTo>
                      <a:pt x="1989" y="2075"/>
                    </a:lnTo>
                    <a:lnTo>
                      <a:pt x="1964" y="2236"/>
                    </a:lnTo>
                    <a:lnTo>
                      <a:pt x="1938" y="2389"/>
                    </a:lnTo>
                    <a:lnTo>
                      <a:pt x="1904" y="2542"/>
                    </a:lnTo>
                    <a:lnTo>
                      <a:pt x="1862" y="2687"/>
                    </a:lnTo>
                    <a:lnTo>
                      <a:pt x="1811" y="2823"/>
                    </a:lnTo>
                    <a:lnTo>
                      <a:pt x="1743" y="2950"/>
                    </a:lnTo>
                    <a:lnTo>
                      <a:pt x="1666" y="3069"/>
                    </a:lnTo>
                    <a:lnTo>
                      <a:pt x="1624" y="3129"/>
                    </a:lnTo>
                    <a:lnTo>
                      <a:pt x="1573" y="3180"/>
                    </a:lnTo>
                    <a:lnTo>
                      <a:pt x="1522" y="3231"/>
                    </a:lnTo>
                    <a:lnTo>
                      <a:pt x="1463" y="3273"/>
                    </a:lnTo>
                    <a:lnTo>
                      <a:pt x="1403" y="3307"/>
                    </a:lnTo>
                    <a:lnTo>
                      <a:pt x="1344" y="3350"/>
                    </a:lnTo>
                  </a:path>
                </a:pathLst>
              </a:custGeom>
              <a:noFill/>
              <a:ln cap="rnd" cmpd="sng" w="36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33"/>
              <p:cNvSpPr/>
              <p:nvPr/>
            </p:nvSpPr>
            <p:spPr>
              <a:xfrm>
                <a:off x="-1771148" y="2546883"/>
                <a:ext cx="953991" cy="641280"/>
              </a:xfrm>
              <a:custGeom>
                <a:rect b="b" l="l" r="r" t="t"/>
                <a:pathLst>
                  <a:path extrusionOk="0" h="7319" w="10888">
                    <a:moveTo>
                      <a:pt x="8125" y="1"/>
                    </a:moveTo>
                    <a:lnTo>
                      <a:pt x="7938" y="9"/>
                    </a:lnTo>
                    <a:lnTo>
                      <a:pt x="7811" y="18"/>
                    </a:lnTo>
                    <a:lnTo>
                      <a:pt x="7615" y="43"/>
                    </a:lnTo>
                    <a:lnTo>
                      <a:pt x="7369" y="77"/>
                    </a:lnTo>
                    <a:lnTo>
                      <a:pt x="7037" y="145"/>
                    </a:lnTo>
                    <a:lnTo>
                      <a:pt x="7012" y="154"/>
                    </a:lnTo>
                    <a:lnTo>
                      <a:pt x="6986" y="154"/>
                    </a:lnTo>
                    <a:lnTo>
                      <a:pt x="6867" y="188"/>
                    </a:lnTo>
                    <a:lnTo>
                      <a:pt x="6842" y="188"/>
                    </a:lnTo>
                    <a:lnTo>
                      <a:pt x="6740" y="213"/>
                    </a:lnTo>
                    <a:lnTo>
                      <a:pt x="6451" y="290"/>
                    </a:lnTo>
                    <a:lnTo>
                      <a:pt x="6383" y="307"/>
                    </a:lnTo>
                    <a:lnTo>
                      <a:pt x="6120" y="383"/>
                    </a:lnTo>
                    <a:lnTo>
                      <a:pt x="5610" y="536"/>
                    </a:lnTo>
                    <a:lnTo>
                      <a:pt x="4998" y="749"/>
                    </a:lnTo>
                    <a:lnTo>
                      <a:pt x="4641" y="876"/>
                    </a:lnTo>
                    <a:lnTo>
                      <a:pt x="4258" y="1021"/>
                    </a:lnTo>
                    <a:lnTo>
                      <a:pt x="4156" y="1055"/>
                    </a:lnTo>
                    <a:lnTo>
                      <a:pt x="4080" y="1089"/>
                    </a:lnTo>
                    <a:lnTo>
                      <a:pt x="3502" y="1318"/>
                    </a:lnTo>
                    <a:lnTo>
                      <a:pt x="3043" y="1522"/>
                    </a:lnTo>
                    <a:lnTo>
                      <a:pt x="3017" y="1531"/>
                    </a:lnTo>
                    <a:lnTo>
                      <a:pt x="2771" y="1641"/>
                    </a:lnTo>
                    <a:lnTo>
                      <a:pt x="2720" y="1667"/>
                    </a:lnTo>
                    <a:lnTo>
                      <a:pt x="2533" y="1760"/>
                    </a:lnTo>
                    <a:lnTo>
                      <a:pt x="2465" y="1786"/>
                    </a:lnTo>
                    <a:lnTo>
                      <a:pt x="2456" y="1794"/>
                    </a:lnTo>
                    <a:lnTo>
                      <a:pt x="2278" y="1888"/>
                    </a:lnTo>
                    <a:lnTo>
                      <a:pt x="2269" y="1888"/>
                    </a:lnTo>
                    <a:lnTo>
                      <a:pt x="1921" y="2075"/>
                    </a:lnTo>
                    <a:lnTo>
                      <a:pt x="1904" y="2083"/>
                    </a:lnTo>
                    <a:lnTo>
                      <a:pt x="1793" y="2143"/>
                    </a:lnTo>
                    <a:lnTo>
                      <a:pt x="1776" y="2151"/>
                    </a:lnTo>
                    <a:lnTo>
                      <a:pt x="1768" y="2160"/>
                    </a:lnTo>
                    <a:lnTo>
                      <a:pt x="1623" y="2245"/>
                    </a:lnTo>
                    <a:lnTo>
                      <a:pt x="1428" y="2372"/>
                    </a:lnTo>
                    <a:lnTo>
                      <a:pt x="1249" y="2491"/>
                    </a:lnTo>
                    <a:lnTo>
                      <a:pt x="1181" y="2534"/>
                    </a:lnTo>
                    <a:lnTo>
                      <a:pt x="1156" y="2559"/>
                    </a:lnTo>
                    <a:lnTo>
                      <a:pt x="1147" y="2568"/>
                    </a:lnTo>
                    <a:lnTo>
                      <a:pt x="1113" y="2593"/>
                    </a:lnTo>
                    <a:lnTo>
                      <a:pt x="1079" y="2619"/>
                    </a:lnTo>
                    <a:lnTo>
                      <a:pt x="1003" y="2687"/>
                    </a:lnTo>
                    <a:lnTo>
                      <a:pt x="909" y="2763"/>
                    </a:lnTo>
                    <a:lnTo>
                      <a:pt x="833" y="2840"/>
                    </a:lnTo>
                    <a:lnTo>
                      <a:pt x="816" y="2848"/>
                    </a:lnTo>
                    <a:lnTo>
                      <a:pt x="697" y="2976"/>
                    </a:lnTo>
                    <a:lnTo>
                      <a:pt x="672" y="3001"/>
                    </a:lnTo>
                    <a:lnTo>
                      <a:pt x="570" y="3120"/>
                    </a:lnTo>
                    <a:lnTo>
                      <a:pt x="468" y="3265"/>
                    </a:lnTo>
                    <a:lnTo>
                      <a:pt x="442" y="3299"/>
                    </a:lnTo>
                    <a:lnTo>
                      <a:pt x="408" y="3349"/>
                    </a:lnTo>
                    <a:lnTo>
                      <a:pt x="391" y="3383"/>
                    </a:lnTo>
                    <a:lnTo>
                      <a:pt x="340" y="3477"/>
                    </a:lnTo>
                    <a:lnTo>
                      <a:pt x="323" y="3502"/>
                    </a:lnTo>
                    <a:lnTo>
                      <a:pt x="289" y="3553"/>
                    </a:lnTo>
                    <a:lnTo>
                      <a:pt x="247" y="3647"/>
                    </a:lnTo>
                    <a:lnTo>
                      <a:pt x="170" y="3825"/>
                    </a:lnTo>
                    <a:lnTo>
                      <a:pt x="136" y="3936"/>
                    </a:lnTo>
                    <a:lnTo>
                      <a:pt x="102" y="4038"/>
                    </a:lnTo>
                    <a:lnTo>
                      <a:pt x="68" y="4165"/>
                    </a:lnTo>
                    <a:lnTo>
                      <a:pt x="43" y="4284"/>
                    </a:lnTo>
                    <a:lnTo>
                      <a:pt x="17" y="4429"/>
                    </a:lnTo>
                    <a:lnTo>
                      <a:pt x="17" y="4437"/>
                    </a:lnTo>
                    <a:lnTo>
                      <a:pt x="9" y="4522"/>
                    </a:lnTo>
                    <a:lnTo>
                      <a:pt x="9" y="4539"/>
                    </a:lnTo>
                    <a:lnTo>
                      <a:pt x="0" y="4667"/>
                    </a:lnTo>
                    <a:lnTo>
                      <a:pt x="0" y="4684"/>
                    </a:lnTo>
                    <a:lnTo>
                      <a:pt x="0" y="4837"/>
                    </a:lnTo>
                    <a:lnTo>
                      <a:pt x="0" y="4862"/>
                    </a:lnTo>
                    <a:lnTo>
                      <a:pt x="17" y="5024"/>
                    </a:lnTo>
                    <a:lnTo>
                      <a:pt x="26" y="5126"/>
                    </a:lnTo>
                    <a:lnTo>
                      <a:pt x="51" y="5245"/>
                    </a:lnTo>
                    <a:lnTo>
                      <a:pt x="77" y="5372"/>
                    </a:lnTo>
                    <a:lnTo>
                      <a:pt x="136" y="5559"/>
                    </a:lnTo>
                    <a:lnTo>
                      <a:pt x="162" y="5644"/>
                    </a:lnTo>
                    <a:lnTo>
                      <a:pt x="170" y="5670"/>
                    </a:lnTo>
                    <a:lnTo>
                      <a:pt x="213" y="5763"/>
                    </a:lnTo>
                    <a:lnTo>
                      <a:pt x="255" y="5848"/>
                    </a:lnTo>
                    <a:lnTo>
                      <a:pt x="281" y="5908"/>
                    </a:lnTo>
                    <a:lnTo>
                      <a:pt x="340" y="6018"/>
                    </a:lnTo>
                    <a:lnTo>
                      <a:pt x="391" y="6112"/>
                    </a:lnTo>
                    <a:lnTo>
                      <a:pt x="459" y="6205"/>
                    </a:lnTo>
                    <a:lnTo>
                      <a:pt x="544" y="6324"/>
                    </a:lnTo>
                    <a:lnTo>
                      <a:pt x="578" y="6367"/>
                    </a:lnTo>
                    <a:lnTo>
                      <a:pt x="587" y="6375"/>
                    </a:lnTo>
                    <a:lnTo>
                      <a:pt x="714" y="6520"/>
                    </a:lnTo>
                    <a:lnTo>
                      <a:pt x="723" y="6520"/>
                    </a:lnTo>
                    <a:lnTo>
                      <a:pt x="791" y="6596"/>
                    </a:lnTo>
                    <a:lnTo>
                      <a:pt x="858" y="6656"/>
                    </a:lnTo>
                    <a:lnTo>
                      <a:pt x="867" y="6664"/>
                    </a:lnTo>
                    <a:lnTo>
                      <a:pt x="986" y="6758"/>
                    </a:lnTo>
                    <a:lnTo>
                      <a:pt x="1113" y="6851"/>
                    </a:lnTo>
                    <a:lnTo>
                      <a:pt x="1173" y="6894"/>
                    </a:lnTo>
                    <a:lnTo>
                      <a:pt x="1258" y="6945"/>
                    </a:lnTo>
                    <a:lnTo>
                      <a:pt x="1351" y="6996"/>
                    </a:lnTo>
                    <a:lnTo>
                      <a:pt x="1360" y="6996"/>
                    </a:lnTo>
                    <a:lnTo>
                      <a:pt x="1360" y="7004"/>
                    </a:lnTo>
                    <a:lnTo>
                      <a:pt x="1445" y="7047"/>
                    </a:lnTo>
                    <a:lnTo>
                      <a:pt x="1572" y="7106"/>
                    </a:lnTo>
                    <a:lnTo>
                      <a:pt x="1742" y="7166"/>
                    </a:lnTo>
                    <a:lnTo>
                      <a:pt x="1929" y="7225"/>
                    </a:lnTo>
                    <a:lnTo>
                      <a:pt x="2006" y="7242"/>
                    </a:lnTo>
                    <a:lnTo>
                      <a:pt x="2142" y="7268"/>
                    </a:lnTo>
                    <a:lnTo>
                      <a:pt x="2176" y="7276"/>
                    </a:lnTo>
                    <a:lnTo>
                      <a:pt x="2346" y="7302"/>
                    </a:lnTo>
                    <a:lnTo>
                      <a:pt x="2524" y="7310"/>
                    </a:lnTo>
                    <a:lnTo>
                      <a:pt x="2541" y="7319"/>
                    </a:lnTo>
                    <a:lnTo>
                      <a:pt x="2796" y="7319"/>
                    </a:lnTo>
                    <a:lnTo>
                      <a:pt x="3068" y="7302"/>
                    </a:lnTo>
                    <a:lnTo>
                      <a:pt x="3374" y="7259"/>
                    </a:lnTo>
                    <a:lnTo>
                      <a:pt x="3621" y="7217"/>
                    </a:lnTo>
                    <a:lnTo>
                      <a:pt x="3927" y="7157"/>
                    </a:lnTo>
                    <a:lnTo>
                      <a:pt x="4020" y="7132"/>
                    </a:lnTo>
                    <a:lnTo>
                      <a:pt x="4105" y="7106"/>
                    </a:lnTo>
                    <a:lnTo>
                      <a:pt x="4284" y="7064"/>
                    </a:lnTo>
                    <a:lnTo>
                      <a:pt x="4403" y="7030"/>
                    </a:lnTo>
                    <a:lnTo>
                      <a:pt x="4496" y="7004"/>
                    </a:lnTo>
                    <a:lnTo>
                      <a:pt x="4981" y="6868"/>
                    </a:lnTo>
                    <a:lnTo>
                      <a:pt x="5414" y="6732"/>
                    </a:lnTo>
                    <a:lnTo>
                      <a:pt x="6001" y="6528"/>
                    </a:lnTo>
                    <a:lnTo>
                      <a:pt x="6018" y="6520"/>
                    </a:lnTo>
                    <a:lnTo>
                      <a:pt x="6154" y="6477"/>
                    </a:lnTo>
                    <a:lnTo>
                      <a:pt x="6595" y="6307"/>
                    </a:lnTo>
                    <a:lnTo>
                      <a:pt x="7071" y="6120"/>
                    </a:lnTo>
                    <a:lnTo>
                      <a:pt x="7207" y="6069"/>
                    </a:lnTo>
                    <a:lnTo>
                      <a:pt x="7522" y="5933"/>
                    </a:lnTo>
                    <a:lnTo>
                      <a:pt x="7819" y="5806"/>
                    </a:lnTo>
                    <a:lnTo>
                      <a:pt x="8321" y="5576"/>
                    </a:lnTo>
                    <a:lnTo>
                      <a:pt x="8372" y="5551"/>
                    </a:lnTo>
                    <a:lnTo>
                      <a:pt x="8397" y="5534"/>
                    </a:lnTo>
                    <a:lnTo>
                      <a:pt x="8644" y="5415"/>
                    </a:lnTo>
                    <a:lnTo>
                      <a:pt x="8941" y="5262"/>
                    </a:lnTo>
                    <a:lnTo>
                      <a:pt x="9162" y="5134"/>
                    </a:lnTo>
                    <a:lnTo>
                      <a:pt x="9179" y="5126"/>
                    </a:lnTo>
                    <a:lnTo>
                      <a:pt x="9324" y="5041"/>
                    </a:lnTo>
                    <a:lnTo>
                      <a:pt x="9468" y="4947"/>
                    </a:lnTo>
                    <a:lnTo>
                      <a:pt x="9647" y="4828"/>
                    </a:lnTo>
                    <a:lnTo>
                      <a:pt x="9842" y="4675"/>
                    </a:lnTo>
                    <a:lnTo>
                      <a:pt x="9851" y="4658"/>
                    </a:lnTo>
                    <a:lnTo>
                      <a:pt x="9927" y="4599"/>
                    </a:lnTo>
                    <a:lnTo>
                      <a:pt x="10038" y="4497"/>
                    </a:lnTo>
                    <a:lnTo>
                      <a:pt x="10140" y="4403"/>
                    </a:lnTo>
                    <a:lnTo>
                      <a:pt x="10140" y="4395"/>
                    </a:lnTo>
                    <a:lnTo>
                      <a:pt x="10242" y="4284"/>
                    </a:lnTo>
                    <a:lnTo>
                      <a:pt x="10242" y="4276"/>
                    </a:lnTo>
                    <a:lnTo>
                      <a:pt x="10267" y="4250"/>
                    </a:lnTo>
                    <a:lnTo>
                      <a:pt x="10361" y="4131"/>
                    </a:lnTo>
                    <a:lnTo>
                      <a:pt x="10454" y="3995"/>
                    </a:lnTo>
                    <a:lnTo>
                      <a:pt x="10463" y="3987"/>
                    </a:lnTo>
                    <a:lnTo>
                      <a:pt x="10514" y="3902"/>
                    </a:lnTo>
                    <a:lnTo>
                      <a:pt x="10522" y="3893"/>
                    </a:lnTo>
                    <a:lnTo>
                      <a:pt x="10582" y="3791"/>
                    </a:lnTo>
                    <a:lnTo>
                      <a:pt x="10582" y="3783"/>
                    </a:lnTo>
                    <a:lnTo>
                      <a:pt x="10616" y="3715"/>
                    </a:lnTo>
                    <a:lnTo>
                      <a:pt x="10692" y="3545"/>
                    </a:lnTo>
                    <a:lnTo>
                      <a:pt x="10701" y="3536"/>
                    </a:lnTo>
                    <a:lnTo>
                      <a:pt x="10718" y="3494"/>
                    </a:lnTo>
                    <a:lnTo>
                      <a:pt x="10735" y="3451"/>
                    </a:lnTo>
                    <a:lnTo>
                      <a:pt x="10752" y="3400"/>
                    </a:lnTo>
                    <a:lnTo>
                      <a:pt x="10803" y="3231"/>
                    </a:lnTo>
                    <a:lnTo>
                      <a:pt x="10811" y="3188"/>
                    </a:lnTo>
                    <a:lnTo>
                      <a:pt x="10820" y="3171"/>
                    </a:lnTo>
                    <a:lnTo>
                      <a:pt x="10820" y="3146"/>
                    </a:lnTo>
                    <a:lnTo>
                      <a:pt x="10845" y="3035"/>
                    </a:lnTo>
                    <a:lnTo>
                      <a:pt x="10862" y="2942"/>
                    </a:lnTo>
                    <a:lnTo>
                      <a:pt x="10871" y="2882"/>
                    </a:lnTo>
                    <a:lnTo>
                      <a:pt x="10879" y="2755"/>
                    </a:lnTo>
                    <a:lnTo>
                      <a:pt x="10879" y="2746"/>
                    </a:lnTo>
                    <a:lnTo>
                      <a:pt x="10888" y="2695"/>
                    </a:lnTo>
                    <a:lnTo>
                      <a:pt x="10888" y="2559"/>
                    </a:lnTo>
                    <a:lnTo>
                      <a:pt x="10888" y="2542"/>
                    </a:lnTo>
                    <a:lnTo>
                      <a:pt x="10888" y="2534"/>
                    </a:lnTo>
                    <a:lnTo>
                      <a:pt x="10879" y="2347"/>
                    </a:lnTo>
                    <a:lnTo>
                      <a:pt x="10862" y="2219"/>
                    </a:lnTo>
                    <a:lnTo>
                      <a:pt x="10845" y="2117"/>
                    </a:lnTo>
                    <a:lnTo>
                      <a:pt x="10811" y="1956"/>
                    </a:lnTo>
                    <a:lnTo>
                      <a:pt x="10811" y="1939"/>
                    </a:lnTo>
                    <a:lnTo>
                      <a:pt x="10777" y="1820"/>
                    </a:lnTo>
                    <a:lnTo>
                      <a:pt x="10735" y="1701"/>
                    </a:lnTo>
                    <a:lnTo>
                      <a:pt x="10692" y="1590"/>
                    </a:lnTo>
                    <a:lnTo>
                      <a:pt x="10641" y="1480"/>
                    </a:lnTo>
                    <a:lnTo>
                      <a:pt x="10565" y="1335"/>
                    </a:lnTo>
                    <a:lnTo>
                      <a:pt x="10548" y="1301"/>
                    </a:lnTo>
                    <a:lnTo>
                      <a:pt x="10480" y="1182"/>
                    </a:lnTo>
                    <a:lnTo>
                      <a:pt x="10386" y="1055"/>
                    </a:lnTo>
                    <a:lnTo>
                      <a:pt x="10284" y="919"/>
                    </a:lnTo>
                    <a:lnTo>
                      <a:pt x="10182" y="808"/>
                    </a:lnTo>
                    <a:lnTo>
                      <a:pt x="10148" y="774"/>
                    </a:lnTo>
                    <a:lnTo>
                      <a:pt x="10072" y="698"/>
                    </a:lnTo>
                    <a:lnTo>
                      <a:pt x="10038" y="664"/>
                    </a:lnTo>
                    <a:lnTo>
                      <a:pt x="9970" y="604"/>
                    </a:lnTo>
                    <a:lnTo>
                      <a:pt x="9885" y="545"/>
                    </a:lnTo>
                    <a:lnTo>
                      <a:pt x="9757" y="451"/>
                    </a:lnTo>
                    <a:lnTo>
                      <a:pt x="9647" y="383"/>
                    </a:lnTo>
                    <a:lnTo>
                      <a:pt x="9545" y="324"/>
                    </a:lnTo>
                    <a:lnTo>
                      <a:pt x="9536" y="324"/>
                    </a:lnTo>
                    <a:lnTo>
                      <a:pt x="9485" y="290"/>
                    </a:lnTo>
                    <a:lnTo>
                      <a:pt x="9383" y="247"/>
                    </a:lnTo>
                    <a:lnTo>
                      <a:pt x="9349" y="230"/>
                    </a:lnTo>
                    <a:lnTo>
                      <a:pt x="9264" y="196"/>
                    </a:lnTo>
                    <a:lnTo>
                      <a:pt x="9179" y="162"/>
                    </a:lnTo>
                    <a:lnTo>
                      <a:pt x="9162" y="154"/>
                    </a:lnTo>
                    <a:lnTo>
                      <a:pt x="9060" y="120"/>
                    </a:lnTo>
                    <a:lnTo>
                      <a:pt x="9052" y="120"/>
                    </a:lnTo>
                    <a:lnTo>
                      <a:pt x="8873" y="69"/>
                    </a:lnTo>
                    <a:lnTo>
                      <a:pt x="8771" y="52"/>
                    </a:lnTo>
                    <a:lnTo>
                      <a:pt x="8746" y="43"/>
                    </a:lnTo>
                    <a:lnTo>
                      <a:pt x="8729" y="43"/>
                    </a:lnTo>
                    <a:lnTo>
                      <a:pt x="8533" y="18"/>
                    </a:lnTo>
                    <a:lnTo>
                      <a:pt x="8516" y="9"/>
                    </a:lnTo>
                    <a:lnTo>
                      <a:pt x="83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33"/>
              <p:cNvSpPr/>
              <p:nvPr/>
            </p:nvSpPr>
            <p:spPr>
              <a:xfrm>
                <a:off x="-1955849" y="2561778"/>
                <a:ext cx="1317433" cy="464028"/>
              </a:xfrm>
              <a:custGeom>
                <a:rect b="b" l="l" r="r" t="t"/>
                <a:pathLst>
                  <a:path extrusionOk="0" h="5296" w="15036">
                    <a:moveTo>
                      <a:pt x="15035" y="1"/>
                    </a:moveTo>
                    <a:lnTo>
                      <a:pt x="15018" y="60"/>
                    </a:lnTo>
                    <a:lnTo>
                      <a:pt x="15010" y="86"/>
                    </a:lnTo>
                    <a:lnTo>
                      <a:pt x="14984" y="120"/>
                    </a:lnTo>
                    <a:lnTo>
                      <a:pt x="14959" y="145"/>
                    </a:lnTo>
                    <a:lnTo>
                      <a:pt x="14925" y="179"/>
                    </a:lnTo>
                    <a:lnTo>
                      <a:pt x="14891" y="205"/>
                    </a:lnTo>
                    <a:lnTo>
                      <a:pt x="14840" y="239"/>
                    </a:lnTo>
                    <a:lnTo>
                      <a:pt x="14806" y="256"/>
                    </a:lnTo>
                    <a:lnTo>
                      <a:pt x="14721" y="298"/>
                    </a:lnTo>
                    <a:lnTo>
                      <a:pt x="14695" y="307"/>
                    </a:lnTo>
                    <a:lnTo>
                      <a:pt x="14559" y="358"/>
                    </a:lnTo>
                    <a:lnTo>
                      <a:pt x="14517" y="366"/>
                    </a:lnTo>
                    <a:lnTo>
                      <a:pt x="14398" y="400"/>
                    </a:lnTo>
                    <a:lnTo>
                      <a:pt x="14355" y="417"/>
                    </a:lnTo>
                    <a:lnTo>
                      <a:pt x="14220" y="443"/>
                    </a:lnTo>
                    <a:lnTo>
                      <a:pt x="14169" y="460"/>
                    </a:lnTo>
                    <a:lnTo>
                      <a:pt x="13973" y="494"/>
                    </a:lnTo>
                    <a:lnTo>
                      <a:pt x="13948" y="502"/>
                    </a:lnTo>
                    <a:lnTo>
                      <a:pt x="13752" y="536"/>
                    </a:lnTo>
                    <a:lnTo>
                      <a:pt x="13684" y="545"/>
                    </a:lnTo>
                    <a:lnTo>
                      <a:pt x="13497" y="570"/>
                    </a:lnTo>
                    <a:lnTo>
                      <a:pt x="13438" y="579"/>
                    </a:lnTo>
                    <a:lnTo>
                      <a:pt x="13166" y="613"/>
                    </a:lnTo>
                    <a:lnTo>
                      <a:pt x="13106" y="613"/>
                    </a:lnTo>
                    <a:lnTo>
                      <a:pt x="12885" y="638"/>
                    </a:lnTo>
                    <a:lnTo>
                      <a:pt x="12758" y="647"/>
                    </a:lnTo>
                    <a:lnTo>
                      <a:pt x="12554" y="664"/>
                    </a:lnTo>
                    <a:lnTo>
                      <a:pt x="12418" y="681"/>
                    </a:lnTo>
                    <a:lnTo>
                      <a:pt x="12188" y="698"/>
                    </a:lnTo>
                    <a:lnTo>
                      <a:pt x="12069" y="706"/>
                    </a:lnTo>
                    <a:lnTo>
                      <a:pt x="11687" y="723"/>
                    </a:lnTo>
                    <a:lnTo>
                      <a:pt x="11415" y="740"/>
                    </a:lnTo>
                    <a:lnTo>
                      <a:pt x="11355" y="749"/>
                    </a:lnTo>
                    <a:lnTo>
                      <a:pt x="10939" y="774"/>
                    </a:lnTo>
                    <a:lnTo>
                      <a:pt x="10913" y="783"/>
                    </a:lnTo>
                    <a:lnTo>
                      <a:pt x="10854" y="791"/>
                    </a:lnTo>
                    <a:lnTo>
                      <a:pt x="10480" y="834"/>
                    </a:lnTo>
                    <a:lnTo>
                      <a:pt x="10344" y="851"/>
                    </a:lnTo>
                    <a:lnTo>
                      <a:pt x="10021" y="910"/>
                    </a:lnTo>
                    <a:lnTo>
                      <a:pt x="9893" y="936"/>
                    </a:lnTo>
                    <a:lnTo>
                      <a:pt x="9477" y="1021"/>
                    </a:lnTo>
                    <a:lnTo>
                      <a:pt x="9468" y="1021"/>
                    </a:lnTo>
                    <a:lnTo>
                      <a:pt x="9043" y="1131"/>
                    </a:lnTo>
                    <a:lnTo>
                      <a:pt x="9009" y="1140"/>
                    </a:lnTo>
                    <a:lnTo>
                      <a:pt x="8950" y="1157"/>
                    </a:lnTo>
                    <a:lnTo>
                      <a:pt x="8525" y="1284"/>
                    </a:lnTo>
                    <a:lnTo>
                      <a:pt x="8449" y="1310"/>
                    </a:lnTo>
                    <a:lnTo>
                      <a:pt x="7990" y="1471"/>
                    </a:lnTo>
                    <a:lnTo>
                      <a:pt x="7896" y="1505"/>
                    </a:lnTo>
                    <a:lnTo>
                      <a:pt x="7488" y="1667"/>
                    </a:lnTo>
                    <a:lnTo>
                      <a:pt x="7437" y="1684"/>
                    </a:lnTo>
                    <a:lnTo>
                      <a:pt x="7004" y="1871"/>
                    </a:lnTo>
                    <a:lnTo>
                      <a:pt x="6910" y="1913"/>
                    </a:lnTo>
                    <a:lnTo>
                      <a:pt x="6494" y="2100"/>
                    </a:lnTo>
                    <a:lnTo>
                      <a:pt x="6485" y="2100"/>
                    </a:lnTo>
                    <a:lnTo>
                      <a:pt x="6069" y="2304"/>
                    </a:lnTo>
                    <a:lnTo>
                      <a:pt x="5975" y="2347"/>
                    </a:lnTo>
                    <a:lnTo>
                      <a:pt x="5584" y="2551"/>
                    </a:lnTo>
                    <a:lnTo>
                      <a:pt x="5567" y="2559"/>
                    </a:lnTo>
                    <a:lnTo>
                      <a:pt x="5176" y="2763"/>
                    </a:lnTo>
                    <a:lnTo>
                      <a:pt x="5091" y="2806"/>
                    </a:lnTo>
                    <a:lnTo>
                      <a:pt x="4692" y="3018"/>
                    </a:lnTo>
                    <a:lnTo>
                      <a:pt x="4386" y="3179"/>
                    </a:lnTo>
                    <a:lnTo>
                      <a:pt x="4284" y="3230"/>
                    </a:lnTo>
                    <a:lnTo>
                      <a:pt x="3935" y="3409"/>
                    </a:lnTo>
                    <a:lnTo>
                      <a:pt x="3876" y="3443"/>
                    </a:lnTo>
                    <a:lnTo>
                      <a:pt x="3570" y="3587"/>
                    </a:lnTo>
                    <a:lnTo>
                      <a:pt x="3502" y="3630"/>
                    </a:lnTo>
                    <a:lnTo>
                      <a:pt x="3170" y="3783"/>
                    </a:lnTo>
                    <a:lnTo>
                      <a:pt x="3102" y="3808"/>
                    </a:lnTo>
                    <a:lnTo>
                      <a:pt x="2814" y="3936"/>
                    </a:lnTo>
                    <a:lnTo>
                      <a:pt x="2763" y="3961"/>
                    </a:lnTo>
                    <a:lnTo>
                      <a:pt x="2448" y="4080"/>
                    </a:lnTo>
                    <a:lnTo>
                      <a:pt x="2380" y="4097"/>
                    </a:lnTo>
                    <a:lnTo>
                      <a:pt x="2091" y="4191"/>
                    </a:lnTo>
                    <a:lnTo>
                      <a:pt x="2057" y="4199"/>
                    </a:lnTo>
                    <a:lnTo>
                      <a:pt x="1819" y="4259"/>
                    </a:lnTo>
                    <a:lnTo>
                      <a:pt x="1581" y="4310"/>
                    </a:lnTo>
                    <a:lnTo>
                      <a:pt x="1505" y="4318"/>
                    </a:lnTo>
                    <a:lnTo>
                      <a:pt x="1309" y="4335"/>
                    </a:lnTo>
                    <a:lnTo>
                      <a:pt x="1207" y="4344"/>
                    </a:lnTo>
                    <a:lnTo>
                      <a:pt x="1105" y="4335"/>
                    </a:lnTo>
                    <a:lnTo>
                      <a:pt x="1003" y="4327"/>
                    </a:lnTo>
                    <a:lnTo>
                      <a:pt x="961" y="4327"/>
                    </a:lnTo>
                    <a:lnTo>
                      <a:pt x="825" y="4301"/>
                    </a:lnTo>
                    <a:lnTo>
                      <a:pt x="799" y="4293"/>
                    </a:lnTo>
                    <a:lnTo>
                      <a:pt x="697" y="4267"/>
                    </a:lnTo>
                    <a:lnTo>
                      <a:pt x="663" y="4250"/>
                    </a:lnTo>
                    <a:lnTo>
                      <a:pt x="587" y="4216"/>
                    </a:lnTo>
                    <a:lnTo>
                      <a:pt x="553" y="4199"/>
                    </a:lnTo>
                    <a:lnTo>
                      <a:pt x="485" y="4157"/>
                    </a:lnTo>
                    <a:lnTo>
                      <a:pt x="459" y="4140"/>
                    </a:lnTo>
                    <a:lnTo>
                      <a:pt x="383" y="4080"/>
                    </a:lnTo>
                    <a:lnTo>
                      <a:pt x="374" y="4072"/>
                    </a:lnTo>
                    <a:lnTo>
                      <a:pt x="306" y="3995"/>
                    </a:lnTo>
                    <a:lnTo>
                      <a:pt x="281" y="3970"/>
                    </a:lnTo>
                    <a:lnTo>
                      <a:pt x="247" y="3910"/>
                    </a:lnTo>
                    <a:lnTo>
                      <a:pt x="221" y="3876"/>
                    </a:lnTo>
                    <a:lnTo>
                      <a:pt x="196" y="3808"/>
                    </a:lnTo>
                    <a:lnTo>
                      <a:pt x="179" y="3774"/>
                    </a:lnTo>
                    <a:lnTo>
                      <a:pt x="145" y="3698"/>
                    </a:lnTo>
                    <a:lnTo>
                      <a:pt x="136" y="3672"/>
                    </a:lnTo>
                    <a:lnTo>
                      <a:pt x="111" y="3562"/>
                    </a:lnTo>
                    <a:lnTo>
                      <a:pt x="102" y="3536"/>
                    </a:lnTo>
                    <a:lnTo>
                      <a:pt x="94" y="3451"/>
                    </a:lnTo>
                    <a:lnTo>
                      <a:pt x="85" y="3409"/>
                    </a:lnTo>
                    <a:lnTo>
                      <a:pt x="85" y="3332"/>
                    </a:lnTo>
                    <a:lnTo>
                      <a:pt x="77" y="3281"/>
                    </a:lnTo>
                    <a:lnTo>
                      <a:pt x="77" y="3205"/>
                    </a:lnTo>
                    <a:lnTo>
                      <a:pt x="77" y="3162"/>
                    </a:lnTo>
                    <a:lnTo>
                      <a:pt x="85" y="3035"/>
                    </a:lnTo>
                    <a:lnTo>
                      <a:pt x="9" y="3987"/>
                    </a:lnTo>
                    <a:lnTo>
                      <a:pt x="0" y="4114"/>
                    </a:lnTo>
                    <a:lnTo>
                      <a:pt x="0" y="4157"/>
                    </a:lnTo>
                    <a:lnTo>
                      <a:pt x="0" y="4242"/>
                    </a:lnTo>
                    <a:lnTo>
                      <a:pt x="0" y="4284"/>
                    </a:lnTo>
                    <a:lnTo>
                      <a:pt x="9" y="4361"/>
                    </a:lnTo>
                    <a:lnTo>
                      <a:pt x="9" y="4403"/>
                    </a:lnTo>
                    <a:lnTo>
                      <a:pt x="26" y="4488"/>
                    </a:lnTo>
                    <a:lnTo>
                      <a:pt x="34" y="4522"/>
                    </a:lnTo>
                    <a:lnTo>
                      <a:pt x="60" y="4624"/>
                    </a:lnTo>
                    <a:lnTo>
                      <a:pt x="68" y="4650"/>
                    </a:lnTo>
                    <a:lnTo>
                      <a:pt x="94" y="4726"/>
                    </a:lnTo>
                    <a:lnTo>
                      <a:pt x="111" y="4760"/>
                    </a:lnTo>
                    <a:lnTo>
                      <a:pt x="145" y="4828"/>
                    </a:lnTo>
                    <a:lnTo>
                      <a:pt x="162" y="4862"/>
                    </a:lnTo>
                    <a:lnTo>
                      <a:pt x="204" y="4922"/>
                    </a:lnTo>
                    <a:lnTo>
                      <a:pt x="221" y="4947"/>
                    </a:lnTo>
                    <a:lnTo>
                      <a:pt x="298" y="5024"/>
                    </a:lnTo>
                    <a:lnTo>
                      <a:pt x="298" y="5032"/>
                    </a:lnTo>
                    <a:lnTo>
                      <a:pt x="374" y="5092"/>
                    </a:lnTo>
                    <a:lnTo>
                      <a:pt x="408" y="5117"/>
                    </a:lnTo>
                    <a:lnTo>
                      <a:pt x="476" y="5151"/>
                    </a:lnTo>
                    <a:lnTo>
                      <a:pt x="510" y="5177"/>
                    </a:lnTo>
                    <a:lnTo>
                      <a:pt x="578" y="5202"/>
                    </a:lnTo>
                    <a:lnTo>
                      <a:pt x="621" y="5219"/>
                    </a:lnTo>
                    <a:lnTo>
                      <a:pt x="723" y="5253"/>
                    </a:lnTo>
                    <a:lnTo>
                      <a:pt x="740" y="5253"/>
                    </a:lnTo>
                    <a:lnTo>
                      <a:pt x="748" y="5262"/>
                    </a:lnTo>
                    <a:lnTo>
                      <a:pt x="876" y="5279"/>
                    </a:lnTo>
                    <a:lnTo>
                      <a:pt x="918" y="5287"/>
                    </a:lnTo>
                    <a:lnTo>
                      <a:pt x="1020" y="5287"/>
                    </a:lnTo>
                    <a:lnTo>
                      <a:pt x="1122" y="5296"/>
                    </a:lnTo>
                    <a:lnTo>
                      <a:pt x="1233" y="5287"/>
                    </a:lnTo>
                    <a:lnTo>
                      <a:pt x="1335" y="5279"/>
                    </a:lnTo>
                    <a:lnTo>
                      <a:pt x="1428" y="5270"/>
                    </a:lnTo>
                    <a:lnTo>
                      <a:pt x="1496" y="5262"/>
                    </a:lnTo>
                    <a:lnTo>
                      <a:pt x="1743" y="5211"/>
                    </a:lnTo>
                    <a:lnTo>
                      <a:pt x="1972" y="5160"/>
                    </a:lnTo>
                    <a:lnTo>
                      <a:pt x="1989" y="5151"/>
                    </a:lnTo>
                    <a:lnTo>
                      <a:pt x="2006" y="5143"/>
                    </a:lnTo>
                    <a:lnTo>
                      <a:pt x="2295" y="5058"/>
                    </a:lnTo>
                    <a:lnTo>
                      <a:pt x="2363" y="5032"/>
                    </a:lnTo>
                    <a:lnTo>
                      <a:pt x="2678" y="4913"/>
                    </a:lnTo>
                    <a:lnTo>
                      <a:pt x="2737" y="4888"/>
                    </a:lnTo>
                    <a:lnTo>
                      <a:pt x="3026" y="4760"/>
                    </a:lnTo>
                    <a:lnTo>
                      <a:pt x="3094" y="4735"/>
                    </a:lnTo>
                    <a:lnTo>
                      <a:pt x="3425" y="4582"/>
                    </a:lnTo>
                    <a:lnTo>
                      <a:pt x="3485" y="4548"/>
                    </a:lnTo>
                    <a:lnTo>
                      <a:pt x="3799" y="4395"/>
                    </a:lnTo>
                    <a:lnTo>
                      <a:pt x="3850" y="4369"/>
                    </a:lnTo>
                    <a:lnTo>
                      <a:pt x="4207" y="4182"/>
                    </a:lnTo>
                    <a:lnTo>
                      <a:pt x="4292" y="4140"/>
                    </a:lnTo>
                    <a:lnTo>
                      <a:pt x="4666" y="3944"/>
                    </a:lnTo>
                    <a:lnTo>
                      <a:pt x="4998" y="3766"/>
                    </a:lnTo>
                    <a:lnTo>
                      <a:pt x="5108" y="3706"/>
                    </a:lnTo>
                    <a:lnTo>
                      <a:pt x="5457" y="3528"/>
                    </a:lnTo>
                    <a:lnTo>
                      <a:pt x="5508" y="3502"/>
                    </a:lnTo>
                    <a:lnTo>
                      <a:pt x="5890" y="3307"/>
                    </a:lnTo>
                    <a:lnTo>
                      <a:pt x="5992" y="3256"/>
                    </a:lnTo>
                    <a:lnTo>
                      <a:pt x="6400" y="3061"/>
                    </a:lnTo>
                    <a:lnTo>
                      <a:pt x="6426" y="3044"/>
                    </a:lnTo>
                    <a:lnTo>
                      <a:pt x="6825" y="2865"/>
                    </a:lnTo>
                    <a:lnTo>
                      <a:pt x="6927" y="2823"/>
                    </a:lnTo>
                    <a:lnTo>
                      <a:pt x="7352" y="2636"/>
                    </a:lnTo>
                    <a:lnTo>
                      <a:pt x="7412" y="2610"/>
                    </a:lnTo>
                    <a:lnTo>
                      <a:pt x="7811" y="2457"/>
                    </a:lnTo>
                    <a:lnTo>
                      <a:pt x="7913" y="2423"/>
                    </a:lnTo>
                    <a:lnTo>
                      <a:pt x="8372" y="2262"/>
                    </a:lnTo>
                    <a:lnTo>
                      <a:pt x="8449" y="2236"/>
                    </a:lnTo>
                    <a:lnTo>
                      <a:pt x="8865" y="2117"/>
                    </a:lnTo>
                    <a:lnTo>
                      <a:pt x="8967" y="2083"/>
                    </a:lnTo>
                    <a:lnTo>
                      <a:pt x="9383" y="1981"/>
                    </a:lnTo>
                    <a:lnTo>
                      <a:pt x="9409" y="1973"/>
                    </a:lnTo>
                    <a:lnTo>
                      <a:pt x="9808" y="1888"/>
                    </a:lnTo>
                    <a:lnTo>
                      <a:pt x="9944" y="1862"/>
                    </a:lnTo>
                    <a:lnTo>
                      <a:pt x="10259" y="1811"/>
                    </a:lnTo>
                    <a:lnTo>
                      <a:pt x="10403" y="1786"/>
                    </a:lnTo>
                    <a:lnTo>
                      <a:pt x="10769" y="1743"/>
                    </a:lnTo>
                    <a:lnTo>
                      <a:pt x="10854" y="1735"/>
                    </a:lnTo>
                    <a:lnTo>
                      <a:pt x="11279" y="1701"/>
                    </a:lnTo>
                    <a:lnTo>
                      <a:pt x="11330" y="1692"/>
                    </a:lnTo>
                    <a:lnTo>
                      <a:pt x="11610" y="1684"/>
                    </a:lnTo>
                    <a:lnTo>
                      <a:pt x="11993" y="1658"/>
                    </a:lnTo>
                    <a:lnTo>
                      <a:pt x="12095" y="1650"/>
                    </a:lnTo>
                    <a:lnTo>
                      <a:pt x="12350" y="1633"/>
                    </a:lnTo>
                    <a:lnTo>
                      <a:pt x="12469" y="1624"/>
                    </a:lnTo>
                    <a:lnTo>
                      <a:pt x="12681" y="1607"/>
                    </a:lnTo>
                    <a:lnTo>
                      <a:pt x="12800" y="1590"/>
                    </a:lnTo>
                    <a:lnTo>
                      <a:pt x="12877" y="1582"/>
                    </a:lnTo>
                    <a:lnTo>
                      <a:pt x="13021" y="1573"/>
                    </a:lnTo>
                    <a:lnTo>
                      <a:pt x="13089" y="1565"/>
                    </a:lnTo>
                    <a:lnTo>
                      <a:pt x="13353" y="1531"/>
                    </a:lnTo>
                    <a:lnTo>
                      <a:pt x="13412" y="1522"/>
                    </a:lnTo>
                    <a:lnTo>
                      <a:pt x="13608" y="1497"/>
                    </a:lnTo>
                    <a:lnTo>
                      <a:pt x="13676" y="1488"/>
                    </a:lnTo>
                    <a:lnTo>
                      <a:pt x="13871" y="1454"/>
                    </a:lnTo>
                    <a:lnTo>
                      <a:pt x="13897" y="1454"/>
                    </a:lnTo>
                    <a:lnTo>
                      <a:pt x="14092" y="1412"/>
                    </a:lnTo>
                    <a:lnTo>
                      <a:pt x="14143" y="1403"/>
                    </a:lnTo>
                    <a:lnTo>
                      <a:pt x="14271" y="1369"/>
                    </a:lnTo>
                    <a:lnTo>
                      <a:pt x="14321" y="1361"/>
                    </a:lnTo>
                    <a:lnTo>
                      <a:pt x="14347" y="1352"/>
                    </a:lnTo>
                    <a:lnTo>
                      <a:pt x="14440" y="1318"/>
                    </a:lnTo>
                    <a:lnTo>
                      <a:pt x="14474" y="1310"/>
                    </a:lnTo>
                    <a:lnTo>
                      <a:pt x="14610" y="1259"/>
                    </a:lnTo>
                    <a:lnTo>
                      <a:pt x="14636" y="1250"/>
                    </a:lnTo>
                    <a:lnTo>
                      <a:pt x="14721" y="1208"/>
                    </a:lnTo>
                    <a:lnTo>
                      <a:pt x="14755" y="1191"/>
                    </a:lnTo>
                    <a:lnTo>
                      <a:pt x="14797" y="1165"/>
                    </a:lnTo>
                    <a:lnTo>
                      <a:pt x="14814" y="1157"/>
                    </a:lnTo>
                    <a:lnTo>
                      <a:pt x="14840" y="1131"/>
                    </a:lnTo>
                    <a:lnTo>
                      <a:pt x="14865" y="1114"/>
                    </a:lnTo>
                    <a:lnTo>
                      <a:pt x="14882" y="1097"/>
                    </a:lnTo>
                    <a:lnTo>
                      <a:pt x="14899" y="1072"/>
                    </a:lnTo>
                    <a:lnTo>
                      <a:pt x="14925" y="1038"/>
                    </a:lnTo>
                    <a:lnTo>
                      <a:pt x="14942" y="1012"/>
                    </a:lnTo>
                    <a:lnTo>
                      <a:pt x="14942" y="995"/>
                    </a:lnTo>
                    <a:lnTo>
                      <a:pt x="14950" y="953"/>
                    </a:lnTo>
                    <a:lnTo>
                      <a:pt x="1503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3"/>
              <p:cNvSpPr/>
              <p:nvPr/>
            </p:nvSpPr>
            <p:spPr>
              <a:xfrm>
                <a:off x="-1949190" y="2377866"/>
                <a:ext cx="1310774" cy="564527"/>
              </a:xfrm>
              <a:custGeom>
                <a:rect b="b" l="l" r="r" t="t"/>
                <a:pathLst>
                  <a:path extrusionOk="0" h="6443" w="14960">
                    <a:moveTo>
                      <a:pt x="8458" y="0"/>
                    </a:moveTo>
                    <a:lnTo>
                      <a:pt x="8109" y="17"/>
                    </a:lnTo>
                    <a:lnTo>
                      <a:pt x="7863" y="34"/>
                    </a:lnTo>
                    <a:lnTo>
                      <a:pt x="7616" y="60"/>
                    </a:lnTo>
                    <a:lnTo>
                      <a:pt x="7370" y="85"/>
                    </a:lnTo>
                    <a:lnTo>
                      <a:pt x="7123" y="128"/>
                    </a:lnTo>
                    <a:lnTo>
                      <a:pt x="6877" y="170"/>
                    </a:lnTo>
                    <a:lnTo>
                      <a:pt x="6630" y="221"/>
                    </a:lnTo>
                    <a:lnTo>
                      <a:pt x="6384" y="281"/>
                    </a:lnTo>
                    <a:lnTo>
                      <a:pt x="6137" y="349"/>
                    </a:lnTo>
                    <a:lnTo>
                      <a:pt x="5670" y="493"/>
                    </a:lnTo>
                    <a:lnTo>
                      <a:pt x="5211" y="646"/>
                    </a:lnTo>
                    <a:lnTo>
                      <a:pt x="4760" y="799"/>
                    </a:lnTo>
                    <a:lnTo>
                      <a:pt x="4318" y="969"/>
                    </a:lnTo>
                    <a:lnTo>
                      <a:pt x="3893" y="1139"/>
                    </a:lnTo>
                    <a:lnTo>
                      <a:pt x="3477" y="1318"/>
                    </a:lnTo>
                    <a:lnTo>
                      <a:pt x="3086" y="1505"/>
                    </a:lnTo>
                    <a:lnTo>
                      <a:pt x="2704" y="1700"/>
                    </a:lnTo>
                    <a:lnTo>
                      <a:pt x="2347" y="1904"/>
                    </a:lnTo>
                    <a:lnTo>
                      <a:pt x="2015" y="2108"/>
                    </a:lnTo>
                    <a:lnTo>
                      <a:pt x="1709" y="2312"/>
                    </a:lnTo>
                    <a:lnTo>
                      <a:pt x="1429" y="2525"/>
                    </a:lnTo>
                    <a:lnTo>
                      <a:pt x="1293" y="2635"/>
                    </a:lnTo>
                    <a:lnTo>
                      <a:pt x="1174" y="2746"/>
                    </a:lnTo>
                    <a:lnTo>
                      <a:pt x="1055" y="2856"/>
                    </a:lnTo>
                    <a:lnTo>
                      <a:pt x="953" y="2967"/>
                    </a:lnTo>
                    <a:lnTo>
                      <a:pt x="851" y="3077"/>
                    </a:lnTo>
                    <a:lnTo>
                      <a:pt x="757" y="3188"/>
                    </a:lnTo>
                    <a:lnTo>
                      <a:pt x="681" y="3307"/>
                    </a:lnTo>
                    <a:lnTo>
                      <a:pt x="604" y="3417"/>
                    </a:lnTo>
                    <a:lnTo>
                      <a:pt x="485" y="3638"/>
                    </a:lnTo>
                    <a:lnTo>
                      <a:pt x="366" y="3876"/>
                    </a:lnTo>
                    <a:lnTo>
                      <a:pt x="264" y="4123"/>
                    </a:lnTo>
                    <a:lnTo>
                      <a:pt x="171" y="4378"/>
                    </a:lnTo>
                    <a:lnTo>
                      <a:pt x="94" y="4633"/>
                    </a:lnTo>
                    <a:lnTo>
                      <a:pt x="43" y="4896"/>
                    </a:lnTo>
                    <a:lnTo>
                      <a:pt x="26" y="5015"/>
                    </a:lnTo>
                    <a:lnTo>
                      <a:pt x="9" y="5143"/>
                    </a:lnTo>
                    <a:lnTo>
                      <a:pt x="1" y="5270"/>
                    </a:lnTo>
                    <a:lnTo>
                      <a:pt x="1" y="5389"/>
                    </a:lnTo>
                    <a:lnTo>
                      <a:pt x="9" y="5499"/>
                    </a:lnTo>
                    <a:lnTo>
                      <a:pt x="26" y="5610"/>
                    </a:lnTo>
                    <a:lnTo>
                      <a:pt x="43" y="5720"/>
                    </a:lnTo>
                    <a:lnTo>
                      <a:pt x="77" y="5822"/>
                    </a:lnTo>
                    <a:lnTo>
                      <a:pt x="120" y="5916"/>
                    </a:lnTo>
                    <a:lnTo>
                      <a:pt x="171" y="6009"/>
                    </a:lnTo>
                    <a:lnTo>
                      <a:pt x="222" y="6086"/>
                    </a:lnTo>
                    <a:lnTo>
                      <a:pt x="290" y="6162"/>
                    </a:lnTo>
                    <a:lnTo>
                      <a:pt x="375" y="6230"/>
                    </a:lnTo>
                    <a:lnTo>
                      <a:pt x="460" y="6290"/>
                    </a:lnTo>
                    <a:lnTo>
                      <a:pt x="562" y="6341"/>
                    </a:lnTo>
                    <a:lnTo>
                      <a:pt x="672" y="6383"/>
                    </a:lnTo>
                    <a:lnTo>
                      <a:pt x="791" y="6409"/>
                    </a:lnTo>
                    <a:lnTo>
                      <a:pt x="927" y="6434"/>
                    </a:lnTo>
                    <a:lnTo>
                      <a:pt x="1072" y="6443"/>
                    </a:lnTo>
                    <a:lnTo>
                      <a:pt x="1233" y="6434"/>
                    </a:lnTo>
                    <a:lnTo>
                      <a:pt x="1352" y="6426"/>
                    </a:lnTo>
                    <a:lnTo>
                      <a:pt x="1480" y="6409"/>
                    </a:lnTo>
                    <a:lnTo>
                      <a:pt x="1607" y="6392"/>
                    </a:lnTo>
                    <a:lnTo>
                      <a:pt x="1743" y="6358"/>
                    </a:lnTo>
                    <a:lnTo>
                      <a:pt x="1973" y="6307"/>
                    </a:lnTo>
                    <a:lnTo>
                      <a:pt x="2194" y="6239"/>
                    </a:lnTo>
                    <a:lnTo>
                      <a:pt x="2423" y="6154"/>
                    </a:lnTo>
                    <a:lnTo>
                      <a:pt x="2661" y="6069"/>
                    </a:lnTo>
                    <a:lnTo>
                      <a:pt x="2899" y="5967"/>
                    </a:lnTo>
                    <a:lnTo>
                      <a:pt x="3137" y="5865"/>
                    </a:lnTo>
                    <a:lnTo>
                      <a:pt x="3638" y="5627"/>
                    </a:lnTo>
                    <a:lnTo>
                      <a:pt x="4148" y="5363"/>
                    </a:lnTo>
                    <a:lnTo>
                      <a:pt x="4684" y="5083"/>
                    </a:lnTo>
                    <a:lnTo>
                      <a:pt x="5236" y="4794"/>
                    </a:lnTo>
                    <a:lnTo>
                      <a:pt x="5806" y="4497"/>
                    </a:lnTo>
                    <a:lnTo>
                      <a:pt x="6401" y="4208"/>
                    </a:lnTo>
                    <a:lnTo>
                      <a:pt x="6707" y="4063"/>
                    </a:lnTo>
                    <a:lnTo>
                      <a:pt x="7021" y="3927"/>
                    </a:lnTo>
                    <a:lnTo>
                      <a:pt x="7336" y="3791"/>
                    </a:lnTo>
                    <a:lnTo>
                      <a:pt x="7667" y="3664"/>
                    </a:lnTo>
                    <a:lnTo>
                      <a:pt x="7999" y="3536"/>
                    </a:lnTo>
                    <a:lnTo>
                      <a:pt x="8330" y="3426"/>
                    </a:lnTo>
                    <a:lnTo>
                      <a:pt x="8678" y="3315"/>
                    </a:lnTo>
                    <a:lnTo>
                      <a:pt x="9027" y="3213"/>
                    </a:lnTo>
                    <a:lnTo>
                      <a:pt x="9384" y="3120"/>
                    </a:lnTo>
                    <a:lnTo>
                      <a:pt x="9749" y="3043"/>
                    </a:lnTo>
                    <a:lnTo>
                      <a:pt x="10123" y="2975"/>
                    </a:lnTo>
                    <a:lnTo>
                      <a:pt x="10497" y="2916"/>
                    </a:lnTo>
                    <a:lnTo>
                      <a:pt x="10888" y="2873"/>
                    </a:lnTo>
                    <a:lnTo>
                      <a:pt x="11279" y="2848"/>
                    </a:lnTo>
                    <a:lnTo>
                      <a:pt x="11339" y="2839"/>
                    </a:lnTo>
                    <a:lnTo>
                      <a:pt x="11611" y="2822"/>
                    </a:lnTo>
                    <a:lnTo>
                      <a:pt x="12325" y="2780"/>
                    </a:lnTo>
                    <a:lnTo>
                      <a:pt x="12945" y="2720"/>
                    </a:lnTo>
                    <a:lnTo>
                      <a:pt x="13481" y="2661"/>
                    </a:lnTo>
                    <a:lnTo>
                      <a:pt x="13719" y="2627"/>
                    </a:lnTo>
                    <a:lnTo>
                      <a:pt x="13931" y="2593"/>
                    </a:lnTo>
                    <a:lnTo>
                      <a:pt x="14127" y="2550"/>
                    </a:lnTo>
                    <a:lnTo>
                      <a:pt x="14296" y="2508"/>
                    </a:lnTo>
                    <a:lnTo>
                      <a:pt x="14449" y="2465"/>
                    </a:lnTo>
                    <a:lnTo>
                      <a:pt x="14585" y="2423"/>
                    </a:lnTo>
                    <a:lnTo>
                      <a:pt x="14696" y="2372"/>
                    </a:lnTo>
                    <a:lnTo>
                      <a:pt x="14789" y="2321"/>
                    </a:lnTo>
                    <a:lnTo>
                      <a:pt x="14866" y="2270"/>
                    </a:lnTo>
                    <a:lnTo>
                      <a:pt x="14917" y="2210"/>
                    </a:lnTo>
                    <a:lnTo>
                      <a:pt x="14951" y="2151"/>
                    </a:lnTo>
                    <a:lnTo>
                      <a:pt x="14959" y="2091"/>
                    </a:lnTo>
                    <a:lnTo>
                      <a:pt x="14951" y="2032"/>
                    </a:lnTo>
                    <a:lnTo>
                      <a:pt x="14925" y="1964"/>
                    </a:lnTo>
                    <a:lnTo>
                      <a:pt x="14883" y="1896"/>
                    </a:lnTo>
                    <a:lnTo>
                      <a:pt x="14815" y="1819"/>
                    </a:lnTo>
                    <a:lnTo>
                      <a:pt x="14738" y="1743"/>
                    </a:lnTo>
                    <a:lnTo>
                      <a:pt x="14636" y="1666"/>
                    </a:lnTo>
                    <a:lnTo>
                      <a:pt x="14509" y="1581"/>
                    </a:lnTo>
                    <a:lnTo>
                      <a:pt x="14373" y="1505"/>
                    </a:lnTo>
                    <a:lnTo>
                      <a:pt x="14211" y="1411"/>
                    </a:lnTo>
                    <a:lnTo>
                      <a:pt x="14042" y="1326"/>
                    </a:lnTo>
                    <a:lnTo>
                      <a:pt x="13634" y="1131"/>
                    </a:lnTo>
                    <a:lnTo>
                      <a:pt x="13158" y="927"/>
                    </a:lnTo>
                    <a:lnTo>
                      <a:pt x="12886" y="825"/>
                    </a:lnTo>
                    <a:lnTo>
                      <a:pt x="12605" y="714"/>
                    </a:lnTo>
                    <a:lnTo>
                      <a:pt x="12325" y="621"/>
                    </a:lnTo>
                    <a:lnTo>
                      <a:pt x="12027" y="527"/>
                    </a:lnTo>
                    <a:lnTo>
                      <a:pt x="11730" y="442"/>
                    </a:lnTo>
                    <a:lnTo>
                      <a:pt x="11424" y="357"/>
                    </a:lnTo>
                    <a:lnTo>
                      <a:pt x="11109" y="281"/>
                    </a:lnTo>
                    <a:lnTo>
                      <a:pt x="10795" y="213"/>
                    </a:lnTo>
                    <a:lnTo>
                      <a:pt x="10472" y="153"/>
                    </a:lnTo>
                    <a:lnTo>
                      <a:pt x="10149" y="102"/>
                    </a:lnTo>
                    <a:lnTo>
                      <a:pt x="9817" y="68"/>
                    </a:lnTo>
                    <a:lnTo>
                      <a:pt x="9477" y="34"/>
                    </a:lnTo>
                    <a:lnTo>
                      <a:pt x="9137" y="9"/>
                    </a:lnTo>
                    <a:lnTo>
                      <a:pt x="87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33"/>
              <p:cNvSpPr/>
              <p:nvPr/>
            </p:nvSpPr>
            <p:spPr>
              <a:xfrm>
                <a:off x="-1532911" y="2388293"/>
                <a:ext cx="413385" cy="755973"/>
              </a:xfrm>
              <a:custGeom>
                <a:rect b="b" l="l" r="r" t="t"/>
                <a:pathLst>
                  <a:path extrusionOk="0" h="8628" w="4718">
                    <a:moveTo>
                      <a:pt x="2440" y="0"/>
                    </a:moveTo>
                    <a:lnTo>
                      <a:pt x="2168" y="51"/>
                    </a:lnTo>
                    <a:lnTo>
                      <a:pt x="1879" y="119"/>
                    </a:lnTo>
                    <a:lnTo>
                      <a:pt x="1522" y="204"/>
                    </a:lnTo>
                    <a:lnTo>
                      <a:pt x="1123" y="306"/>
                    </a:lnTo>
                    <a:lnTo>
                      <a:pt x="715" y="425"/>
                    </a:lnTo>
                    <a:lnTo>
                      <a:pt x="519" y="485"/>
                    </a:lnTo>
                    <a:lnTo>
                      <a:pt x="332" y="553"/>
                    </a:lnTo>
                    <a:lnTo>
                      <a:pt x="162" y="621"/>
                    </a:lnTo>
                    <a:lnTo>
                      <a:pt x="1" y="689"/>
                    </a:lnTo>
                    <a:lnTo>
                      <a:pt x="281" y="952"/>
                    </a:lnTo>
                    <a:lnTo>
                      <a:pt x="638" y="1284"/>
                    </a:lnTo>
                    <a:lnTo>
                      <a:pt x="834" y="1471"/>
                    </a:lnTo>
                    <a:lnTo>
                      <a:pt x="1029" y="1683"/>
                    </a:lnTo>
                    <a:lnTo>
                      <a:pt x="1233" y="1904"/>
                    </a:lnTo>
                    <a:lnTo>
                      <a:pt x="1429" y="2151"/>
                    </a:lnTo>
                    <a:lnTo>
                      <a:pt x="1624" y="2406"/>
                    </a:lnTo>
                    <a:lnTo>
                      <a:pt x="1811" y="2669"/>
                    </a:lnTo>
                    <a:lnTo>
                      <a:pt x="1905" y="2814"/>
                    </a:lnTo>
                    <a:lnTo>
                      <a:pt x="1981" y="2958"/>
                    </a:lnTo>
                    <a:lnTo>
                      <a:pt x="2066" y="3103"/>
                    </a:lnTo>
                    <a:lnTo>
                      <a:pt x="2143" y="3256"/>
                    </a:lnTo>
                    <a:lnTo>
                      <a:pt x="2211" y="3409"/>
                    </a:lnTo>
                    <a:lnTo>
                      <a:pt x="2279" y="3570"/>
                    </a:lnTo>
                    <a:lnTo>
                      <a:pt x="2330" y="3732"/>
                    </a:lnTo>
                    <a:lnTo>
                      <a:pt x="2381" y="3893"/>
                    </a:lnTo>
                    <a:lnTo>
                      <a:pt x="2432" y="4055"/>
                    </a:lnTo>
                    <a:lnTo>
                      <a:pt x="2466" y="4225"/>
                    </a:lnTo>
                    <a:lnTo>
                      <a:pt x="2491" y="4403"/>
                    </a:lnTo>
                    <a:lnTo>
                      <a:pt x="2517" y="4573"/>
                    </a:lnTo>
                    <a:lnTo>
                      <a:pt x="2542" y="4998"/>
                    </a:lnTo>
                    <a:lnTo>
                      <a:pt x="2568" y="5406"/>
                    </a:lnTo>
                    <a:lnTo>
                      <a:pt x="2576" y="5797"/>
                    </a:lnTo>
                    <a:lnTo>
                      <a:pt x="2576" y="6171"/>
                    </a:lnTo>
                    <a:lnTo>
                      <a:pt x="2568" y="6528"/>
                    </a:lnTo>
                    <a:lnTo>
                      <a:pt x="2559" y="6859"/>
                    </a:lnTo>
                    <a:lnTo>
                      <a:pt x="2534" y="7174"/>
                    </a:lnTo>
                    <a:lnTo>
                      <a:pt x="2517" y="7463"/>
                    </a:lnTo>
                    <a:lnTo>
                      <a:pt x="2466" y="7947"/>
                    </a:lnTo>
                    <a:lnTo>
                      <a:pt x="2423" y="8313"/>
                    </a:lnTo>
                    <a:lnTo>
                      <a:pt x="2381" y="8551"/>
                    </a:lnTo>
                    <a:lnTo>
                      <a:pt x="2372" y="8627"/>
                    </a:lnTo>
                    <a:lnTo>
                      <a:pt x="4548" y="7888"/>
                    </a:lnTo>
                    <a:lnTo>
                      <a:pt x="4556" y="7786"/>
                    </a:lnTo>
                    <a:lnTo>
                      <a:pt x="4599" y="7514"/>
                    </a:lnTo>
                    <a:lnTo>
                      <a:pt x="4650" y="7097"/>
                    </a:lnTo>
                    <a:lnTo>
                      <a:pt x="4667" y="6834"/>
                    </a:lnTo>
                    <a:lnTo>
                      <a:pt x="4692" y="6545"/>
                    </a:lnTo>
                    <a:lnTo>
                      <a:pt x="4709" y="6230"/>
                    </a:lnTo>
                    <a:lnTo>
                      <a:pt x="4718" y="5899"/>
                    </a:lnTo>
                    <a:lnTo>
                      <a:pt x="4718" y="5542"/>
                    </a:lnTo>
                    <a:lnTo>
                      <a:pt x="4709" y="5176"/>
                    </a:lnTo>
                    <a:lnTo>
                      <a:pt x="4692" y="4794"/>
                    </a:lnTo>
                    <a:lnTo>
                      <a:pt x="4658" y="4403"/>
                    </a:lnTo>
                    <a:lnTo>
                      <a:pt x="4607" y="4012"/>
                    </a:lnTo>
                    <a:lnTo>
                      <a:pt x="4548" y="3613"/>
                    </a:lnTo>
                    <a:lnTo>
                      <a:pt x="4505" y="3417"/>
                    </a:lnTo>
                    <a:lnTo>
                      <a:pt x="4454" y="3222"/>
                    </a:lnTo>
                    <a:lnTo>
                      <a:pt x="4403" y="3035"/>
                    </a:lnTo>
                    <a:lnTo>
                      <a:pt x="4344" y="2848"/>
                    </a:lnTo>
                    <a:lnTo>
                      <a:pt x="4276" y="2669"/>
                    </a:lnTo>
                    <a:lnTo>
                      <a:pt x="4208" y="2491"/>
                    </a:lnTo>
                    <a:lnTo>
                      <a:pt x="4131" y="2321"/>
                    </a:lnTo>
                    <a:lnTo>
                      <a:pt x="4055" y="2151"/>
                    </a:lnTo>
                    <a:lnTo>
                      <a:pt x="3885" y="1836"/>
                    </a:lnTo>
                    <a:lnTo>
                      <a:pt x="3707" y="1539"/>
                    </a:lnTo>
                    <a:lnTo>
                      <a:pt x="3528" y="1258"/>
                    </a:lnTo>
                    <a:lnTo>
                      <a:pt x="3350" y="1012"/>
                    </a:lnTo>
                    <a:lnTo>
                      <a:pt x="3171" y="782"/>
                    </a:lnTo>
                    <a:lnTo>
                      <a:pt x="3001" y="578"/>
                    </a:lnTo>
                    <a:lnTo>
                      <a:pt x="2848" y="408"/>
                    </a:lnTo>
                    <a:lnTo>
                      <a:pt x="2712" y="264"/>
                    </a:lnTo>
                    <a:lnTo>
                      <a:pt x="2508" y="68"/>
                    </a:lnTo>
                    <a:lnTo>
                      <a:pt x="2440" y="0"/>
                    </a:lnTo>
                    <a:close/>
                  </a:path>
                </a:pathLst>
              </a:custGeom>
              <a:solidFill>
                <a:srgbClr val="070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8" name="Google Shape;1748;p33"/>
            <p:cNvGrpSpPr/>
            <p:nvPr/>
          </p:nvGrpSpPr>
          <p:grpSpPr>
            <a:xfrm>
              <a:off x="-4450204" y="2628902"/>
              <a:ext cx="1467878" cy="1459729"/>
              <a:chOff x="-4366429" y="2542414"/>
              <a:chExt cx="1467878" cy="1459729"/>
            </a:xfrm>
          </p:grpSpPr>
          <p:sp>
            <p:nvSpPr>
              <p:cNvPr id="1749" name="Google Shape;1749;p33"/>
              <p:cNvSpPr/>
              <p:nvPr/>
            </p:nvSpPr>
            <p:spPr>
              <a:xfrm>
                <a:off x="-4332170" y="2557310"/>
                <a:ext cx="860940" cy="522908"/>
              </a:xfrm>
              <a:custGeom>
                <a:rect b="b" l="l" r="r" t="t"/>
                <a:pathLst>
                  <a:path extrusionOk="0" h="5968" w="9826">
                    <a:moveTo>
                      <a:pt x="5253" y="1369"/>
                    </a:moveTo>
                    <a:lnTo>
                      <a:pt x="5329" y="1386"/>
                    </a:lnTo>
                    <a:lnTo>
                      <a:pt x="5406" y="1403"/>
                    </a:lnTo>
                    <a:lnTo>
                      <a:pt x="5474" y="1437"/>
                    </a:lnTo>
                    <a:lnTo>
                      <a:pt x="5533" y="1471"/>
                    </a:lnTo>
                    <a:lnTo>
                      <a:pt x="7488" y="3035"/>
                    </a:lnTo>
                    <a:lnTo>
                      <a:pt x="7530" y="3078"/>
                    </a:lnTo>
                    <a:lnTo>
                      <a:pt x="7556" y="3120"/>
                    </a:lnTo>
                    <a:lnTo>
                      <a:pt x="7573" y="3171"/>
                    </a:lnTo>
                    <a:lnTo>
                      <a:pt x="7573" y="3222"/>
                    </a:lnTo>
                    <a:lnTo>
                      <a:pt x="7556" y="3273"/>
                    </a:lnTo>
                    <a:lnTo>
                      <a:pt x="7522" y="3315"/>
                    </a:lnTo>
                    <a:lnTo>
                      <a:pt x="7471" y="3358"/>
                    </a:lnTo>
                    <a:lnTo>
                      <a:pt x="7411" y="3392"/>
                    </a:lnTo>
                    <a:lnTo>
                      <a:pt x="4887" y="4548"/>
                    </a:lnTo>
                    <a:lnTo>
                      <a:pt x="4811" y="4582"/>
                    </a:lnTo>
                    <a:lnTo>
                      <a:pt x="4734" y="4590"/>
                    </a:lnTo>
                    <a:lnTo>
                      <a:pt x="4658" y="4599"/>
                    </a:lnTo>
                    <a:lnTo>
                      <a:pt x="4573" y="4599"/>
                    </a:lnTo>
                    <a:lnTo>
                      <a:pt x="4496" y="4590"/>
                    </a:lnTo>
                    <a:lnTo>
                      <a:pt x="4420" y="4565"/>
                    </a:lnTo>
                    <a:lnTo>
                      <a:pt x="4352" y="4539"/>
                    </a:lnTo>
                    <a:lnTo>
                      <a:pt x="4292" y="4497"/>
                    </a:lnTo>
                    <a:lnTo>
                      <a:pt x="2337" y="2942"/>
                    </a:lnTo>
                    <a:lnTo>
                      <a:pt x="2295" y="2891"/>
                    </a:lnTo>
                    <a:lnTo>
                      <a:pt x="2261" y="2848"/>
                    </a:lnTo>
                    <a:lnTo>
                      <a:pt x="2252" y="2797"/>
                    </a:lnTo>
                    <a:lnTo>
                      <a:pt x="2252" y="2746"/>
                    </a:lnTo>
                    <a:lnTo>
                      <a:pt x="2269" y="2704"/>
                    </a:lnTo>
                    <a:lnTo>
                      <a:pt x="2303" y="2653"/>
                    </a:lnTo>
                    <a:lnTo>
                      <a:pt x="2354" y="2610"/>
                    </a:lnTo>
                    <a:lnTo>
                      <a:pt x="2414" y="2576"/>
                    </a:lnTo>
                    <a:lnTo>
                      <a:pt x="4938" y="1420"/>
                    </a:lnTo>
                    <a:lnTo>
                      <a:pt x="5015" y="1395"/>
                    </a:lnTo>
                    <a:lnTo>
                      <a:pt x="5091" y="1378"/>
                    </a:lnTo>
                    <a:lnTo>
                      <a:pt x="5168" y="1369"/>
                    </a:lnTo>
                    <a:close/>
                    <a:moveTo>
                      <a:pt x="5023" y="1"/>
                    </a:moveTo>
                    <a:lnTo>
                      <a:pt x="4760" y="18"/>
                    </a:lnTo>
                    <a:lnTo>
                      <a:pt x="4513" y="43"/>
                    </a:lnTo>
                    <a:lnTo>
                      <a:pt x="4258" y="86"/>
                    </a:lnTo>
                    <a:lnTo>
                      <a:pt x="4020" y="154"/>
                    </a:lnTo>
                    <a:lnTo>
                      <a:pt x="3782" y="230"/>
                    </a:lnTo>
                    <a:lnTo>
                      <a:pt x="3561" y="324"/>
                    </a:lnTo>
                    <a:lnTo>
                      <a:pt x="1037" y="1480"/>
                    </a:lnTo>
                    <a:lnTo>
                      <a:pt x="825" y="1582"/>
                    </a:lnTo>
                    <a:lnTo>
                      <a:pt x="646" y="1701"/>
                    </a:lnTo>
                    <a:lnTo>
                      <a:pt x="561" y="1760"/>
                    </a:lnTo>
                    <a:lnTo>
                      <a:pt x="485" y="1828"/>
                    </a:lnTo>
                    <a:lnTo>
                      <a:pt x="408" y="1896"/>
                    </a:lnTo>
                    <a:lnTo>
                      <a:pt x="340" y="1956"/>
                    </a:lnTo>
                    <a:lnTo>
                      <a:pt x="281" y="2032"/>
                    </a:lnTo>
                    <a:lnTo>
                      <a:pt x="230" y="2100"/>
                    </a:lnTo>
                    <a:lnTo>
                      <a:pt x="179" y="2168"/>
                    </a:lnTo>
                    <a:lnTo>
                      <a:pt x="136" y="2245"/>
                    </a:lnTo>
                    <a:lnTo>
                      <a:pt x="102" y="2321"/>
                    </a:lnTo>
                    <a:lnTo>
                      <a:pt x="68" y="2398"/>
                    </a:lnTo>
                    <a:lnTo>
                      <a:pt x="43" y="2474"/>
                    </a:lnTo>
                    <a:lnTo>
                      <a:pt x="26" y="2551"/>
                    </a:lnTo>
                    <a:lnTo>
                      <a:pt x="9" y="2627"/>
                    </a:lnTo>
                    <a:lnTo>
                      <a:pt x="0" y="2704"/>
                    </a:lnTo>
                    <a:lnTo>
                      <a:pt x="0" y="2780"/>
                    </a:lnTo>
                    <a:lnTo>
                      <a:pt x="9" y="2857"/>
                    </a:lnTo>
                    <a:lnTo>
                      <a:pt x="17" y="2942"/>
                    </a:lnTo>
                    <a:lnTo>
                      <a:pt x="34" y="3018"/>
                    </a:lnTo>
                    <a:lnTo>
                      <a:pt x="60" y="3095"/>
                    </a:lnTo>
                    <a:lnTo>
                      <a:pt x="94" y="3171"/>
                    </a:lnTo>
                    <a:lnTo>
                      <a:pt x="128" y="3247"/>
                    </a:lnTo>
                    <a:lnTo>
                      <a:pt x="170" y="3324"/>
                    </a:lnTo>
                    <a:lnTo>
                      <a:pt x="221" y="3400"/>
                    </a:lnTo>
                    <a:lnTo>
                      <a:pt x="272" y="3468"/>
                    </a:lnTo>
                    <a:lnTo>
                      <a:pt x="340" y="3545"/>
                    </a:lnTo>
                    <a:lnTo>
                      <a:pt x="408" y="3613"/>
                    </a:lnTo>
                    <a:lnTo>
                      <a:pt x="476" y="3689"/>
                    </a:lnTo>
                    <a:lnTo>
                      <a:pt x="561" y="3757"/>
                    </a:lnTo>
                    <a:lnTo>
                      <a:pt x="2516" y="5313"/>
                    </a:lnTo>
                    <a:lnTo>
                      <a:pt x="2601" y="5381"/>
                    </a:lnTo>
                    <a:lnTo>
                      <a:pt x="2694" y="5440"/>
                    </a:lnTo>
                    <a:lnTo>
                      <a:pt x="2890" y="5559"/>
                    </a:lnTo>
                    <a:lnTo>
                      <a:pt x="3102" y="5661"/>
                    </a:lnTo>
                    <a:lnTo>
                      <a:pt x="3323" y="5746"/>
                    </a:lnTo>
                    <a:lnTo>
                      <a:pt x="3553" y="5823"/>
                    </a:lnTo>
                    <a:lnTo>
                      <a:pt x="3791" y="5882"/>
                    </a:lnTo>
                    <a:lnTo>
                      <a:pt x="4037" y="5925"/>
                    </a:lnTo>
                    <a:lnTo>
                      <a:pt x="4292" y="5950"/>
                    </a:lnTo>
                    <a:lnTo>
                      <a:pt x="4547" y="5967"/>
                    </a:lnTo>
                    <a:lnTo>
                      <a:pt x="4802" y="5967"/>
                    </a:lnTo>
                    <a:lnTo>
                      <a:pt x="5057" y="5959"/>
                    </a:lnTo>
                    <a:lnTo>
                      <a:pt x="5312" y="5925"/>
                    </a:lnTo>
                    <a:lnTo>
                      <a:pt x="5567" y="5882"/>
                    </a:lnTo>
                    <a:lnTo>
                      <a:pt x="5805" y="5823"/>
                    </a:lnTo>
                    <a:lnTo>
                      <a:pt x="6043" y="5746"/>
                    </a:lnTo>
                    <a:lnTo>
                      <a:pt x="6264" y="5653"/>
                    </a:lnTo>
                    <a:lnTo>
                      <a:pt x="8788" y="4488"/>
                    </a:lnTo>
                    <a:lnTo>
                      <a:pt x="9001" y="4386"/>
                    </a:lnTo>
                    <a:lnTo>
                      <a:pt x="9094" y="4327"/>
                    </a:lnTo>
                    <a:lnTo>
                      <a:pt x="9179" y="4267"/>
                    </a:lnTo>
                    <a:lnTo>
                      <a:pt x="9264" y="4208"/>
                    </a:lnTo>
                    <a:lnTo>
                      <a:pt x="9341" y="4140"/>
                    </a:lnTo>
                    <a:lnTo>
                      <a:pt x="9417" y="4080"/>
                    </a:lnTo>
                    <a:lnTo>
                      <a:pt x="9485" y="4012"/>
                    </a:lnTo>
                    <a:lnTo>
                      <a:pt x="9545" y="3944"/>
                    </a:lnTo>
                    <a:lnTo>
                      <a:pt x="9596" y="3868"/>
                    </a:lnTo>
                    <a:lnTo>
                      <a:pt x="9647" y="3800"/>
                    </a:lnTo>
                    <a:lnTo>
                      <a:pt x="9689" y="3723"/>
                    </a:lnTo>
                    <a:lnTo>
                      <a:pt x="9723" y="3647"/>
                    </a:lnTo>
                    <a:lnTo>
                      <a:pt x="9757" y="3579"/>
                    </a:lnTo>
                    <a:lnTo>
                      <a:pt x="9783" y="3502"/>
                    </a:lnTo>
                    <a:lnTo>
                      <a:pt x="9800" y="3426"/>
                    </a:lnTo>
                    <a:lnTo>
                      <a:pt x="9817" y="3341"/>
                    </a:lnTo>
                    <a:lnTo>
                      <a:pt x="9825" y="3264"/>
                    </a:lnTo>
                    <a:lnTo>
                      <a:pt x="9825" y="3188"/>
                    </a:lnTo>
                    <a:lnTo>
                      <a:pt x="9817" y="3112"/>
                    </a:lnTo>
                    <a:lnTo>
                      <a:pt x="9808" y="3035"/>
                    </a:lnTo>
                    <a:lnTo>
                      <a:pt x="9791" y="2950"/>
                    </a:lnTo>
                    <a:lnTo>
                      <a:pt x="9766" y="2874"/>
                    </a:lnTo>
                    <a:lnTo>
                      <a:pt x="9732" y="2797"/>
                    </a:lnTo>
                    <a:lnTo>
                      <a:pt x="9698" y="2721"/>
                    </a:lnTo>
                    <a:lnTo>
                      <a:pt x="9655" y="2644"/>
                    </a:lnTo>
                    <a:lnTo>
                      <a:pt x="9604" y="2568"/>
                    </a:lnTo>
                    <a:lnTo>
                      <a:pt x="9553" y="2500"/>
                    </a:lnTo>
                    <a:lnTo>
                      <a:pt x="9485" y="2423"/>
                    </a:lnTo>
                    <a:lnTo>
                      <a:pt x="9417" y="2355"/>
                    </a:lnTo>
                    <a:lnTo>
                      <a:pt x="9341" y="2287"/>
                    </a:lnTo>
                    <a:lnTo>
                      <a:pt x="9264" y="2219"/>
                    </a:lnTo>
                    <a:lnTo>
                      <a:pt x="7309" y="655"/>
                    </a:lnTo>
                    <a:lnTo>
                      <a:pt x="7225" y="587"/>
                    </a:lnTo>
                    <a:lnTo>
                      <a:pt x="7131" y="528"/>
                    </a:lnTo>
                    <a:lnTo>
                      <a:pt x="6936" y="409"/>
                    </a:lnTo>
                    <a:lnTo>
                      <a:pt x="6723" y="307"/>
                    </a:lnTo>
                    <a:lnTo>
                      <a:pt x="6502" y="222"/>
                    </a:lnTo>
                    <a:lnTo>
                      <a:pt x="6273" y="145"/>
                    </a:lnTo>
                    <a:lnTo>
                      <a:pt x="6035" y="94"/>
                    </a:lnTo>
                    <a:lnTo>
                      <a:pt x="5788" y="43"/>
                    </a:lnTo>
                    <a:lnTo>
                      <a:pt x="5533" y="18"/>
                    </a:lnTo>
                    <a:lnTo>
                      <a:pt x="52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3"/>
              <p:cNvSpPr/>
              <p:nvPr/>
            </p:nvSpPr>
            <p:spPr>
              <a:xfrm>
                <a:off x="-4332170" y="2557310"/>
                <a:ext cx="860940" cy="522908"/>
              </a:xfrm>
              <a:custGeom>
                <a:rect b="b" l="l" r="r" t="t"/>
                <a:pathLst>
                  <a:path extrusionOk="0" fill="none" h="5968" w="9826">
                    <a:moveTo>
                      <a:pt x="5533" y="18"/>
                    </a:moveTo>
                    <a:lnTo>
                      <a:pt x="5533" y="18"/>
                    </a:lnTo>
                    <a:lnTo>
                      <a:pt x="5788" y="43"/>
                    </a:lnTo>
                    <a:lnTo>
                      <a:pt x="6035" y="94"/>
                    </a:lnTo>
                    <a:lnTo>
                      <a:pt x="6273" y="145"/>
                    </a:lnTo>
                    <a:lnTo>
                      <a:pt x="6502" y="222"/>
                    </a:lnTo>
                    <a:lnTo>
                      <a:pt x="6723" y="307"/>
                    </a:lnTo>
                    <a:lnTo>
                      <a:pt x="6936" y="409"/>
                    </a:lnTo>
                    <a:lnTo>
                      <a:pt x="7131" y="528"/>
                    </a:lnTo>
                    <a:lnTo>
                      <a:pt x="7225" y="587"/>
                    </a:lnTo>
                    <a:lnTo>
                      <a:pt x="7309" y="655"/>
                    </a:lnTo>
                    <a:lnTo>
                      <a:pt x="9264" y="2219"/>
                    </a:lnTo>
                    <a:lnTo>
                      <a:pt x="9264" y="2219"/>
                    </a:lnTo>
                    <a:lnTo>
                      <a:pt x="9341" y="2287"/>
                    </a:lnTo>
                    <a:lnTo>
                      <a:pt x="9417" y="2355"/>
                    </a:lnTo>
                    <a:lnTo>
                      <a:pt x="9485" y="2423"/>
                    </a:lnTo>
                    <a:lnTo>
                      <a:pt x="9553" y="2500"/>
                    </a:lnTo>
                    <a:lnTo>
                      <a:pt x="9604" y="2568"/>
                    </a:lnTo>
                    <a:lnTo>
                      <a:pt x="9655" y="2644"/>
                    </a:lnTo>
                    <a:lnTo>
                      <a:pt x="9698" y="2721"/>
                    </a:lnTo>
                    <a:lnTo>
                      <a:pt x="9732" y="2797"/>
                    </a:lnTo>
                    <a:lnTo>
                      <a:pt x="9766" y="2874"/>
                    </a:lnTo>
                    <a:lnTo>
                      <a:pt x="9791" y="2950"/>
                    </a:lnTo>
                    <a:lnTo>
                      <a:pt x="9808" y="3035"/>
                    </a:lnTo>
                    <a:lnTo>
                      <a:pt x="9817" y="3112"/>
                    </a:lnTo>
                    <a:lnTo>
                      <a:pt x="9825" y="3188"/>
                    </a:lnTo>
                    <a:lnTo>
                      <a:pt x="9825" y="3264"/>
                    </a:lnTo>
                    <a:lnTo>
                      <a:pt x="9817" y="3341"/>
                    </a:lnTo>
                    <a:lnTo>
                      <a:pt x="9800" y="3426"/>
                    </a:lnTo>
                    <a:lnTo>
                      <a:pt x="9800" y="3426"/>
                    </a:lnTo>
                    <a:lnTo>
                      <a:pt x="9783" y="3502"/>
                    </a:lnTo>
                    <a:lnTo>
                      <a:pt x="9757" y="3579"/>
                    </a:lnTo>
                    <a:lnTo>
                      <a:pt x="9723" y="3647"/>
                    </a:lnTo>
                    <a:lnTo>
                      <a:pt x="9689" y="3723"/>
                    </a:lnTo>
                    <a:lnTo>
                      <a:pt x="9647" y="3800"/>
                    </a:lnTo>
                    <a:lnTo>
                      <a:pt x="9596" y="3868"/>
                    </a:lnTo>
                    <a:lnTo>
                      <a:pt x="9545" y="3944"/>
                    </a:lnTo>
                    <a:lnTo>
                      <a:pt x="9485" y="4012"/>
                    </a:lnTo>
                    <a:lnTo>
                      <a:pt x="9417" y="4080"/>
                    </a:lnTo>
                    <a:lnTo>
                      <a:pt x="9341" y="4140"/>
                    </a:lnTo>
                    <a:lnTo>
                      <a:pt x="9264" y="4208"/>
                    </a:lnTo>
                    <a:lnTo>
                      <a:pt x="9179" y="4267"/>
                    </a:lnTo>
                    <a:lnTo>
                      <a:pt x="9094" y="4327"/>
                    </a:lnTo>
                    <a:lnTo>
                      <a:pt x="9001" y="4386"/>
                    </a:lnTo>
                    <a:lnTo>
                      <a:pt x="8788" y="4488"/>
                    </a:lnTo>
                    <a:lnTo>
                      <a:pt x="6264" y="5653"/>
                    </a:lnTo>
                    <a:lnTo>
                      <a:pt x="6264" y="5653"/>
                    </a:lnTo>
                    <a:lnTo>
                      <a:pt x="6043" y="5746"/>
                    </a:lnTo>
                    <a:lnTo>
                      <a:pt x="5805" y="5823"/>
                    </a:lnTo>
                    <a:lnTo>
                      <a:pt x="5567" y="5882"/>
                    </a:lnTo>
                    <a:lnTo>
                      <a:pt x="5312" y="5925"/>
                    </a:lnTo>
                    <a:lnTo>
                      <a:pt x="5057" y="5959"/>
                    </a:lnTo>
                    <a:lnTo>
                      <a:pt x="4802" y="5967"/>
                    </a:lnTo>
                    <a:lnTo>
                      <a:pt x="4547" y="5967"/>
                    </a:lnTo>
                    <a:lnTo>
                      <a:pt x="4292" y="5950"/>
                    </a:lnTo>
                    <a:lnTo>
                      <a:pt x="4292" y="5950"/>
                    </a:lnTo>
                    <a:lnTo>
                      <a:pt x="4037" y="5925"/>
                    </a:lnTo>
                    <a:lnTo>
                      <a:pt x="3791" y="5882"/>
                    </a:lnTo>
                    <a:lnTo>
                      <a:pt x="3553" y="5823"/>
                    </a:lnTo>
                    <a:lnTo>
                      <a:pt x="3323" y="5746"/>
                    </a:lnTo>
                    <a:lnTo>
                      <a:pt x="3102" y="5661"/>
                    </a:lnTo>
                    <a:lnTo>
                      <a:pt x="2890" y="5559"/>
                    </a:lnTo>
                    <a:lnTo>
                      <a:pt x="2694" y="5440"/>
                    </a:lnTo>
                    <a:lnTo>
                      <a:pt x="2601" y="5381"/>
                    </a:lnTo>
                    <a:lnTo>
                      <a:pt x="2516" y="5313"/>
                    </a:lnTo>
                    <a:lnTo>
                      <a:pt x="561" y="3757"/>
                    </a:lnTo>
                    <a:lnTo>
                      <a:pt x="561" y="3757"/>
                    </a:lnTo>
                    <a:lnTo>
                      <a:pt x="476" y="3689"/>
                    </a:lnTo>
                    <a:lnTo>
                      <a:pt x="408" y="3613"/>
                    </a:lnTo>
                    <a:lnTo>
                      <a:pt x="340" y="3545"/>
                    </a:lnTo>
                    <a:lnTo>
                      <a:pt x="272" y="3468"/>
                    </a:lnTo>
                    <a:lnTo>
                      <a:pt x="221" y="3400"/>
                    </a:lnTo>
                    <a:lnTo>
                      <a:pt x="170" y="3324"/>
                    </a:lnTo>
                    <a:lnTo>
                      <a:pt x="128" y="3247"/>
                    </a:lnTo>
                    <a:lnTo>
                      <a:pt x="94" y="3171"/>
                    </a:lnTo>
                    <a:lnTo>
                      <a:pt x="60" y="3095"/>
                    </a:lnTo>
                    <a:lnTo>
                      <a:pt x="34" y="3018"/>
                    </a:lnTo>
                    <a:lnTo>
                      <a:pt x="17" y="2942"/>
                    </a:lnTo>
                    <a:lnTo>
                      <a:pt x="9" y="2857"/>
                    </a:lnTo>
                    <a:lnTo>
                      <a:pt x="0" y="2780"/>
                    </a:lnTo>
                    <a:lnTo>
                      <a:pt x="0" y="2704"/>
                    </a:lnTo>
                    <a:lnTo>
                      <a:pt x="9" y="2627"/>
                    </a:lnTo>
                    <a:lnTo>
                      <a:pt x="26" y="2551"/>
                    </a:lnTo>
                    <a:lnTo>
                      <a:pt x="26" y="2551"/>
                    </a:lnTo>
                    <a:lnTo>
                      <a:pt x="43" y="2474"/>
                    </a:lnTo>
                    <a:lnTo>
                      <a:pt x="68" y="2398"/>
                    </a:lnTo>
                    <a:lnTo>
                      <a:pt x="102" y="2321"/>
                    </a:lnTo>
                    <a:lnTo>
                      <a:pt x="136" y="2245"/>
                    </a:lnTo>
                    <a:lnTo>
                      <a:pt x="179" y="2168"/>
                    </a:lnTo>
                    <a:lnTo>
                      <a:pt x="230" y="2100"/>
                    </a:lnTo>
                    <a:lnTo>
                      <a:pt x="281" y="2032"/>
                    </a:lnTo>
                    <a:lnTo>
                      <a:pt x="340" y="1956"/>
                    </a:lnTo>
                    <a:lnTo>
                      <a:pt x="408" y="1896"/>
                    </a:lnTo>
                    <a:lnTo>
                      <a:pt x="485" y="1828"/>
                    </a:lnTo>
                    <a:lnTo>
                      <a:pt x="561" y="1760"/>
                    </a:lnTo>
                    <a:lnTo>
                      <a:pt x="646" y="1701"/>
                    </a:lnTo>
                    <a:lnTo>
                      <a:pt x="825" y="1582"/>
                    </a:lnTo>
                    <a:lnTo>
                      <a:pt x="1037" y="1480"/>
                    </a:lnTo>
                    <a:lnTo>
                      <a:pt x="3561" y="324"/>
                    </a:lnTo>
                    <a:lnTo>
                      <a:pt x="3561" y="324"/>
                    </a:lnTo>
                    <a:lnTo>
                      <a:pt x="3782" y="230"/>
                    </a:lnTo>
                    <a:lnTo>
                      <a:pt x="4020" y="154"/>
                    </a:lnTo>
                    <a:lnTo>
                      <a:pt x="4258" y="86"/>
                    </a:lnTo>
                    <a:lnTo>
                      <a:pt x="4513" y="43"/>
                    </a:lnTo>
                    <a:lnTo>
                      <a:pt x="4760" y="18"/>
                    </a:lnTo>
                    <a:lnTo>
                      <a:pt x="5023" y="1"/>
                    </a:lnTo>
                    <a:lnTo>
                      <a:pt x="5278" y="1"/>
                    </a:lnTo>
                    <a:lnTo>
                      <a:pt x="5533" y="18"/>
                    </a:lnTo>
                    <a:lnTo>
                      <a:pt x="5533" y="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3"/>
              <p:cNvSpPr/>
              <p:nvPr/>
            </p:nvSpPr>
            <p:spPr>
              <a:xfrm>
                <a:off x="-4134852" y="2677260"/>
                <a:ext cx="466219" cy="283008"/>
              </a:xfrm>
              <a:custGeom>
                <a:rect b="b" l="l" r="r" t="t"/>
                <a:pathLst>
                  <a:path extrusionOk="0" fill="none" h="3230" w="5321">
                    <a:moveTo>
                      <a:pt x="5236" y="1666"/>
                    </a:moveTo>
                    <a:lnTo>
                      <a:pt x="3281" y="102"/>
                    </a:lnTo>
                    <a:lnTo>
                      <a:pt x="3281" y="102"/>
                    </a:lnTo>
                    <a:lnTo>
                      <a:pt x="3222" y="68"/>
                    </a:lnTo>
                    <a:lnTo>
                      <a:pt x="3154" y="34"/>
                    </a:lnTo>
                    <a:lnTo>
                      <a:pt x="3077" y="17"/>
                    </a:lnTo>
                    <a:lnTo>
                      <a:pt x="3001" y="0"/>
                    </a:lnTo>
                    <a:lnTo>
                      <a:pt x="2916" y="0"/>
                    </a:lnTo>
                    <a:lnTo>
                      <a:pt x="2839" y="9"/>
                    </a:lnTo>
                    <a:lnTo>
                      <a:pt x="2763" y="26"/>
                    </a:lnTo>
                    <a:lnTo>
                      <a:pt x="2686" y="51"/>
                    </a:lnTo>
                    <a:lnTo>
                      <a:pt x="162" y="1207"/>
                    </a:lnTo>
                    <a:lnTo>
                      <a:pt x="162" y="1207"/>
                    </a:lnTo>
                    <a:lnTo>
                      <a:pt x="102" y="1241"/>
                    </a:lnTo>
                    <a:lnTo>
                      <a:pt x="51" y="1284"/>
                    </a:lnTo>
                    <a:lnTo>
                      <a:pt x="17" y="1335"/>
                    </a:lnTo>
                    <a:lnTo>
                      <a:pt x="0" y="1377"/>
                    </a:lnTo>
                    <a:lnTo>
                      <a:pt x="0" y="1428"/>
                    </a:lnTo>
                    <a:lnTo>
                      <a:pt x="9" y="1479"/>
                    </a:lnTo>
                    <a:lnTo>
                      <a:pt x="43" y="1522"/>
                    </a:lnTo>
                    <a:lnTo>
                      <a:pt x="85" y="1573"/>
                    </a:lnTo>
                    <a:lnTo>
                      <a:pt x="2040" y="3128"/>
                    </a:lnTo>
                    <a:lnTo>
                      <a:pt x="2040" y="3128"/>
                    </a:lnTo>
                    <a:lnTo>
                      <a:pt x="2100" y="3170"/>
                    </a:lnTo>
                    <a:lnTo>
                      <a:pt x="2168" y="3196"/>
                    </a:lnTo>
                    <a:lnTo>
                      <a:pt x="2244" y="3221"/>
                    </a:lnTo>
                    <a:lnTo>
                      <a:pt x="2321" y="3230"/>
                    </a:lnTo>
                    <a:lnTo>
                      <a:pt x="2406" y="3230"/>
                    </a:lnTo>
                    <a:lnTo>
                      <a:pt x="2482" y="3221"/>
                    </a:lnTo>
                    <a:lnTo>
                      <a:pt x="2559" y="3213"/>
                    </a:lnTo>
                    <a:lnTo>
                      <a:pt x="2635" y="3179"/>
                    </a:lnTo>
                    <a:lnTo>
                      <a:pt x="5159" y="2023"/>
                    </a:lnTo>
                    <a:lnTo>
                      <a:pt x="5159" y="2023"/>
                    </a:lnTo>
                    <a:lnTo>
                      <a:pt x="5219" y="1989"/>
                    </a:lnTo>
                    <a:lnTo>
                      <a:pt x="5270" y="1946"/>
                    </a:lnTo>
                    <a:lnTo>
                      <a:pt x="5304" y="1904"/>
                    </a:lnTo>
                    <a:lnTo>
                      <a:pt x="5321" y="1853"/>
                    </a:lnTo>
                    <a:lnTo>
                      <a:pt x="5321" y="1802"/>
                    </a:lnTo>
                    <a:lnTo>
                      <a:pt x="5304" y="1751"/>
                    </a:lnTo>
                    <a:lnTo>
                      <a:pt x="5278" y="1709"/>
                    </a:lnTo>
                    <a:lnTo>
                      <a:pt x="5236" y="166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33"/>
              <p:cNvSpPr/>
              <p:nvPr/>
            </p:nvSpPr>
            <p:spPr>
              <a:xfrm>
                <a:off x="-4356791" y="2542414"/>
                <a:ext cx="910094" cy="552698"/>
              </a:xfrm>
              <a:custGeom>
                <a:rect b="b" l="l" r="r" t="t"/>
                <a:pathLst>
                  <a:path extrusionOk="0" h="6308" w="10387">
                    <a:moveTo>
                      <a:pt x="5559" y="171"/>
                    </a:moveTo>
                    <a:lnTo>
                      <a:pt x="5814" y="188"/>
                    </a:lnTo>
                    <a:lnTo>
                      <a:pt x="6069" y="213"/>
                    </a:lnTo>
                    <a:lnTo>
                      <a:pt x="6316" y="264"/>
                    </a:lnTo>
                    <a:lnTo>
                      <a:pt x="6554" y="315"/>
                    </a:lnTo>
                    <a:lnTo>
                      <a:pt x="6783" y="392"/>
                    </a:lnTo>
                    <a:lnTo>
                      <a:pt x="7004" y="477"/>
                    </a:lnTo>
                    <a:lnTo>
                      <a:pt x="7217" y="579"/>
                    </a:lnTo>
                    <a:lnTo>
                      <a:pt x="7412" y="698"/>
                    </a:lnTo>
                    <a:lnTo>
                      <a:pt x="7506" y="757"/>
                    </a:lnTo>
                    <a:lnTo>
                      <a:pt x="7590" y="825"/>
                    </a:lnTo>
                    <a:lnTo>
                      <a:pt x="9545" y="2389"/>
                    </a:lnTo>
                    <a:lnTo>
                      <a:pt x="9622" y="2457"/>
                    </a:lnTo>
                    <a:lnTo>
                      <a:pt x="9698" y="2525"/>
                    </a:lnTo>
                    <a:lnTo>
                      <a:pt x="9766" y="2593"/>
                    </a:lnTo>
                    <a:lnTo>
                      <a:pt x="9834" y="2670"/>
                    </a:lnTo>
                    <a:lnTo>
                      <a:pt x="9885" y="2738"/>
                    </a:lnTo>
                    <a:lnTo>
                      <a:pt x="9936" y="2814"/>
                    </a:lnTo>
                    <a:lnTo>
                      <a:pt x="9979" y="2891"/>
                    </a:lnTo>
                    <a:lnTo>
                      <a:pt x="10013" y="2967"/>
                    </a:lnTo>
                    <a:lnTo>
                      <a:pt x="10047" y="3044"/>
                    </a:lnTo>
                    <a:lnTo>
                      <a:pt x="10072" y="3120"/>
                    </a:lnTo>
                    <a:lnTo>
                      <a:pt x="10089" y="3205"/>
                    </a:lnTo>
                    <a:lnTo>
                      <a:pt x="10098" y="3282"/>
                    </a:lnTo>
                    <a:lnTo>
                      <a:pt x="10106" y="3358"/>
                    </a:lnTo>
                    <a:lnTo>
                      <a:pt x="10106" y="3434"/>
                    </a:lnTo>
                    <a:lnTo>
                      <a:pt x="10098" y="3511"/>
                    </a:lnTo>
                    <a:lnTo>
                      <a:pt x="10081" y="3596"/>
                    </a:lnTo>
                    <a:lnTo>
                      <a:pt x="10064" y="3672"/>
                    </a:lnTo>
                    <a:lnTo>
                      <a:pt x="10038" y="3749"/>
                    </a:lnTo>
                    <a:lnTo>
                      <a:pt x="10004" y="3817"/>
                    </a:lnTo>
                    <a:lnTo>
                      <a:pt x="9970" y="3893"/>
                    </a:lnTo>
                    <a:lnTo>
                      <a:pt x="9928" y="3970"/>
                    </a:lnTo>
                    <a:lnTo>
                      <a:pt x="9877" y="4038"/>
                    </a:lnTo>
                    <a:lnTo>
                      <a:pt x="9826" y="4114"/>
                    </a:lnTo>
                    <a:lnTo>
                      <a:pt x="9766" y="4182"/>
                    </a:lnTo>
                    <a:lnTo>
                      <a:pt x="9698" y="4250"/>
                    </a:lnTo>
                    <a:lnTo>
                      <a:pt x="9622" y="4310"/>
                    </a:lnTo>
                    <a:lnTo>
                      <a:pt x="9545" y="4378"/>
                    </a:lnTo>
                    <a:lnTo>
                      <a:pt x="9460" y="4437"/>
                    </a:lnTo>
                    <a:lnTo>
                      <a:pt x="9375" y="4497"/>
                    </a:lnTo>
                    <a:lnTo>
                      <a:pt x="9282" y="4556"/>
                    </a:lnTo>
                    <a:lnTo>
                      <a:pt x="9069" y="4658"/>
                    </a:lnTo>
                    <a:lnTo>
                      <a:pt x="6545" y="5823"/>
                    </a:lnTo>
                    <a:lnTo>
                      <a:pt x="6324" y="5916"/>
                    </a:lnTo>
                    <a:lnTo>
                      <a:pt x="6086" y="5993"/>
                    </a:lnTo>
                    <a:lnTo>
                      <a:pt x="5848" y="6052"/>
                    </a:lnTo>
                    <a:lnTo>
                      <a:pt x="5593" y="6095"/>
                    </a:lnTo>
                    <a:lnTo>
                      <a:pt x="5338" y="6129"/>
                    </a:lnTo>
                    <a:lnTo>
                      <a:pt x="5083" y="6137"/>
                    </a:lnTo>
                    <a:lnTo>
                      <a:pt x="4828" y="6137"/>
                    </a:lnTo>
                    <a:lnTo>
                      <a:pt x="4573" y="6120"/>
                    </a:lnTo>
                    <a:lnTo>
                      <a:pt x="4318" y="6095"/>
                    </a:lnTo>
                    <a:lnTo>
                      <a:pt x="4072" y="6052"/>
                    </a:lnTo>
                    <a:lnTo>
                      <a:pt x="3834" y="5993"/>
                    </a:lnTo>
                    <a:lnTo>
                      <a:pt x="3604" y="5916"/>
                    </a:lnTo>
                    <a:lnTo>
                      <a:pt x="3383" y="5831"/>
                    </a:lnTo>
                    <a:lnTo>
                      <a:pt x="3171" y="5729"/>
                    </a:lnTo>
                    <a:lnTo>
                      <a:pt x="2975" y="5610"/>
                    </a:lnTo>
                    <a:lnTo>
                      <a:pt x="2882" y="5551"/>
                    </a:lnTo>
                    <a:lnTo>
                      <a:pt x="2797" y="5483"/>
                    </a:lnTo>
                    <a:lnTo>
                      <a:pt x="842" y="3927"/>
                    </a:lnTo>
                    <a:lnTo>
                      <a:pt x="757" y="3859"/>
                    </a:lnTo>
                    <a:lnTo>
                      <a:pt x="689" y="3783"/>
                    </a:lnTo>
                    <a:lnTo>
                      <a:pt x="621" y="3715"/>
                    </a:lnTo>
                    <a:lnTo>
                      <a:pt x="553" y="3638"/>
                    </a:lnTo>
                    <a:lnTo>
                      <a:pt x="502" y="3570"/>
                    </a:lnTo>
                    <a:lnTo>
                      <a:pt x="451" y="3494"/>
                    </a:lnTo>
                    <a:lnTo>
                      <a:pt x="409" y="3417"/>
                    </a:lnTo>
                    <a:lnTo>
                      <a:pt x="375" y="3341"/>
                    </a:lnTo>
                    <a:lnTo>
                      <a:pt x="341" y="3265"/>
                    </a:lnTo>
                    <a:lnTo>
                      <a:pt x="315" y="3188"/>
                    </a:lnTo>
                    <a:lnTo>
                      <a:pt x="298" y="3112"/>
                    </a:lnTo>
                    <a:lnTo>
                      <a:pt x="290" y="3027"/>
                    </a:lnTo>
                    <a:lnTo>
                      <a:pt x="281" y="2950"/>
                    </a:lnTo>
                    <a:lnTo>
                      <a:pt x="281" y="2874"/>
                    </a:lnTo>
                    <a:lnTo>
                      <a:pt x="290" y="2797"/>
                    </a:lnTo>
                    <a:lnTo>
                      <a:pt x="307" y="2721"/>
                    </a:lnTo>
                    <a:lnTo>
                      <a:pt x="324" y="2644"/>
                    </a:lnTo>
                    <a:lnTo>
                      <a:pt x="349" y="2568"/>
                    </a:lnTo>
                    <a:lnTo>
                      <a:pt x="383" y="2491"/>
                    </a:lnTo>
                    <a:lnTo>
                      <a:pt x="417" y="2415"/>
                    </a:lnTo>
                    <a:lnTo>
                      <a:pt x="460" y="2338"/>
                    </a:lnTo>
                    <a:lnTo>
                      <a:pt x="511" y="2270"/>
                    </a:lnTo>
                    <a:lnTo>
                      <a:pt x="562" y="2202"/>
                    </a:lnTo>
                    <a:lnTo>
                      <a:pt x="621" y="2126"/>
                    </a:lnTo>
                    <a:lnTo>
                      <a:pt x="689" y="2066"/>
                    </a:lnTo>
                    <a:lnTo>
                      <a:pt x="766" y="1998"/>
                    </a:lnTo>
                    <a:lnTo>
                      <a:pt x="842" y="1930"/>
                    </a:lnTo>
                    <a:lnTo>
                      <a:pt x="927" y="1871"/>
                    </a:lnTo>
                    <a:lnTo>
                      <a:pt x="1106" y="1752"/>
                    </a:lnTo>
                    <a:lnTo>
                      <a:pt x="1318" y="1650"/>
                    </a:lnTo>
                    <a:lnTo>
                      <a:pt x="3842" y="494"/>
                    </a:lnTo>
                    <a:lnTo>
                      <a:pt x="4063" y="400"/>
                    </a:lnTo>
                    <a:lnTo>
                      <a:pt x="4301" y="324"/>
                    </a:lnTo>
                    <a:lnTo>
                      <a:pt x="4539" y="256"/>
                    </a:lnTo>
                    <a:lnTo>
                      <a:pt x="4794" y="213"/>
                    </a:lnTo>
                    <a:lnTo>
                      <a:pt x="5041" y="188"/>
                    </a:lnTo>
                    <a:lnTo>
                      <a:pt x="5304" y="171"/>
                    </a:lnTo>
                    <a:close/>
                    <a:moveTo>
                      <a:pt x="5279" y="1"/>
                    </a:moveTo>
                    <a:lnTo>
                      <a:pt x="4998" y="18"/>
                    </a:lnTo>
                    <a:lnTo>
                      <a:pt x="4718" y="52"/>
                    </a:lnTo>
                    <a:lnTo>
                      <a:pt x="4446" y="94"/>
                    </a:lnTo>
                    <a:lnTo>
                      <a:pt x="4174" y="162"/>
                    </a:lnTo>
                    <a:lnTo>
                      <a:pt x="3919" y="247"/>
                    </a:lnTo>
                    <a:lnTo>
                      <a:pt x="3791" y="298"/>
                    </a:lnTo>
                    <a:lnTo>
                      <a:pt x="3672" y="349"/>
                    </a:lnTo>
                    <a:lnTo>
                      <a:pt x="1148" y="1514"/>
                    </a:lnTo>
                    <a:lnTo>
                      <a:pt x="1029" y="1573"/>
                    </a:lnTo>
                    <a:lnTo>
                      <a:pt x="919" y="1633"/>
                    </a:lnTo>
                    <a:lnTo>
                      <a:pt x="808" y="1692"/>
                    </a:lnTo>
                    <a:lnTo>
                      <a:pt x="715" y="1760"/>
                    </a:lnTo>
                    <a:lnTo>
                      <a:pt x="621" y="1828"/>
                    </a:lnTo>
                    <a:lnTo>
                      <a:pt x="536" y="1896"/>
                    </a:lnTo>
                    <a:lnTo>
                      <a:pt x="451" y="1973"/>
                    </a:lnTo>
                    <a:lnTo>
                      <a:pt x="383" y="2041"/>
                    </a:lnTo>
                    <a:lnTo>
                      <a:pt x="315" y="2117"/>
                    </a:lnTo>
                    <a:lnTo>
                      <a:pt x="247" y="2194"/>
                    </a:lnTo>
                    <a:lnTo>
                      <a:pt x="196" y="2279"/>
                    </a:lnTo>
                    <a:lnTo>
                      <a:pt x="145" y="2355"/>
                    </a:lnTo>
                    <a:lnTo>
                      <a:pt x="111" y="2440"/>
                    </a:lnTo>
                    <a:lnTo>
                      <a:pt x="77" y="2525"/>
                    </a:lnTo>
                    <a:lnTo>
                      <a:pt x="43" y="2610"/>
                    </a:lnTo>
                    <a:lnTo>
                      <a:pt x="26" y="2695"/>
                    </a:lnTo>
                    <a:lnTo>
                      <a:pt x="9" y="2780"/>
                    </a:lnTo>
                    <a:lnTo>
                      <a:pt x="1" y="2865"/>
                    </a:lnTo>
                    <a:lnTo>
                      <a:pt x="1" y="2950"/>
                    </a:lnTo>
                    <a:lnTo>
                      <a:pt x="9" y="3035"/>
                    </a:lnTo>
                    <a:lnTo>
                      <a:pt x="18" y="3120"/>
                    </a:lnTo>
                    <a:lnTo>
                      <a:pt x="43" y="3214"/>
                    </a:lnTo>
                    <a:lnTo>
                      <a:pt x="69" y="3299"/>
                    </a:lnTo>
                    <a:lnTo>
                      <a:pt x="103" y="3383"/>
                    </a:lnTo>
                    <a:lnTo>
                      <a:pt x="137" y="3468"/>
                    </a:lnTo>
                    <a:lnTo>
                      <a:pt x="188" y="3553"/>
                    </a:lnTo>
                    <a:lnTo>
                      <a:pt x="239" y="3630"/>
                    </a:lnTo>
                    <a:lnTo>
                      <a:pt x="307" y="3715"/>
                    </a:lnTo>
                    <a:lnTo>
                      <a:pt x="375" y="3791"/>
                    </a:lnTo>
                    <a:lnTo>
                      <a:pt x="451" y="3876"/>
                    </a:lnTo>
                    <a:lnTo>
                      <a:pt x="528" y="3953"/>
                    </a:lnTo>
                    <a:lnTo>
                      <a:pt x="621" y="4029"/>
                    </a:lnTo>
                    <a:lnTo>
                      <a:pt x="2576" y="5585"/>
                    </a:lnTo>
                    <a:lnTo>
                      <a:pt x="2669" y="5661"/>
                    </a:lnTo>
                    <a:lnTo>
                      <a:pt x="2771" y="5729"/>
                    </a:lnTo>
                    <a:lnTo>
                      <a:pt x="2882" y="5797"/>
                    </a:lnTo>
                    <a:lnTo>
                      <a:pt x="2984" y="5857"/>
                    </a:lnTo>
                    <a:lnTo>
                      <a:pt x="3222" y="5967"/>
                    </a:lnTo>
                    <a:lnTo>
                      <a:pt x="3460" y="6061"/>
                    </a:lnTo>
                    <a:lnTo>
                      <a:pt x="3723" y="6146"/>
                    </a:lnTo>
                    <a:lnTo>
                      <a:pt x="3987" y="6214"/>
                    </a:lnTo>
                    <a:lnTo>
                      <a:pt x="4259" y="6256"/>
                    </a:lnTo>
                    <a:lnTo>
                      <a:pt x="4539" y="6290"/>
                    </a:lnTo>
                    <a:lnTo>
                      <a:pt x="4820" y="6307"/>
                    </a:lnTo>
                    <a:lnTo>
                      <a:pt x="5109" y="6307"/>
                    </a:lnTo>
                    <a:lnTo>
                      <a:pt x="5389" y="6299"/>
                    </a:lnTo>
                    <a:lnTo>
                      <a:pt x="5670" y="6265"/>
                    </a:lnTo>
                    <a:lnTo>
                      <a:pt x="5942" y="6214"/>
                    </a:lnTo>
                    <a:lnTo>
                      <a:pt x="6214" y="6146"/>
                    </a:lnTo>
                    <a:lnTo>
                      <a:pt x="6469" y="6061"/>
                    </a:lnTo>
                    <a:lnTo>
                      <a:pt x="6596" y="6010"/>
                    </a:lnTo>
                    <a:lnTo>
                      <a:pt x="6715" y="5959"/>
                    </a:lnTo>
                    <a:lnTo>
                      <a:pt x="9239" y="4794"/>
                    </a:lnTo>
                    <a:lnTo>
                      <a:pt x="9358" y="4743"/>
                    </a:lnTo>
                    <a:lnTo>
                      <a:pt x="9469" y="4684"/>
                    </a:lnTo>
                    <a:lnTo>
                      <a:pt x="9579" y="4616"/>
                    </a:lnTo>
                    <a:lnTo>
                      <a:pt x="9673" y="4556"/>
                    </a:lnTo>
                    <a:lnTo>
                      <a:pt x="9766" y="4488"/>
                    </a:lnTo>
                    <a:lnTo>
                      <a:pt x="9851" y="4412"/>
                    </a:lnTo>
                    <a:lnTo>
                      <a:pt x="9936" y="4344"/>
                    </a:lnTo>
                    <a:lnTo>
                      <a:pt x="10004" y="4267"/>
                    </a:lnTo>
                    <a:lnTo>
                      <a:pt x="10072" y="4191"/>
                    </a:lnTo>
                    <a:lnTo>
                      <a:pt x="10140" y="4114"/>
                    </a:lnTo>
                    <a:lnTo>
                      <a:pt x="10191" y="4029"/>
                    </a:lnTo>
                    <a:lnTo>
                      <a:pt x="10234" y="3953"/>
                    </a:lnTo>
                    <a:lnTo>
                      <a:pt x="10276" y="3868"/>
                    </a:lnTo>
                    <a:lnTo>
                      <a:pt x="10310" y="3783"/>
                    </a:lnTo>
                    <a:lnTo>
                      <a:pt x="10344" y="3698"/>
                    </a:lnTo>
                    <a:lnTo>
                      <a:pt x="10361" y="3613"/>
                    </a:lnTo>
                    <a:lnTo>
                      <a:pt x="10378" y="3528"/>
                    </a:lnTo>
                    <a:lnTo>
                      <a:pt x="10387" y="3443"/>
                    </a:lnTo>
                    <a:lnTo>
                      <a:pt x="10387" y="3358"/>
                    </a:lnTo>
                    <a:lnTo>
                      <a:pt x="10378" y="3273"/>
                    </a:lnTo>
                    <a:lnTo>
                      <a:pt x="10370" y="3188"/>
                    </a:lnTo>
                    <a:lnTo>
                      <a:pt x="10344" y="3103"/>
                    </a:lnTo>
                    <a:lnTo>
                      <a:pt x="10319" y="3018"/>
                    </a:lnTo>
                    <a:lnTo>
                      <a:pt x="10285" y="2925"/>
                    </a:lnTo>
                    <a:lnTo>
                      <a:pt x="10251" y="2840"/>
                    </a:lnTo>
                    <a:lnTo>
                      <a:pt x="10200" y="2763"/>
                    </a:lnTo>
                    <a:lnTo>
                      <a:pt x="10149" y="2678"/>
                    </a:lnTo>
                    <a:lnTo>
                      <a:pt x="10081" y="2593"/>
                    </a:lnTo>
                    <a:lnTo>
                      <a:pt x="10013" y="2517"/>
                    </a:lnTo>
                    <a:lnTo>
                      <a:pt x="9936" y="2432"/>
                    </a:lnTo>
                    <a:lnTo>
                      <a:pt x="9860" y="2355"/>
                    </a:lnTo>
                    <a:lnTo>
                      <a:pt x="9766" y="2279"/>
                    </a:lnTo>
                    <a:lnTo>
                      <a:pt x="7811" y="723"/>
                    </a:lnTo>
                    <a:lnTo>
                      <a:pt x="7718" y="647"/>
                    </a:lnTo>
                    <a:lnTo>
                      <a:pt x="7616" y="579"/>
                    </a:lnTo>
                    <a:lnTo>
                      <a:pt x="7506" y="519"/>
                    </a:lnTo>
                    <a:lnTo>
                      <a:pt x="7395" y="451"/>
                    </a:lnTo>
                    <a:lnTo>
                      <a:pt x="7166" y="341"/>
                    </a:lnTo>
                    <a:lnTo>
                      <a:pt x="6919" y="247"/>
                    </a:lnTo>
                    <a:lnTo>
                      <a:pt x="6664" y="162"/>
                    </a:lnTo>
                    <a:lnTo>
                      <a:pt x="6401" y="103"/>
                    </a:lnTo>
                    <a:lnTo>
                      <a:pt x="6129" y="52"/>
                    </a:lnTo>
                    <a:lnTo>
                      <a:pt x="5848" y="18"/>
                    </a:lnTo>
                    <a:lnTo>
                      <a:pt x="5568" y="1"/>
                    </a:lnTo>
                    <a:close/>
                  </a:path>
                </a:pathLst>
              </a:custGeom>
              <a:solidFill>
                <a:srgbClr val="070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33"/>
              <p:cNvSpPr/>
              <p:nvPr/>
            </p:nvSpPr>
            <p:spPr>
              <a:xfrm>
                <a:off x="-4356791" y="2542414"/>
                <a:ext cx="910094" cy="552698"/>
              </a:xfrm>
              <a:custGeom>
                <a:rect b="b" l="l" r="r" t="t"/>
                <a:pathLst>
                  <a:path extrusionOk="0" fill="none" h="6308" w="10387">
                    <a:moveTo>
                      <a:pt x="3672" y="349"/>
                    </a:moveTo>
                    <a:lnTo>
                      <a:pt x="3672" y="349"/>
                    </a:lnTo>
                    <a:lnTo>
                      <a:pt x="3791" y="298"/>
                    </a:lnTo>
                    <a:lnTo>
                      <a:pt x="3919" y="247"/>
                    </a:lnTo>
                    <a:lnTo>
                      <a:pt x="4174" y="162"/>
                    </a:lnTo>
                    <a:lnTo>
                      <a:pt x="4446" y="94"/>
                    </a:lnTo>
                    <a:lnTo>
                      <a:pt x="4718" y="52"/>
                    </a:lnTo>
                    <a:lnTo>
                      <a:pt x="4998" y="18"/>
                    </a:lnTo>
                    <a:lnTo>
                      <a:pt x="5279" y="1"/>
                    </a:lnTo>
                    <a:lnTo>
                      <a:pt x="5568" y="1"/>
                    </a:lnTo>
                    <a:lnTo>
                      <a:pt x="5848" y="18"/>
                    </a:lnTo>
                    <a:lnTo>
                      <a:pt x="6129" y="52"/>
                    </a:lnTo>
                    <a:lnTo>
                      <a:pt x="6401" y="103"/>
                    </a:lnTo>
                    <a:lnTo>
                      <a:pt x="6664" y="162"/>
                    </a:lnTo>
                    <a:lnTo>
                      <a:pt x="6919" y="247"/>
                    </a:lnTo>
                    <a:lnTo>
                      <a:pt x="7166" y="341"/>
                    </a:lnTo>
                    <a:lnTo>
                      <a:pt x="7395" y="451"/>
                    </a:lnTo>
                    <a:lnTo>
                      <a:pt x="7506" y="519"/>
                    </a:lnTo>
                    <a:lnTo>
                      <a:pt x="7616" y="579"/>
                    </a:lnTo>
                    <a:lnTo>
                      <a:pt x="7718" y="647"/>
                    </a:lnTo>
                    <a:lnTo>
                      <a:pt x="7811" y="723"/>
                    </a:lnTo>
                    <a:lnTo>
                      <a:pt x="9766" y="2279"/>
                    </a:lnTo>
                    <a:lnTo>
                      <a:pt x="9766" y="2279"/>
                    </a:lnTo>
                    <a:lnTo>
                      <a:pt x="9860" y="2355"/>
                    </a:lnTo>
                    <a:lnTo>
                      <a:pt x="9936" y="2432"/>
                    </a:lnTo>
                    <a:lnTo>
                      <a:pt x="10013" y="2517"/>
                    </a:lnTo>
                    <a:lnTo>
                      <a:pt x="10081" y="2593"/>
                    </a:lnTo>
                    <a:lnTo>
                      <a:pt x="10149" y="2678"/>
                    </a:lnTo>
                    <a:lnTo>
                      <a:pt x="10200" y="2763"/>
                    </a:lnTo>
                    <a:lnTo>
                      <a:pt x="10251" y="2840"/>
                    </a:lnTo>
                    <a:lnTo>
                      <a:pt x="10285" y="2925"/>
                    </a:lnTo>
                    <a:lnTo>
                      <a:pt x="10319" y="3018"/>
                    </a:lnTo>
                    <a:lnTo>
                      <a:pt x="10344" y="3103"/>
                    </a:lnTo>
                    <a:lnTo>
                      <a:pt x="10370" y="3188"/>
                    </a:lnTo>
                    <a:lnTo>
                      <a:pt x="10378" y="3273"/>
                    </a:lnTo>
                    <a:lnTo>
                      <a:pt x="10387" y="3358"/>
                    </a:lnTo>
                    <a:lnTo>
                      <a:pt x="10387" y="3443"/>
                    </a:lnTo>
                    <a:lnTo>
                      <a:pt x="10378" y="3528"/>
                    </a:lnTo>
                    <a:lnTo>
                      <a:pt x="10361" y="3613"/>
                    </a:lnTo>
                    <a:lnTo>
                      <a:pt x="10344" y="3698"/>
                    </a:lnTo>
                    <a:lnTo>
                      <a:pt x="10310" y="3783"/>
                    </a:lnTo>
                    <a:lnTo>
                      <a:pt x="10276" y="3868"/>
                    </a:lnTo>
                    <a:lnTo>
                      <a:pt x="10234" y="3953"/>
                    </a:lnTo>
                    <a:lnTo>
                      <a:pt x="10191" y="4029"/>
                    </a:lnTo>
                    <a:lnTo>
                      <a:pt x="10140" y="4114"/>
                    </a:lnTo>
                    <a:lnTo>
                      <a:pt x="10072" y="4191"/>
                    </a:lnTo>
                    <a:lnTo>
                      <a:pt x="10004" y="4267"/>
                    </a:lnTo>
                    <a:lnTo>
                      <a:pt x="9936" y="4344"/>
                    </a:lnTo>
                    <a:lnTo>
                      <a:pt x="9851" y="4412"/>
                    </a:lnTo>
                    <a:lnTo>
                      <a:pt x="9766" y="4488"/>
                    </a:lnTo>
                    <a:lnTo>
                      <a:pt x="9673" y="4556"/>
                    </a:lnTo>
                    <a:lnTo>
                      <a:pt x="9579" y="4616"/>
                    </a:lnTo>
                    <a:lnTo>
                      <a:pt x="9469" y="4684"/>
                    </a:lnTo>
                    <a:lnTo>
                      <a:pt x="9358" y="4743"/>
                    </a:lnTo>
                    <a:lnTo>
                      <a:pt x="9239" y="4794"/>
                    </a:lnTo>
                    <a:lnTo>
                      <a:pt x="6715" y="5959"/>
                    </a:lnTo>
                    <a:lnTo>
                      <a:pt x="6715" y="5959"/>
                    </a:lnTo>
                    <a:lnTo>
                      <a:pt x="6596" y="6010"/>
                    </a:lnTo>
                    <a:lnTo>
                      <a:pt x="6469" y="6061"/>
                    </a:lnTo>
                    <a:lnTo>
                      <a:pt x="6214" y="6146"/>
                    </a:lnTo>
                    <a:lnTo>
                      <a:pt x="5942" y="6214"/>
                    </a:lnTo>
                    <a:lnTo>
                      <a:pt x="5670" y="6265"/>
                    </a:lnTo>
                    <a:lnTo>
                      <a:pt x="5389" y="6299"/>
                    </a:lnTo>
                    <a:lnTo>
                      <a:pt x="5109" y="6307"/>
                    </a:lnTo>
                    <a:lnTo>
                      <a:pt x="4820" y="6307"/>
                    </a:lnTo>
                    <a:lnTo>
                      <a:pt x="4539" y="6290"/>
                    </a:lnTo>
                    <a:lnTo>
                      <a:pt x="4259" y="6256"/>
                    </a:lnTo>
                    <a:lnTo>
                      <a:pt x="3987" y="6214"/>
                    </a:lnTo>
                    <a:lnTo>
                      <a:pt x="3723" y="6146"/>
                    </a:lnTo>
                    <a:lnTo>
                      <a:pt x="3460" y="6061"/>
                    </a:lnTo>
                    <a:lnTo>
                      <a:pt x="3222" y="5967"/>
                    </a:lnTo>
                    <a:lnTo>
                      <a:pt x="2984" y="5857"/>
                    </a:lnTo>
                    <a:lnTo>
                      <a:pt x="2882" y="5797"/>
                    </a:lnTo>
                    <a:lnTo>
                      <a:pt x="2771" y="5729"/>
                    </a:lnTo>
                    <a:lnTo>
                      <a:pt x="2669" y="5661"/>
                    </a:lnTo>
                    <a:lnTo>
                      <a:pt x="2576" y="5585"/>
                    </a:lnTo>
                    <a:lnTo>
                      <a:pt x="621" y="4029"/>
                    </a:lnTo>
                    <a:lnTo>
                      <a:pt x="621" y="4029"/>
                    </a:lnTo>
                    <a:lnTo>
                      <a:pt x="528" y="3953"/>
                    </a:lnTo>
                    <a:lnTo>
                      <a:pt x="451" y="3876"/>
                    </a:lnTo>
                    <a:lnTo>
                      <a:pt x="375" y="3791"/>
                    </a:lnTo>
                    <a:lnTo>
                      <a:pt x="307" y="3715"/>
                    </a:lnTo>
                    <a:lnTo>
                      <a:pt x="239" y="3630"/>
                    </a:lnTo>
                    <a:lnTo>
                      <a:pt x="188" y="3553"/>
                    </a:lnTo>
                    <a:lnTo>
                      <a:pt x="137" y="3468"/>
                    </a:lnTo>
                    <a:lnTo>
                      <a:pt x="103" y="3383"/>
                    </a:lnTo>
                    <a:lnTo>
                      <a:pt x="69" y="3299"/>
                    </a:lnTo>
                    <a:lnTo>
                      <a:pt x="43" y="3214"/>
                    </a:lnTo>
                    <a:lnTo>
                      <a:pt x="18" y="3120"/>
                    </a:lnTo>
                    <a:lnTo>
                      <a:pt x="9" y="3035"/>
                    </a:lnTo>
                    <a:lnTo>
                      <a:pt x="1" y="2950"/>
                    </a:lnTo>
                    <a:lnTo>
                      <a:pt x="1" y="2865"/>
                    </a:lnTo>
                    <a:lnTo>
                      <a:pt x="9" y="2780"/>
                    </a:lnTo>
                    <a:lnTo>
                      <a:pt x="26" y="2695"/>
                    </a:lnTo>
                    <a:lnTo>
                      <a:pt x="43" y="2610"/>
                    </a:lnTo>
                    <a:lnTo>
                      <a:pt x="77" y="2525"/>
                    </a:lnTo>
                    <a:lnTo>
                      <a:pt x="111" y="2440"/>
                    </a:lnTo>
                    <a:lnTo>
                      <a:pt x="145" y="2355"/>
                    </a:lnTo>
                    <a:lnTo>
                      <a:pt x="196" y="2279"/>
                    </a:lnTo>
                    <a:lnTo>
                      <a:pt x="247" y="2194"/>
                    </a:lnTo>
                    <a:lnTo>
                      <a:pt x="315" y="2117"/>
                    </a:lnTo>
                    <a:lnTo>
                      <a:pt x="383" y="2041"/>
                    </a:lnTo>
                    <a:lnTo>
                      <a:pt x="451" y="1973"/>
                    </a:lnTo>
                    <a:lnTo>
                      <a:pt x="536" y="1896"/>
                    </a:lnTo>
                    <a:lnTo>
                      <a:pt x="621" y="1828"/>
                    </a:lnTo>
                    <a:lnTo>
                      <a:pt x="715" y="1760"/>
                    </a:lnTo>
                    <a:lnTo>
                      <a:pt x="808" y="1692"/>
                    </a:lnTo>
                    <a:lnTo>
                      <a:pt x="919" y="1633"/>
                    </a:lnTo>
                    <a:lnTo>
                      <a:pt x="1029" y="1573"/>
                    </a:lnTo>
                    <a:lnTo>
                      <a:pt x="1148" y="1514"/>
                    </a:lnTo>
                    <a:lnTo>
                      <a:pt x="3672" y="3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33"/>
              <p:cNvSpPr/>
              <p:nvPr/>
            </p:nvSpPr>
            <p:spPr>
              <a:xfrm>
                <a:off x="-4332170" y="2557310"/>
                <a:ext cx="860940" cy="522908"/>
              </a:xfrm>
              <a:custGeom>
                <a:rect b="b" l="l" r="r" t="t"/>
                <a:pathLst>
                  <a:path extrusionOk="0" fill="none" h="5968" w="9826">
                    <a:moveTo>
                      <a:pt x="9800" y="3426"/>
                    </a:moveTo>
                    <a:lnTo>
                      <a:pt x="9800" y="3426"/>
                    </a:lnTo>
                    <a:lnTo>
                      <a:pt x="9817" y="3341"/>
                    </a:lnTo>
                    <a:lnTo>
                      <a:pt x="9825" y="3264"/>
                    </a:lnTo>
                    <a:lnTo>
                      <a:pt x="9825" y="3188"/>
                    </a:lnTo>
                    <a:lnTo>
                      <a:pt x="9817" y="3112"/>
                    </a:lnTo>
                    <a:lnTo>
                      <a:pt x="9808" y="3035"/>
                    </a:lnTo>
                    <a:lnTo>
                      <a:pt x="9791" y="2950"/>
                    </a:lnTo>
                    <a:lnTo>
                      <a:pt x="9766" y="2874"/>
                    </a:lnTo>
                    <a:lnTo>
                      <a:pt x="9732" y="2797"/>
                    </a:lnTo>
                    <a:lnTo>
                      <a:pt x="9698" y="2721"/>
                    </a:lnTo>
                    <a:lnTo>
                      <a:pt x="9655" y="2644"/>
                    </a:lnTo>
                    <a:lnTo>
                      <a:pt x="9604" y="2568"/>
                    </a:lnTo>
                    <a:lnTo>
                      <a:pt x="9553" y="2500"/>
                    </a:lnTo>
                    <a:lnTo>
                      <a:pt x="9485" y="2423"/>
                    </a:lnTo>
                    <a:lnTo>
                      <a:pt x="9417" y="2355"/>
                    </a:lnTo>
                    <a:lnTo>
                      <a:pt x="9341" y="2287"/>
                    </a:lnTo>
                    <a:lnTo>
                      <a:pt x="9264" y="2219"/>
                    </a:lnTo>
                    <a:lnTo>
                      <a:pt x="7309" y="655"/>
                    </a:lnTo>
                    <a:lnTo>
                      <a:pt x="7309" y="655"/>
                    </a:lnTo>
                    <a:lnTo>
                      <a:pt x="7225" y="587"/>
                    </a:lnTo>
                    <a:lnTo>
                      <a:pt x="7131" y="528"/>
                    </a:lnTo>
                    <a:lnTo>
                      <a:pt x="6936" y="409"/>
                    </a:lnTo>
                    <a:lnTo>
                      <a:pt x="6723" y="307"/>
                    </a:lnTo>
                    <a:lnTo>
                      <a:pt x="6502" y="222"/>
                    </a:lnTo>
                    <a:lnTo>
                      <a:pt x="6273" y="145"/>
                    </a:lnTo>
                    <a:lnTo>
                      <a:pt x="6035" y="94"/>
                    </a:lnTo>
                    <a:lnTo>
                      <a:pt x="5788" y="43"/>
                    </a:lnTo>
                    <a:lnTo>
                      <a:pt x="5533" y="18"/>
                    </a:lnTo>
                    <a:lnTo>
                      <a:pt x="5533" y="18"/>
                    </a:lnTo>
                    <a:lnTo>
                      <a:pt x="5278" y="1"/>
                    </a:lnTo>
                    <a:lnTo>
                      <a:pt x="5023" y="1"/>
                    </a:lnTo>
                    <a:lnTo>
                      <a:pt x="4760" y="18"/>
                    </a:lnTo>
                    <a:lnTo>
                      <a:pt x="4513" y="43"/>
                    </a:lnTo>
                    <a:lnTo>
                      <a:pt x="4258" y="86"/>
                    </a:lnTo>
                    <a:lnTo>
                      <a:pt x="4020" y="154"/>
                    </a:lnTo>
                    <a:lnTo>
                      <a:pt x="3782" y="230"/>
                    </a:lnTo>
                    <a:lnTo>
                      <a:pt x="3561" y="324"/>
                    </a:lnTo>
                    <a:lnTo>
                      <a:pt x="1037" y="1480"/>
                    </a:lnTo>
                    <a:lnTo>
                      <a:pt x="1037" y="1480"/>
                    </a:lnTo>
                    <a:lnTo>
                      <a:pt x="825" y="1582"/>
                    </a:lnTo>
                    <a:lnTo>
                      <a:pt x="646" y="1701"/>
                    </a:lnTo>
                    <a:lnTo>
                      <a:pt x="561" y="1760"/>
                    </a:lnTo>
                    <a:lnTo>
                      <a:pt x="485" y="1828"/>
                    </a:lnTo>
                    <a:lnTo>
                      <a:pt x="408" y="1896"/>
                    </a:lnTo>
                    <a:lnTo>
                      <a:pt x="340" y="1956"/>
                    </a:lnTo>
                    <a:lnTo>
                      <a:pt x="281" y="2032"/>
                    </a:lnTo>
                    <a:lnTo>
                      <a:pt x="230" y="2100"/>
                    </a:lnTo>
                    <a:lnTo>
                      <a:pt x="179" y="2168"/>
                    </a:lnTo>
                    <a:lnTo>
                      <a:pt x="136" y="2245"/>
                    </a:lnTo>
                    <a:lnTo>
                      <a:pt x="102" y="2321"/>
                    </a:lnTo>
                    <a:lnTo>
                      <a:pt x="68" y="2398"/>
                    </a:lnTo>
                    <a:lnTo>
                      <a:pt x="43" y="2474"/>
                    </a:lnTo>
                    <a:lnTo>
                      <a:pt x="26" y="2551"/>
                    </a:lnTo>
                    <a:lnTo>
                      <a:pt x="26" y="2551"/>
                    </a:lnTo>
                    <a:lnTo>
                      <a:pt x="9" y="2627"/>
                    </a:lnTo>
                    <a:lnTo>
                      <a:pt x="0" y="2704"/>
                    </a:lnTo>
                    <a:lnTo>
                      <a:pt x="0" y="2780"/>
                    </a:lnTo>
                    <a:lnTo>
                      <a:pt x="9" y="2857"/>
                    </a:lnTo>
                    <a:lnTo>
                      <a:pt x="17" y="2942"/>
                    </a:lnTo>
                    <a:lnTo>
                      <a:pt x="34" y="3018"/>
                    </a:lnTo>
                    <a:lnTo>
                      <a:pt x="60" y="3095"/>
                    </a:lnTo>
                    <a:lnTo>
                      <a:pt x="94" y="3171"/>
                    </a:lnTo>
                    <a:lnTo>
                      <a:pt x="128" y="3247"/>
                    </a:lnTo>
                    <a:lnTo>
                      <a:pt x="170" y="3324"/>
                    </a:lnTo>
                    <a:lnTo>
                      <a:pt x="221" y="3400"/>
                    </a:lnTo>
                    <a:lnTo>
                      <a:pt x="272" y="3468"/>
                    </a:lnTo>
                    <a:lnTo>
                      <a:pt x="340" y="3545"/>
                    </a:lnTo>
                    <a:lnTo>
                      <a:pt x="408" y="3613"/>
                    </a:lnTo>
                    <a:lnTo>
                      <a:pt x="476" y="3689"/>
                    </a:lnTo>
                    <a:lnTo>
                      <a:pt x="561" y="3757"/>
                    </a:lnTo>
                    <a:lnTo>
                      <a:pt x="2516" y="5313"/>
                    </a:lnTo>
                    <a:lnTo>
                      <a:pt x="2516" y="5313"/>
                    </a:lnTo>
                    <a:lnTo>
                      <a:pt x="2601" y="5381"/>
                    </a:lnTo>
                    <a:lnTo>
                      <a:pt x="2694" y="5440"/>
                    </a:lnTo>
                    <a:lnTo>
                      <a:pt x="2890" y="5559"/>
                    </a:lnTo>
                    <a:lnTo>
                      <a:pt x="3102" y="5661"/>
                    </a:lnTo>
                    <a:lnTo>
                      <a:pt x="3323" y="5746"/>
                    </a:lnTo>
                    <a:lnTo>
                      <a:pt x="3553" y="5823"/>
                    </a:lnTo>
                    <a:lnTo>
                      <a:pt x="3791" y="5882"/>
                    </a:lnTo>
                    <a:lnTo>
                      <a:pt x="4037" y="5925"/>
                    </a:lnTo>
                    <a:lnTo>
                      <a:pt x="4292" y="5950"/>
                    </a:lnTo>
                    <a:lnTo>
                      <a:pt x="4292" y="5950"/>
                    </a:lnTo>
                    <a:lnTo>
                      <a:pt x="4547" y="5967"/>
                    </a:lnTo>
                    <a:lnTo>
                      <a:pt x="4802" y="5967"/>
                    </a:lnTo>
                    <a:lnTo>
                      <a:pt x="5057" y="5959"/>
                    </a:lnTo>
                    <a:lnTo>
                      <a:pt x="5312" y="5925"/>
                    </a:lnTo>
                    <a:lnTo>
                      <a:pt x="5567" y="5882"/>
                    </a:lnTo>
                    <a:lnTo>
                      <a:pt x="5805" y="5823"/>
                    </a:lnTo>
                    <a:lnTo>
                      <a:pt x="6043" y="5746"/>
                    </a:lnTo>
                    <a:lnTo>
                      <a:pt x="6264" y="5653"/>
                    </a:lnTo>
                    <a:lnTo>
                      <a:pt x="8788" y="4488"/>
                    </a:lnTo>
                    <a:lnTo>
                      <a:pt x="8788" y="4488"/>
                    </a:lnTo>
                    <a:lnTo>
                      <a:pt x="9001" y="4386"/>
                    </a:lnTo>
                    <a:lnTo>
                      <a:pt x="9094" y="4327"/>
                    </a:lnTo>
                    <a:lnTo>
                      <a:pt x="9179" y="4267"/>
                    </a:lnTo>
                    <a:lnTo>
                      <a:pt x="9264" y="4208"/>
                    </a:lnTo>
                    <a:lnTo>
                      <a:pt x="9341" y="4140"/>
                    </a:lnTo>
                    <a:lnTo>
                      <a:pt x="9417" y="4080"/>
                    </a:lnTo>
                    <a:lnTo>
                      <a:pt x="9485" y="4012"/>
                    </a:lnTo>
                    <a:lnTo>
                      <a:pt x="9545" y="3944"/>
                    </a:lnTo>
                    <a:lnTo>
                      <a:pt x="9596" y="3868"/>
                    </a:lnTo>
                    <a:lnTo>
                      <a:pt x="9647" y="3800"/>
                    </a:lnTo>
                    <a:lnTo>
                      <a:pt x="9689" y="3723"/>
                    </a:lnTo>
                    <a:lnTo>
                      <a:pt x="9723" y="3647"/>
                    </a:lnTo>
                    <a:lnTo>
                      <a:pt x="9757" y="3579"/>
                    </a:lnTo>
                    <a:lnTo>
                      <a:pt x="9783" y="3502"/>
                    </a:lnTo>
                    <a:lnTo>
                      <a:pt x="9800" y="342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33"/>
              <p:cNvSpPr/>
              <p:nvPr/>
            </p:nvSpPr>
            <p:spPr>
              <a:xfrm>
                <a:off x="-4134852" y="2677260"/>
                <a:ext cx="466219" cy="283008"/>
              </a:xfrm>
              <a:custGeom>
                <a:rect b="b" l="l" r="r" t="t"/>
                <a:pathLst>
                  <a:path extrusionOk="0" h="3230" w="5321">
                    <a:moveTo>
                      <a:pt x="2916" y="0"/>
                    </a:moveTo>
                    <a:lnTo>
                      <a:pt x="2839" y="9"/>
                    </a:lnTo>
                    <a:lnTo>
                      <a:pt x="2763" y="26"/>
                    </a:lnTo>
                    <a:lnTo>
                      <a:pt x="2686" y="51"/>
                    </a:lnTo>
                    <a:lnTo>
                      <a:pt x="162" y="1207"/>
                    </a:lnTo>
                    <a:lnTo>
                      <a:pt x="102" y="1241"/>
                    </a:lnTo>
                    <a:lnTo>
                      <a:pt x="51" y="1284"/>
                    </a:lnTo>
                    <a:lnTo>
                      <a:pt x="17" y="1335"/>
                    </a:lnTo>
                    <a:lnTo>
                      <a:pt x="0" y="1377"/>
                    </a:lnTo>
                    <a:lnTo>
                      <a:pt x="0" y="1428"/>
                    </a:lnTo>
                    <a:lnTo>
                      <a:pt x="9" y="1479"/>
                    </a:lnTo>
                    <a:lnTo>
                      <a:pt x="43" y="1522"/>
                    </a:lnTo>
                    <a:lnTo>
                      <a:pt x="85" y="1573"/>
                    </a:lnTo>
                    <a:lnTo>
                      <a:pt x="2040" y="3128"/>
                    </a:lnTo>
                    <a:lnTo>
                      <a:pt x="2100" y="3170"/>
                    </a:lnTo>
                    <a:lnTo>
                      <a:pt x="2168" y="3196"/>
                    </a:lnTo>
                    <a:lnTo>
                      <a:pt x="2244" y="3221"/>
                    </a:lnTo>
                    <a:lnTo>
                      <a:pt x="2321" y="3230"/>
                    </a:lnTo>
                    <a:lnTo>
                      <a:pt x="2406" y="3230"/>
                    </a:lnTo>
                    <a:lnTo>
                      <a:pt x="2482" y="3221"/>
                    </a:lnTo>
                    <a:lnTo>
                      <a:pt x="2559" y="3213"/>
                    </a:lnTo>
                    <a:lnTo>
                      <a:pt x="2635" y="3179"/>
                    </a:lnTo>
                    <a:lnTo>
                      <a:pt x="5159" y="2023"/>
                    </a:lnTo>
                    <a:lnTo>
                      <a:pt x="5219" y="1989"/>
                    </a:lnTo>
                    <a:lnTo>
                      <a:pt x="5270" y="1946"/>
                    </a:lnTo>
                    <a:lnTo>
                      <a:pt x="5304" y="1904"/>
                    </a:lnTo>
                    <a:lnTo>
                      <a:pt x="5321" y="1853"/>
                    </a:lnTo>
                    <a:lnTo>
                      <a:pt x="5321" y="1802"/>
                    </a:lnTo>
                    <a:lnTo>
                      <a:pt x="5304" y="1751"/>
                    </a:lnTo>
                    <a:lnTo>
                      <a:pt x="5278" y="1709"/>
                    </a:lnTo>
                    <a:lnTo>
                      <a:pt x="5236" y="1666"/>
                    </a:lnTo>
                    <a:lnTo>
                      <a:pt x="3281" y="102"/>
                    </a:lnTo>
                    <a:lnTo>
                      <a:pt x="3222" y="68"/>
                    </a:lnTo>
                    <a:lnTo>
                      <a:pt x="3154" y="34"/>
                    </a:lnTo>
                    <a:lnTo>
                      <a:pt x="3077" y="17"/>
                    </a:lnTo>
                    <a:lnTo>
                      <a:pt x="30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3"/>
              <p:cNvSpPr/>
              <p:nvPr/>
            </p:nvSpPr>
            <p:spPr>
              <a:xfrm>
                <a:off x="-4366429" y="2796422"/>
                <a:ext cx="919732" cy="787954"/>
              </a:xfrm>
              <a:custGeom>
                <a:rect b="b" l="l" r="r" t="t"/>
                <a:pathLst>
                  <a:path extrusionOk="0" h="8993" w="10497">
                    <a:moveTo>
                      <a:pt x="111" y="0"/>
                    </a:moveTo>
                    <a:lnTo>
                      <a:pt x="0" y="5576"/>
                    </a:lnTo>
                    <a:lnTo>
                      <a:pt x="9" y="5720"/>
                    </a:lnTo>
                    <a:lnTo>
                      <a:pt x="34" y="5873"/>
                    </a:lnTo>
                    <a:lnTo>
                      <a:pt x="85" y="6018"/>
                    </a:lnTo>
                    <a:lnTo>
                      <a:pt x="153" y="6162"/>
                    </a:lnTo>
                    <a:lnTo>
                      <a:pt x="238" y="6307"/>
                    </a:lnTo>
                    <a:lnTo>
                      <a:pt x="340" y="6442"/>
                    </a:lnTo>
                    <a:lnTo>
                      <a:pt x="476" y="6578"/>
                    </a:lnTo>
                    <a:lnTo>
                      <a:pt x="621" y="6706"/>
                    </a:lnTo>
                    <a:lnTo>
                      <a:pt x="2575" y="8261"/>
                    </a:lnTo>
                    <a:lnTo>
                      <a:pt x="2677" y="8338"/>
                    </a:lnTo>
                    <a:lnTo>
                      <a:pt x="2771" y="8406"/>
                    </a:lnTo>
                    <a:lnTo>
                      <a:pt x="2881" y="8474"/>
                    </a:lnTo>
                    <a:lnTo>
                      <a:pt x="2992" y="8533"/>
                    </a:lnTo>
                    <a:lnTo>
                      <a:pt x="3221" y="8644"/>
                    </a:lnTo>
                    <a:lnTo>
                      <a:pt x="3468" y="8746"/>
                    </a:lnTo>
                    <a:lnTo>
                      <a:pt x="3723" y="8822"/>
                    </a:lnTo>
                    <a:lnTo>
                      <a:pt x="3986" y="8890"/>
                    </a:lnTo>
                    <a:lnTo>
                      <a:pt x="4258" y="8941"/>
                    </a:lnTo>
                    <a:lnTo>
                      <a:pt x="4539" y="8975"/>
                    </a:lnTo>
                    <a:lnTo>
                      <a:pt x="4819" y="8992"/>
                    </a:lnTo>
                    <a:lnTo>
                      <a:pt x="5108" y="8992"/>
                    </a:lnTo>
                    <a:lnTo>
                      <a:pt x="5389" y="8975"/>
                    </a:lnTo>
                    <a:lnTo>
                      <a:pt x="5669" y="8941"/>
                    </a:lnTo>
                    <a:lnTo>
                      <a:pt x="5941" y="8890"/>
                    </a:lnTo>
                    <a:lnTo>
                      <a:pt x="6213" y="8822"/>
                    </a:lnTo>
                    <a:lnTo>
                      <a:pt x="6468" y="8737"/>
                    </a:lnTo>
                    <a:lnTo>
                      <a:pt x="6596" y="8686"/>
                    </a:lnTo>
                    <a:lnTo>
                      <a:pt x="6723" y="8635"/>
                    </a:lnTo>
                    <a:lnTo>
                      <a:pt x="9247" y="7479"/>
                    </a:lnTo>
                    <a:lnTo>
                      <a:pt x="9375" y="7411"/>
                    </a:lnTo>
                    <a:lnTo>
                      <a:pt x="9502" y="7343"/>
                    </a:lnTo>
                    <a:lnTo>
                      <a:pt x="9621" y="7267"/>
                    </a:lnTo>
                    <a:lnTo>
                      <a:pt x="9732" y="7190"/>
                    </a:lnTo>
                    <a:lnTo>
                      <a:pt x="9834" y="7114"/>
                    </a:lnTo>
                    <a:lnTo>
                      <a:pt x="9927" y="7029"/>
                    </a:lnTo>
                    <a:lnTo>
                      <a:pt x="10012" y="6944"/>
                    </a:lnTo>
                    <a:lnTo>
                      <a:pt x="10089" y="6850"/>
                    </a:lnTo>
                    <a:lnTo>
                      <a:pt x="10157" y="6765"/>
                    </a:lnTo>
                    <a:lnTo>
                      <a:pt x="10216" y="6672"/>
                    </a:lnTo>
                    <a:lnTo>
                      <a:pt x="10267" y="6578"/>
                    </a:lnTo>
                    <a:lnTo>
                      <a:pt x="10310" y="6485"/>
                    </a:lnTo>
                    <a:lnTo>
                      <a:pt x="10344" y="6383"/>
                    </a:lnTo>
                    <a:lnTo>
                      <a:pt x="10361" y="6290"/>
                    </a:lnTo>
                    <a:lnTo>
                      <a:pt x="10378" y="6188"/>
                    </a:lnTo>
                    <a:lnTo>
                      <a:pt x="10386" y="6094"/>
                    </a:lnTo>
                    <a:lnTo>
                      <a:pt x="10497" y="510"/>
                    </a:lnTo>
                    <a:lnTo>
                      <a:pt x="10488" y="612"/>
                    </a:lnTo>
                    <a:lnTo>
                      <a:pt x="10471" y="714"/>
                    </a:lnTo>
                    <a:lnTo>
                      <a:pt x="10446" y="807"/>
                    </a:lnTo>
                    <a:lnTo>
                      <a:pt x="10420" y="901"/>
                    </a:lnTo>
                    <a:lnTo>
                      <a:pt x="10378" y="1003"/>
                    </a:lnTo>
                    <a:lnTo>
                      <a:pt x="10327" y="1096"/>
                    </a:lnTo>
                    <a:lnTo>
                      <a:pt x="10267" y="1190"/>
                    </a:lnTo>
                    <a:lnTo>
                      <a:pt x="10199" y="1275"/>
                    </a:lnTo>
                    <a:lnTo>
                      <a:pt x="10123" y="1368"/>
                    </a:lnTo>
                    <a:lnTo>
                      <a:pt x="10038" y="1453"/>
                    </a:lnTo>
                    <a:lnTo>
                      <a:pt x="9944" y="1530"/>
                    </a:lnTo>
                    <a:lnTo>
                      <a:pt x="9842" y="1615"/>
                    </a:lnTo>
                    <a:lnTo>
                      <a:pt x="9732" y="1691"/>
                    </a:lnTo>
                    <a:lnTo>
                      <a:pt x="9613" y="1759"/>
                    </a:lnTo>
                    <a:lnTo>
                      <a:pt x="9485" y="1836"/>
                    </a:lnTo>
                    <a:lnTo>
                      <a:pt x="9349" y="1895"/>
                    </a:lnTo>
                    <a:lnTo>
                      <a:pt x="6825" y="3060"/>
                    </a:lnTo>
                    <a:lnTo>
                      <a:pt x="6706" y="3111"/>
                    </a:lnTo>
                    <a:lnTo>
                      <a:pt x="6579" y="3162"/>
                    </a:lnTo>
                    <a:lnTo>
                      <a:pt x="6324" y="3247"/>
                    </a:lnTo>
                    <a:lnTo>
                      <a:pt x="6052" y="3315"/>
                    </a:lnTo>
                    <a:lnTo>
                      <a:pt x="5780" y="3366"/>
                    </a:lnTo>
                    <a:lnTo>
                      <a:pt x="5499" y="3400"/>
                    </a:lnTo>
                    <a:lnTo>
                      <a:pt x="5219" y="3408"/>
                    </a:lnTo>
                    <a:lnTo>
                      <a:pt x="4930" y="3408"/>
                    </a:lnTo>
                    <a:lnTo>
                      <a:pt x="4649" y="3391"/>
                    </a:lnTo>
                    <a:lnTo>
                      <a:pt x="4369" y="3357"/>
                    </a:lnTo>
                    <a:lnTo>
                      <a:pt x="4097" y="3315"/>
                    </a:lnTo>
                    <a:lnTo>
                      <a:pt x="3833" y="3247"/>
                    </a:lnTo>
                    <a:lnTo>
                      <a:pt x="3570" y="3162"/>
                    </a:lnTo>
                    <a:lnTo>
                      <a:pt x="3332" y="3068"/>
                    </a:lnTo>
                    <a:lnTo>
                      <a:pt x="3094" y="2958"/>
                    </a:lnTo>
                    <a:lnTo>
                      <a:pt x="2992" y="2898"/>
                    </a:lnTo>
                    <a:lnTo>
                      <a:pt x="2881" y="2830"/>
                    </a:lnTo>
                    <a:lnTo>
                      <a:pt x="2779" y="2762"/>
                    </a:lnTo>
                    <a:lnTo>
                      <a:pt x="2686" y="2686"/>
                    </a:lnTo>
                    <a:lnTo>
                      <a:pt x="731" y="1130"/>
                    </a:lnTo>
                    <a:lnTo>
                      <a:pt x="578" y="994"/>
                    </a:lnTo>
                    <a:lnTo>
                      <a:pt x="451" y="867"/>
                    </a:lnTo>
                    <a:lnTo>
                      <a:pt x="349" y="722"/>
                    </a:lnTo>
                    <a:lnTo>
                      <a:pt x="255" y="586"/>
                    </a:lnTo>
                    <a:lnTo>
                      <a:pt x="196" y="442"/>
                    </a:lnTo>
                    <a:lnTo>
                      <a:pt x="145" y="289"/>
                    </a:lnTo>
                    <a:lnTo>
                      <a:pt x="119" y="145"/>
                    </a:lnTo>
                    <a:lnTo>
                      <a:pt x="111" y="0"/>
                    </a:lnTo>
                    <a:close/>
                  </a:path>
                </a:pathLst>
              </a:custGeom>
              <a:solidFill>
                <a:srgbClr val="070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33"/>
              <p:cNvSpPr/>
              <p:nvPr/>
            </p:nvSpPr>
            <p:spPr>
              <a:xfrm>
                <a:off x="-3784112" y="2975866"/>
                <a:ext cx="860940" cy="522820"/>
              </a:xfrm>
              <a:custGeom>
                <a:rect b="b" l="l" r="r" t="t"/>
                <a:pathLst>
                  <a:path extrusionOk="0" h="5967" w="9826">
                    <a:moveTo>
                      <a:pt x="5253" y="1369"/>
                    </a:moveTo>
                    <a:lnTo>
                      <a:pt x="5330" y="1377"/>
                    </a:lnTo>
                    <a:lnTo>
                      <a:pt x="5406" y="1403"/>
                    </a:lnTo>
                    <a:lnTo>
                      <a:pt x="5474" y="1428"/>
                    </a:lnTo>
                    <a:lnTo>
                      <a:pt x="5534" y="1471"/>
                    </a:lnTo>
                    <a:lnTo>
                      <a:pt x="7488" y="3026"/>
                    </a:lnTo>
                    <a:lnTo>
                      <a:pt x="7531" y="3077"/>
                    </a:lnTo>
                    <a:lnTo>
                      <a:pt x="7565" y="3120"/>
                    </a:lnTo>
                    <a:lnTo>
                      <a:pt x="7573" y="3171"/>
                    </a:lnTo>
                    <a:lnTo>
                      <a:pt x="7573" y="3222"/>
                    </a:lnTo>
                    <a:lnTo>
                      <a:pt x="7556" y="3264"/>
                    </a:lnTo>
                    <a:lnTo>
                      <a:pt x="7522" y="3315"/>
                    </a:lnTo>
                    <a:lnTo>
                      <a:pt x="7471" y="3358"/>
                    </a:lnTo>
                    <a:lnTo>
                      <a:pt x="7412" y="3392"/>
                    </a:lnTo>
                    <a:lnTo>
                      <a:pt x="4888" y="4547"/>
                    </a:lnTo>
                    <a:lnTo>
                      <a:pt x="4820" y="4573"/>
                    </a:lnTo>
                    <a:lnTo>
                      <a:pt x="4743" y="4590"/>
                    </a:lnTo>
                    <a:lnTo>
                      <a:pt x="4658" y="4598"/>
                    </a:lnTo>
                    <a:lnTo>
                      <a:pt x="4582" y="4598"/>
                    </a:lnTo>
                    <a:lnTo>
                      <a:pt x="4497" y="4581"/>
                    </a:lnTo>
                    <a:lnTo>
                      <a:pt x="4420" y="4564"/>
                    </a:lnTo>
                    <a:lnTo>
                      <a:pt x="4352" y="4530"/>
                    </a:lnTo>
                    <a:lnTo>
                      <a:pt x="4301" y="4496"/>
                    </a:lnTo>
                    <a:lnTo>
                      <a:pt x="2338" y="2933"/>
                    </a:lnTo>
                    <a:lnTo>
                      <a:pt x="2295" y="2890"/>
                    </a:lnTo>
                    <a:lnTo>
                      <a:pt x="2270" y="2839"/>
                    </a:lnTo>
                    <a:lnTo>
                      <a:pt x="2253" y="2797"/>
                    </a:lnTo>
                    <a:lnTo>
                      <a:pt x="2253" y="2746"/>
                    </a:lnTo>
                    <a:lnTo>
                      <a:pt x="2278" y="2695"/>
                    </a:lnTo>
                    <a:lnTo>
                      <a:pt x="2304" y="2652"/>
                    </a:lnTo>
                    <a:lnTo>
                      <a:pt x="2355" y="2610"/>
                    </a:lnTo>
                    <a:lnTo>
                      <a:pt x="2414" y="2576"/>
                    </a:lnTo>
                    <a:lnTo>
                      <a:pt x="4939" y="1420"/>
                    </a:lnTo>
                    <a:lnTo>
                      <a:pt x="5015" y="1386"/>
                    </a:lnTo>
                    <a:lnTo>
                      <a:pt x="5092" y="1369"/>
                    </a:lnTo>
                    <a:close/>
                    <a:moveTo>
                      <a:pt x="5024" y="0"/>
                    </a:moveTo>
                    <a:lnTo>
                      <a:pt x="4769" y="9"/>
                    </a:lnTo>
                    <a:lnTo>
                      <a:pt x="4514" y="43"/>
                    </a:lnTo>
                    <a:lnTo>
                      <a:pt x="4267" y="85"/>
                    </a:lnTo>
                    <a:lnTo>
                      <a:pt x="4021" y="145"/>
                    </a:lnTo>
                    <a:lnTo>
                      <a:pt x="3783" y="221"/>
                    </a:lnTo>
                    <a:lnTo>
                      <a:pt x="3562" y="315"/>
                    </a:lnTo>
                    <a:lnTo>
                      <a:pt x="1038" y="1479"/>
                    </a:lnTo>
                    <a:lnTo>
                      <a:pt x="834" y="1581"/>
                    </a:lnTo>
                    <a:lnTo>
                      <a:pt x="647" y="1700"/>
                    </a:lnTo>
                    <a:lnTo>
                      <a:pt x="562" y="1760"/>
                    </a:lnTo>
                    <a:lnTo>
                      <a:pt x="485" y="1828"/>
                    </a:lnTo>
                    <a:lnTo>
                      <a:pt x="409" y="1887"/>
                    </a:lnTo>
                    <a:lnTo>
                      <a:pt x="349" y="1955"/>
                    </a:lnTo>
                    <a:lnTo>
                      <a:pt x="281" y="2023"/>
                    </a:lnTo>
                    <a:lnTo>
                      <a:pt x="230" y="2100"/>
                    </a:lnTo>
                    <a:lnTo>
                      <a:pt x="179" y="2168"/>
                    </a:lnTo>
                    <a:lnTo>
                      <a:pt x="137" y="2244"/>
                    </a:lnTo>
                    <a:lnTo>
                      <a:pt x="103" y="2321"/>
                    </a:lnTo>
                    <a:lnTo>
                      <a:pt x="69" y="2389"/>
                    </a:lnTo>
                    <a:lnTo>
                      <a:pt x="43" y="2465"/>
                    </a:lnTo>
                    <a:lnTo>
                      <a:pt x="26" y="2542"/>
                    </a:lnTo>
                    <a:lnTo>
                      <a:pt x="9" y="2627"/>
                    </a:lnTo>
                    <a:lnTo>
                      <a:pt x="1" y="2703"/>
                    </a:lnTo>
                    <a:lnTo>
                      <a:pt x="1" y="2780"/>
                    </a:lnTo>
                    <a:lnTo>
                      <a:pt x="9" y="2856"/>
                    </a:lnTo>
                    <a:lnTo>
                      <a:pt x="18" y="2933"/>
                    </a:lnTo>
                    <a:lnTo>
                      <a:pt x="35" y="3009"/>
                    </a:lnTo>
                    <a:lnTo>
                      <a:pt x="60" y="3094"/>
                    </a:lnTo>
                    <a:lnTo>
                      <a:pt x="94" y="3171"/>
                    </a:lnTo>
                    <a:lnTo>
                      <a:pt x="128" y="3247"/>
                    </a:lnTo>
                    <a:lnTo>
                      <a:pt x="171" y="3324"/>
                    </a:lnTo>
                    <a:lnTo>
                      <a:pt x="222" y="3392"/>
                    </a:lnTo>
                    <a:lnTo>
                      <a:pt x="273" y="3468"/>
                    </a:lnTo>
                    <a:lnTo>
                      <a:pt x="341" y="3545"/>
                    </a:lnTo>
                    <a:lnTo>
                      <a:pt x="409" y="3613"/>
                    </a:lnTo>
                    <a:lnTo>
                      <a:pt x="485" y="3681"/>
                    </a:lnTo>
                    <a:lnTo>
                      <a:pt x="562" y="3749"/>
                    </a:lnTo>
                    <a:lnTo>
                      <a:pt x="2516" y="5312"/>
                    </a:lnTo>
                    <a:lnTo>
                      <a:pt x="2610" y="5380"/>
                    </a:lnTo>
                    <a:lnTo>
                      <a:pt x="2695" y="5440"/>
                    </a:lnTo>
                    <a:lnTo>
                      <a:pt x="2890" y="5559"/>
                    </a:lnTo>
                    <a:lnTo>
                      <a:pt x="3103" y="5661"/>
                    </a:lnTo>
                    <a:lnTo>
                      <a:pt x="3324" y="5746"/>
                    </a:lnTo>
                    <a:lnTo>
                      <a:pt x="3553" y="5814"/>
                    </a:lnTo>
                    <a:lnTo>
                      <a:pt x="3791" y="5873"/>
                    </a:lnTo>
                    <a:lnTo>
                      <a:pt x="4046" y="5924"/>
                    </a:lnTo>
                    <a:lnTo>
                      <a:pt x="4293" y="5950"/>
                    </a:lnTo>
                    <a:lnTo>
                      <a:pt x="4548" y="5967"/>
                    </a:lnTo>
                    <a:lnTo>
                      <a:pt x="4811" y="5967"/>
                    </a:lnTo>
                    <a:lnTo>
                      <a:pt x="5066" y="5950"/>
                    </a:lnTo>
                    <a:lnTo>
                      <a:pt x="5321" y="5924"/>
                    </a:lnTo>
                    <a:lnTo>
                      <a:pt x="5568" y="5882"/>
                    </a:lnTo>
                    <a:lnTo>
                      <a:pt x="5806" y="5814"/>
                    </a:lnTo>
                    <a:lnTo>
                      <a:pt x="6044" y="5737"/>
                    </a:lnTo>
                    <a:lnTo>
                      <a:pt x="6265" y="5644"/>
                    </a:lnTo>
                    <a:lnTo>
                      <a:pt x="8789" y="4488"/>
                    </a:lnTo>
                    <a:lnTo>
                      <a:pt x="9001" y="4386"/>
                    </a:lnTo>
                    <a:lnTo>
                      <a:pt x="9095" y="4327"/>
                    </a:lnTo>
                    <a:lnTo>
                      <a:pt x="9180" y="4267"/>
                    </a:lnTo>
                    <a:lnTo>
                      <a:pt x="9265" y="4208"/>
                    </a:lnTo>
                    <a:lnTo>
                      <a:pt x="9341" y="4140"/>
                    </a:lnTo>
                    <a:lnTo>
                      <a:pt x="9418" y="4072"/>
                    </a:lnTo>
                    <a:lnTo>
                      <a:pt x="9486" y="4004"/>
                    </a:lnTo>
                    <a:lnTo>
                      <a:pt x="9545" y="3936"/>
                    </a:lnTo>
                    <a:lnTo>
                      <a:pt x="9596" y="3868"/>
                    </a:lnTo>
                    <a:lnTo>
                      <a:pt x="9647" y="3800"/>
                    </a:lnTo>
                    <a:lnTo>
                      <a:pt x="9690" y="3723"/>
                    </a:lnTo>
                    <a:lnTo>
                      <a:pt x="9732" y="3647"/>
                    </a:lnTo>
                    <a:lnTo>
                      <a:pt x="9758" y="3570"/>
                    </a:lnTo>
                    <a:lnTo>
                      <a:pt x="9783" y="3494"/>
                    </a:lnTo>
                    <a:lnTo>
                      <a:pt x="9809" y="3417"/>
                    </a:lnTo>
                    <a:lnTo>
                      <a:pt x="9817" y="3341"/>
                    </a:lnTo>
                    <a:lnTo>
                      <a:pt x="9826" y="3264"/>
                    </a:lnTo>
                    <a:lnTo>
                      <a:pt x="9826" y="3188"/>
                    </a:lnTo>
                    <a:lnTo>
                      <a:pt x="9817" y="3111"/>
                    </a:lnTo>
                    <a:lnTo>
                      <a:pt x="9809" y="3026"/>
                    </a:lnTo>
                    <a:lnTo>
                      <a:pt x="9792" y="2950"/>
                    </a:lnTo>
                    <a:lnTo>
                      <a:pt x="9766" y="2873"/>
                    </a:lnTo>
                    <a:lnTo>
                      <a:pt x="9741" y="2797"/>
                    </a:lnTo>
                    <a:lnTo>
                      <a:pt x="9698" y="2720"/>
                    </a:lnTo>
                    <a:lnTo>
                      <a:pt x="9656" y="2644"/>
                    </a:lnTo>
                    <a:lnTo>
                      <a:pt x="9605" y="2567"/>
                    </a:lnTo>
                    <a:lnTo>
                      <a:pt x="9554" y="2499"/>
                    </a:lnTo>
                    <a:lnTo>
                      <a:pt x="9494" y="2423"/>
                    </a:lnTo>
                    <a:lnTo>
                      <a:pt x="9426" y="2355"/>
                    </a:lnTo>
                    <a:lnTo>
                      <a:pt x="9350" y="2278"/>
                    </a:lnTo>
                    <a:lnTo>
                      <a:pt x="9265" y="2210"/>
                    </a:lnTo>
                    <a:lnTo>
                      <a:pt x="7310" y="655"/>
                    </a:lnTo>
                    <a:lnTo>
                      <a:pt x="7225" y="587"/>
                    </a:lnTo>
                    <a:lnTo>
                      <a:pt x="7131" y="527"/>
                    </a:lnTo>
                    <a:lnTo>
                      <a:pt x="6936" y="408"/>
                    </a:lnTo>
                    <a:lnTo>
                      <a:pt x="6732" y="306"/>
                    </a:lnTo>
                    <a:lnTo>
                      <a:pt x="6511" y="221"/>
                    </a:lnTo>
                    <a:lnTo>
                      <a:pt x="6273" y="145"/>
                    </a:lnTo>
                    <a:lnTo>
                      <a:pt x="6035" y="85"/>
                    </a:lnTo>
                    <a:lnTo>
                      <a:pt x="5789" y="43"/>
                    </a:lnTo>
                    <a:lnTo>
                      <a:pt x="5534" y="17"/>
                    </a:lnTo>
                    <a:lnTo>
                      <a:pt x="52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33"/>
              <p:cNvSpPr/>
              <p:nvPr/>
            </p:nvSpPr>
            <p:spPr>
              <a:xfrm>
                <a:off x="-3784112" y="2975866"/>
                <a:ext cx="860940" cy="522820"/>
              </a:xfrm>
              <a:custGeom>
                <a:rect b="b" l="l" r="r" t="t"/>
                <a:pathLst>
                  <a:path extrusionOk="0" fill="none" h="5967" w="9826">
                    <a:moveTo>
                      <a:pt x="5534" y="17"/>
                    </a:moveTo>
                    <a:lnTo>
                      <a:pt x="5534" y="17"/>
                    </a:lnTo>
                    <a:lnTo>
                      <a:pt x="5789" y="43"/>
                    </a:lnTo>
                    <a:lnTo>
                      <a:pt x="6035" y="85"/>
                    </a:lnTo>
                    <a:lnTo>
                      <a:pt x="6273" y="145"/>
                    </a:lnTo>
                    <a:lnTo>
                      <a:pt x="6511" y="221"/>
                    </a:lnTo>
                    <a:lnTo>
                      <a:pt x="6732" y="306"/>
                    </a:lnTo>
                    <a:lnTo>
                      <a:pt x="6936" y="408"/>
                    </a:lnTo>
                    <a:lnTo>
                      <a:pt x="7131" y="527"/>
                    </a:lnTo>
                    <a:lnTo>
                      <a:pt x="7225" y="587"/>
                    </a:lnTo>
                    <a:lnTo>
                      <a:pt x="7310" y="655"/>
                    </a:lnTo>
                    <a:lnTo>
                      <a:pt x="9265" y="2210"/>
                    </a:lnTo>
                    <a:lnTo>
                      <a:pt x="9265" y="2210"/>
                    </a:lnTo>
                    <a:lnTo>
                      <a:pt x="9350" y="2278"/>
                    </a:lnTo>
                    <a:lnTo>
                      <a:pt x="9426" y="2355"/>
                    </a:lnTo>
                    <a:lnTo>
                      <a:pt x="9494" y="2423"/>
                    </a:lnTo>
                    <a:lnTo>
                      <a:pt x="9554" y="2499"/>
                    </a:lnTo>
                    <a:lnTo>
                      <a:pt x="9605" y="2567"/>
                    </a:lnTo>
                    <a:lnTo>
                      <a:pt x="9656" y="2644"/>
                    </a:lnTo>
                    <a:lnTo>
                      <a:pt x="9698" y="2720"/>
                    </a:lnTo>
                    <a:lnTo>
                      <a:pt x="9741" y="2797"/>
                    </a:lnTo>
                    <a:lnTo>
                      <a:pt x="9766" y="2873"/>
                    </a:lnTo>
                    <a:lnTo>
                      <a:pt x="9792" y="2950"/>
                    </a:lnTo>
                    <a:lnTo>
                      <a:pt x="9809" y="3026"/>
                    </a:lnTo>
                    <a:lnTo>
                      <a:pt x="9817" y="3111"/>
                    </a:lnTo>
                    <a:lnTo>
                      <a:pt x="9826" y="3188"/>
                    </a:lnTo>
                    <a:lnTo>
                      <a:pt x="9826" y="3264"/>
                    </a:lnTo>
                    <a:lnTo>
                      <a:pt x="9817" y="3341"/>
                    </a:lnTo>
                    <a:lnTo>
                      <a:pt x="9809" y="3417"/>
                    </a:lnTo>
                    <a:lnTo>
                      <a:pt x="9809" y="3417"/>
                    </a:lnTo>
                    <a:lnTo>
                      <a:pt x="9783" y="3494"/>
                    </a:lnTo>
                    <a:lnTo>
                      <a:pt x="9758" y="3570"/>
                    </a:lnTo>
                    <a:lnTo>
                      <a:pt x="9732" y="3647"/>
                    </a:lnTo>
                    <a:lnTo>
                      <a:pt x="9690" y="3723"/>
                    </a:lnTo>
                    <a:lnTo>
                      <a:pt x="9647" y="3800"/>
                    </a:lnTo>
                    <a:lnTo>
                      <a:pt x="9596" y="3868"/>
                    </a:lnTo>
                    <a:lnTo>
                      <a:pt x="9545" y="3936"/>
                    </a:lnTo>
                    <a:lnTo>
                      <a:pt x="9486" y="4004"/>
                    </a:lnTo>
                    <a:lnTo>
                      <a:pt x="9418" y="4072"/>
                    </a:lnTo>
                    <a:lnTo>
                      <a:pt x="9341" y="4140"/>
                    </a:lnTo>
                    <a:lnTo>
                      <a:pt x="9265" y="4208"/>
                    </a:lnTo>
                    <a:lnTo>
                      <a:pt x="9180" y="4267"/>
                    </a:lnTo>
                    <a:lnTo>
                      <a:pt x="9095" y="4327"/>
                    </a:lnTo>
                    <a:lnTo>
                      <a:pt x="9001" y="4386"/>
                    </a:lnTo>
                    <a:lnTo>
                      <a:pt x="8789" y="4488"/>
                    </a:lnTo>
                    <a:lnTo>
                      <a:pt x="6265" y="5644"/>
                    </a:lnTo>
                    <a:lnTo>
                      <a:pt x="6265" y="5644"/>
                    </a:lnTo>
                    <a:lnTo>
                      <a:pt x="6044" y="5737"/>
                    </a:lnTo>
                    <a:lnTo>
                      <a:pt x="5806" y="5814"/>
                    </a:lnTo>
                    <a:lnTo>
                      <a:pt x="5568" y="5882"/>
                    </a:lnTo>
                    <a:lnTo>
                      <a:pt x="5321" y="5924"/>
                    </a:lnTo>
                    <a:lnTo>
                      <a:pt x="5066" y="5950"/>
                    </a:lnTo>
                    <a:lnTo>
                      <a:pt x="4811" y="5967"/>
                    </a:lnTo>
                    <a:lnTo>
                      <a:pt x="4548" y="5967"/>
                    </a:lnTo>
                    <a:lnTo>
                      <a:pt x="4293" y="5950"/>
                    </a:lnTo>
                    <a:lnTo>
                      <a:pt x="4293" y="5950"/>
                    </a:lnTo>
                    <a:lnTo>
                      <a:pt x="4046" y="5924"/>
                    </a:lnTo>
                    <a:lnTo>
                      <a:pt x="3791" y="5873"/>
                    </a:lnTo>
                    <a:lnTo>
                      <a:pt x="3553" y="5814"/>
                    </a:lnTo>
                    <a:lnTo>
                      <a:pt x="3324" y="5746"/>
                    </a:lnTo>
                    <a:lnTo>
                      <a:pt x="3103" y="5661"/>
                    </a:lnTo>
                    <a:lnTo>
                      <a:pt x="2890" y="5559"/>
                    </a:lnTo>
                    <a:lnTo>
                      <a:pt x="2695" y="5440"/>
                    </a:lnTo>
                    <a:lnTo>
                      <a:pt x="2610" y="5380"/>
                    </a:lnTo>
                    <a:lnTo>
                      <a:pt x="2516" y="5312"/>
                    </a:lnTo>
                    <a:lnTo>
                      <a:pt x="562" y="3749"/>
                    </a:lnTo>
                    <a:lnTo>
                      <a:pt x="562" y="3749"/>
                    </a:lnTo>
                    <a:lnTo>
                      <a:pt x="485" y="3681"/>
                    </a:lnTo>
                    <a:lnTo>
                      <a:pt x="409" y="3613"/>
                    </a:lnTo>
                    <a:lnTo>
                      <a:pt x="341" y="3545"/>
                    </a:lnTo>
                    <a:lnTo>
                      <a:pt x="273" y="3468"/>
                    </a:lnTo>
                    <a:lnTo>
                      <a:pt x="222" y="3392"/>
                    </a:lnTo>
                    <a:lnTo>
                      <a:pt x="171" y="3324"/>
                    </a:lnTo>
                    <a:lnTo>
                      <a:pt x="128" y="3247"/>
                    </a:lnTo>
                    <a:lnTo>
                      <a:pt x="94" y="3171"/>
                    </a:lnTo>
                    <a:lnTo>
                      <a:pt x="60" y="3094"/>
                    </a:lnTo>
                    <a:lnTo>
                      <a:pt x="35" y="3009"/>
                    </a:lnTo>
                    <a:lnTo>
                      <a:pt x="18" y="2933"/>
                    </a:lnTo>
                    <a:lnTo>
                      <a:pt x="9" y="2856"/>
                    </a:lnTo>
                    <a:lnTo>
                      <a:pt x="1" y="2780"/>
                    </a:lnTo>
                    <a:lnTo>
                      <a:pt x="1" y="2703"/>
                    </a:lnTo>
                    <a:lnTo>
                      <a:pt x="9" y="2627"/>
                    </a:lnTo>
                    <a:lnTo>
                      <a:pt x="26" y="2542"/>
                    </a:lnTo>
                    <a:lnTo>
                      <a:pt x="26" y="2542"/>
                    </a:lnTo>
                    <a:lnTo>
                      <a:pt x="43" y="2465"/>
                    </a:lnTo>
                    <a:lnTo>
                      <a:pt x="69" y="2389"/>
                    </a:lnTo>
                    <a:lnTo>
                      <a:pt x="103" y="2321"/>
                    </a:lnTo>
                    <a:lnTo>
                      <a:pt x="137" y="2244"/>
                    </a:lnTo>
                    <a:lnTo>
                      <a:pt x="179" y="2168"/>
                    </a:lnTo>
                    <a:lnTo>
                      <a:pt x="230" y="2100"/>
                    </a:lnTo>
                    <a:lnTo>
                      <a:pt x="281" y="2023"/>
                    </a:lnTo>
                    <a:lnTo>
                      <a:pt x="349" y="1955"/>
                    </a:lnTo>
                    <a:lnTo>
                      <a:pt x="409" y="1887"/>
                    </a:lnTo>
                    <a:lnTo>
                      <a:pt x="485" y="1828"/>
                    </a:lnTo>
                    <a:lnTo>
                      <a:pt x="562" y="1760"/>
                    </a:lnTo>
                    <a:lnTo>
                      <a:pt x="647" y="1700"/>
                    </a:lnTo>
                    <a:lnTo>
                      <a:pt x="834" y="1581"/>
                    </a:lnTo>
                    <a:lnTo>
                      <a:pt x="1038" y="1479"/>
                    </a:lnTo>
                    <a:lnTo>
                      <a:pt x="3562" y="315"/>
                    </a:lnTo>
                    <a:lnTo>
                      <a:pt x="3562" y="315"/>
                    </a:lnTo>
                    <a:lnTo>
                      <a:pt x="3783" y="221"/>
                    </a:lnTo>
                    <a:lnTo>
                      <a:pt x="4021" y="145"/>
                    </a:lnTo>
                    <a:lnTo>
                      <a:pt x="4267" y="85"/>
                    </a:lnTo>
                    <a:lnTo>
                      <a:pt x="4514" y="43"/>
                    </a:lnTo>
                    <a:lnTo>
                      <a:pt x="4769" y="9"/>
                    </a:lnTo>
                    <a:lnTo>
                      <a:pt x="5024" y="0"/>
                    </a:lnTo>
                    <a:lnTo>
                      <a:pt x="5279" y="0"/>
                    </a:lnTo>
                    <a:lnTo>
                      <a:pt x="5534" y="17"/>
                    </a:lnTo>
                    <a:lnTo>
                      <a:pt x="5534" y="1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3"/>
              <p:cNvSpPr/>
              <p:nvPr/>
            </p:nvSpPr>
            <p:spPr>
              <a:xfrm>
                <a:off x="-3586793" y="3095729"/>
                <a:ext cx="466306" cy="283096"/>
              </a:xfrm>
              <a:custGeom>
                <a:rect b="b" l="l" r="r" t="t"/>
                <a:pathLst>
                  <a:path extrusionOk="0" fill="none" h="3231" w="5322">
                    <a:moveTo>
                      <a:pt x="5236" y="1658"/>
                    </a:moveTo>
                    <a:lnTo>
                      <a:pt x="3282" y="103"/>
                    </a:lnTo>
                    <a:lnTo>
                      <a:pt x="3282" y="103"/>
                    </a:lnTo>
                    <a:lnTo>
                      <a:pt x="3222" y="60"/>
                    </a:lnTo>
                    <a:lnTo>
                      <a:pt x="3154" y="35"/>
                    </a:lnTo>
                    <a:lnTo>
                      <a:pt x="3078" y="9"/>
                    </a:lnTo>
                    <a:lnTo>
                      <a:pt x="3001" y="1"/>
                    </a:lnTo>
                    <a:lnTo>
                      <a:pt x="2916" y="1"/>
                    </a:lnTo>
                    <a:lnTo>
                      <a:pt x="2840" y="1"/>
                    </a:lnTo>
                    <a:lnTo>
                      <a:pt x="2763" y="18"/>
                    </a:lnTo>
                    <a:lnTo>
                      <a:pt x="2687" y="52"/>
                    </a:lnTo>
                    <a:lnTo>
                      <a:pt x="162" y="1208"/>
                    </a:lnTo>
                    <a:lnTo>
                      <a:pt x="162" y="1208"/>
                    </a:lnTo>
                    <a:lnTo>
                      <a:pt x="103" y="1242"/>
                    </a:lnTo>
                    <a:lnTo>
                      <a:pt x="52" y="1284"/>
                    </a:lnTo>
                    <a:lnTo>
                      <a:pt x="26" y="1327"/>
                    </a:lnTo>
                    <a:lnTo>
                      <a:pt x="1" y="1378"/>
                    </a:lnTo>
                    <a:lnTo>
                      <a:pt x="1" y="1429"/>
                    </a:lnTo>
                    <a:lnTo>
                      <a:pt x="18" y="1471"/>
                    </a:lnTo>
                    <a:lnTo>
                      <a:pt x="43" y="1522"/>
                    </a:lnTo>
                    <a:lnTo>
                      <a:pt x="86" y="1565"/>
                    </a:lnTo>
                    <a:lnTo>
                      <a:pt x="2049" y="3128"/>
                    </a:lnTo>
                    <a:lnTo>
                      <a:pt x="2049" y="3128"/>
                    </a:lnTo>
                    <a:lnTo>
                      <a:pt x="2100" y="3162"/>
                    </a:lnTo>
                    <a:lnTo>
                      <a:pt x="2168" y="3196"/>
                    </a:lnTo>
                    <a:lnTo>
                      <a:pt x="2245" y="3213"/>
                    </a:lnTo>
                    <a:lnTo>
                      <a:pt x="2330" y="3230"/>
                    </a:lnTo>
                    <a:lnTo>
                      <a:pt x="2406" y="3230"/>
                    </a:lnTo>
                    <a:lnTo>
                      <a:pt x="2491" y="3222"/>
                    </a:lnTo>
                    <a:lnTo>
                      <a:pt x="2568" y="3205"/>
                    </a:lnTo>
                    <a:lnTo>
                      <a:pt x="2636" y="3179"/>
                    </a:lnTo>
                    <a:lnTo>
                      <a:pt x="5160" y="2024"/>
                    </a:lnTo>
                    <a:lnTo>
                      <a:pt x="5160" y="2024"/>
                    </a:lnTo>
                    <a:lnTo>
                      <a:pt x="5219" y="1990"/>
                    </a:lnTo>
                    <a:lnTo>
                      <a:pt x="5270" y="1947"/>
                    </a:lnTo>
                    <a:lnTo>
                      <a:pt x="5304" y="1896"/>
                    </a:lnTo>
                    <a:lnTo>
                      <a:pt x="5321" y="1854"/>
                    </a:lnTo>
                    <a:lnTo>
                      <a:pt x="5321" y="1803"/>
                    </a:lnTo>
                    <a:lnTo>
                      <a:pt x="5313" y="1752"/>
                    </a:lnTo>
                    <a:lnTo>
                      <a:pt x="5279" y="1709"/>
                    </a:lnTo>
                    <a:lnTo>
                      <a:pt x="5236" y="165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3"/>
              <p:cNvSpPr/>
              <p:nvPr/>
            </p:nvSpPr>
            <p:spPr>
              <a:xfrm>
                <a:off x="-3808645" y="2960971"/>
                <a:ext cx="910094" cy="552610"/>
              </a:xfrm>
              <a:custGeom>
                <a:rect b="b" l="l" r="r" t="t"/>
                <a:pathLst>
                  <a:path extrusionOk="0" h="6307" w="10387">
                    <a:moveTo>
                      <a:pt x="5559" y="170"/>
                    </a:moveTo>
                    <a:lnTo>
                      <a:pt x="5814" y="187"/>
                    </a:lnTo>
                    <a:lnTo>
                      <a:pt x="6069" y="213"/>
                    </a:lnTo>
                    <a:lnTo>
                      <a:pt x="6315" y="255"/>
                    </a:lnTo>
                    <a:lnTo>
                      <a:pt x="6553" y="315"/>
                    </a:lnTo>
                    <a:lnTo>
                      <a:pt x="6791" y="391"/>
                    </a:lnTo>
                    <a:lnTo>
                      <a:pt x="7012" y="476"/>
                    </a:lnTo>
                    <a:lnTo>
                      <a:pt x="7216" y="578"/>
                    </a:lnTo>
                    <a:lnTo>
                      <a:pt x="7411" y="697"/>
                    </a:lnTo>
                    <a:lnTo>
                      <a:pt x="7505" y="757"/>
                    </a:lnTo>
                    <a:lnTo>
                      <a:pt x="7590" y="825"/>
                    </a:lnTo>
                    <a:lnTo>
                      <a:pt x="9545" y="2380"/>
                    </a:lnTo>
                    <a:lnTo>
                      <a:pt x="9630" y="2448"/>
                    </a:lnTo>
                    <a:lnTo>
                      <a:pt x="9706" y="2525"/>
                    </a:lnTo>
                    <a:lnTo>
                      <a:pt x="9774" y="2593"/>
                    </a:lnTo>
                    <a:lnTo>
                      <a:pt x="9834" y="2669"/>
                    </a:lnTo>
                    <a:lnTo>
                      <a:pt x="9885" y="2737"/>
                    </a:lnTo>
                    <a:lnTo>
                      <a:pt x="9936" y="2814"/>
                    </a:lnTo>
                    <a:lnTo>
                      <a:pt x="9978" y="2890"/>
                    </a:lnTo>
                    <a:lnTo>
                      <a:pt x="10021" y="2967"/>
                    </a:lnTo>
                    <a:lnTo>
                      <a:pt x="10046" y="3043"/>
                    </a:lnTo>
                    <a:lnTo>
                      <a:pt x="10072" y="3120"/>
                    </a:lnTo>
                    <a:lnTo>
                      <a:pt x="10089" y="3196"/>
                    </a:lnTo>
                    <a:lnTo>
                      <a:pt x="10097" y="3281"/>
                    </a:lnTo>
                    <a:lnTo>
                      <a:pt x="10106" y="3358"/>
                    </a:lnTo>
                    <a:lnTo>
                      <a:pt x="10106" y="3434"/>
                    </a:lnTo>
                    <a:lnTo>
                      <a:pt x="10097" y="3511"/>
                    </a:lnTo>
                    <a:lnTo>
                      <a:pt x="10089" y="3587"/>
                    </a:lnTo>
                    <a:lnTo>
                      <a:pt x="10063" y="3664"/>
                    </a:lnTo>
                    <a:lnTo>
                      <a:pt x="10038" y="3740"/>
                    </a:lnTo>
                    <a:lnTo>
                      <a:pt x="10012" y="3817"/>
                    </a:lnTo>
                    <a:lnTo>
                      <a:pt x="9970" y="3893"/>
                    </a:lnTo>
                    <a:lnTo>
                      <a:pt x="9927" y="3970"/>
                    </a:lnTo>
                    <a:lnTo>
                      <a:pt x="9876" y="4038"/>
                    </a:lnTo>
                    <a:lnTo>
                      <a:pt x="9825" y="4106"/>
                    </a:lnTo>
                    <a:lnTo>
                      <a:pt x="9766" y="4174"/>
                    </a:lnTo>
                    <a:lnTo>
                      <a:pt x="9698" y="4242"/>
                    </a:lnTo>
                    <a:lnTo>
                      <a:pt x="9621" y="4310"/>
                    </a:lnTo>
                    <a:lnTo>
                      <a:pt x="9545" y="4378"/>
                    </a:lnTo>
                    <a:lnTo>
                      <a:pt x="9460" y="4437"/>
                    </a:lnTo>
                    <a:lnTo>
                      <a:pt x="9375" y="4497"/>
                    </a:lnTo>
                    <a:lnTo>
                      <a:pt x="9281" y="4556"/>
                    </a:lnTo>
                    <a:lnTo>
                      <a:pt x="9069" y="4658"/>
                    </a:lnTo>
                    <a:lnTo>
                      <a:pt x="6545" y="5814"/>
                    </a:lnTo>
                    <a:lnTo>
                      <a:pt x="6324" y="5907"/>
                    </a:lnTo>
                    <a:lnTo>
                      <a:pt x="6086" y="5984"/>
                    </a:lnTo>
                    <a:lnTo>
                      <a:pt x="5848" y="6052"/>
                    </a:lnTo>
                    <a:lnTo>
                      <a:pt x="5601" y="6094"/>
                    </a:lnTo>
                    <a:lnTo>
                      <a:pt x="5346" y="6120"/>
                    </a:lnTo>
                    <a:lnTo>
                      <a:pt x="5091" y="6137"/>
                    </a:lnTo>
                    <a:lnTo>
                      <a:pt x="4828" y="6137"/>
                    </a:lnTo>
                    <a:lnTo>
                      <a:pt x="4573" y="6120"/>
                    </a:lnTo>
                    <a:lnTo>
                      <a:pt x="4326" y="6094"/>
                    </a:lnTo>
                    <a:lnTo>
                      <a:pt x="4071" y="6043"/>
                    </a:lnTo>
                    <a:lnTo>
                      <a:pt x="3833" y="5984"/>
                    </a:lnTo>
                    <a:lnTo>
                      <a:pt x="3604" y="5916"/>
                    </a:lnTo>
                    <a:lnTo>
                      <a:pt x="3383" y="5831"/>
                    </a:lnTo>
                    <a:lnTo>
                      <a:pt x="3170" y="5729"/>
                    </a:lnTo>
                    <a:lnTo>
                      <a:pt x="2975" y="5610"/>
                    </a:lnTo>
                    <a:lnTo>
                      <a:pt x="2890" y="5550"/>
                    </a:lnTo>
                    <a:lnTo>
                      <a:pt x="2796" y="5482"/>
                    </a:lnTo>
                    <a:lnTo>
                      <a:pt x="842" y="3919"/>
                    </a:lnTo>
                    <a:lnTo>
                      <a:pt x="765" y="3851"/>
                    </a:lnTo>
                    <a:lnTo>
                      <a:pt x="689" y="3783"/>
                    </a:lnTo>
                    <a:lnTo>
                      <a:pt x="621" y="3715"/>
                    </a:lnTo>
                    <a:lnTo>
                      <a:pt x="553" y="3638"/>
                    </a:lnTo>
                    <a:lnTo>
                      <a:pt x="502" y="3562"/>
                    </a:lnTo>
                    <a:lnTo>
                      <a:pt x="451" y="3494"/>
                    </a:lnTo>
                    <a:lnTo>
                      <a:pt x="408" y="3417"/>
                    </a:lnTo>
                    <a:lnTo>
                      <a:pt x="374" y="3341"/>
                    </a:lnTo>
                    <a:lnTo>
                      <a:pt x="340" y="3264"/>
                    </a:lnTo>
                    <a:lnTo>
                      <a:pt x="315" y="3179"/>
                    </a:lnTo>
                    <a:lnTo>
                      <a:pt x="298" y="3103"/>
                    </a:lnTo>
                    <a:lnTo>
                      <a:pt x="289" y="3026"/>
                    </a:lnTo>
                    <a:lnTo>
                      <a:pt x="281" y="2950"/>
                    </a:lnTo>
                    <a:lnTo>
                      <a:pt x="281" y="2873"/>
                    </a:lnTo>
                    <a:lnTo>
                      <a:pt x="289" y="2797"/>
                    </a:lnTo>
                    <a:lnTo>
                      <a:pt x="306" y="2712"/>
                    </a:lnTo>
                    <a:lnTo>
                      <a:pt x="323" y="2635"/>
                    </a:lnTo>
                    <a:lnTo>
                      <a:pt x="349" y="2559"/>
                    </a:lnTo>
                    <a:lnTo>
                      <a:pt x="383" y="2491"/>
                    </a:lnTo>
                    <a:lnTo>
                      <a:pt x="417" y="2414"/>
                    </a:lnTo>
                    <a:lnTo>
                      <a:pt x="459" y="2338"/>
                    </a:lnTo>
                    <a:lnTo>
                      <a:pt x="510" y="2270"/>
                    </a:lnTo>
                    <a:lnTo>
                      <a:pt x="561" y="2193"/>
                    </a:lnTo>
                    <a:lnTo>
                      <a:pt x="629" y="2125"/>
                    </a:lnTo>
                    <a:lnTo>
                      <a:pt x="689" y="2057"/>
                    </a:lnTo>
                    <a:lnTo>
                      <a:pt x="765" y="1998"/>
                    </a:lnTo>
                    <a:lnTo>
                      <a:pt x="842" y="1930"/>
                    </a:lnTo>
                    <a:lnTo>
                      <a:pt x="927" y="1870"/>
                    </a:lnTo>
                    <a:lnTo>
                      <a:pt x="1114" y="1751"/>
                    </a:lnTo>
                    <a:lnTo>
                      <a:pt x="1318" y="1649"/>
                    </a:lnTo>
                    <a:lnTo>
                      <a:pt x="3842" y="485"/>
                    </a:lnTo>
                    <a:lnTo>
                      <a:pt x="4063" y="391"/>
                    </a:lnTo>
                    <a:lnTo>
                      <a:pt x="4301" y="315"/>
                    </a:lnTo>
                    <a:lnTo>
                      <a:pt x="4547" y="255"/>
                    </a:lnTo>
                    <a:lnTo>
                      <a:pt x="4794" y="213"/>
                    </a:lnTo>
                    <a:lnTo>
                      <a:pt x="5049" y="179"/>
                    </a:lnTo>
                    <a:lnTo>
                      <a:pt x="5304" y="170"/>
                    </a:lnTo>
                    <a:close/>
                    <a:moveTo>
                      <a:pt x="5287" y="0"/>
                    </a:moveTo>
                    <a:lnTo>
                      <a:pt x="4998" y="9"/>
                    </a:lnTo>
                    <a:lnTo>
                      <a:pt x="4717" y="43"/>
                    </a:lnTo>
                    <a:lnTo>
                      <a:pt x="4445" y="94"/>
                    </a:lnTo>
                    <a:lnTo>
                      <a:pt x="4173" y="162"/>
                    </a:lnTo>
                    <a:lnTo>
                      <a:pt x="3918" y="247"/>
                    </a:lnTo>
                    <a:lnTo>
                      <a:pt x="3791" y="298"/>
                    </a:lnTo>
                    <a:lnTo>
                      <a:pt x="3672" y="349"/>
                    </a:lnTo>
                    <a:lnTo>
                      <a:pt x="1148" y="1513"/>
                    </a:lnTo>
                    <a:lnTo>
                      <a:pt x="1029" y="1564"/>
                    </a:lnTo>
                    <a:lnTo>
                      <a:pt x="918" y="1624"/>
                    </a:lnTo>
                    <a:lnTo>
                      <a:pt x="816" y="1692"/>
                    </a:lnTo>
                    <a:lnTo>
                      <a:pt x="714" y="1751"/>
                    </a:lnTo>
                    <a:lnTo>
                      <a:pt x="621" y="1819"/>
                    </a:lnTo>
                    <a:lnTo>
                      <a:pt x="536" y="1896"/>
                    </a:lnTo>
                    <a:lnTo>
                      <a:pt x="451" y="1964"/>
                    </a:lnTo>
                    <a:lnTo>
                      <a:pt x="383" y="2040"/>
                    </a:lnTo>
                    <a:lnTo>
                      <a:pt x="315" y="2117"/>
                    </a:lnTo>
                    <a:lnTo>
                      <a:pt x="255" y="2193"/>
                    </a:lnTo>
                    <a:lnTo>
                      <a:pt x="196" y="2278"/>
                    </a:lnTo>
                    <a:lnTo>
                      <a:pt x="153" y="2355"/>
                    </a:lnTo>
                    <a:lnTo>
                      <a:pt x="111" y="2440"/>
                    </a:lnTo>
                    <a:lnTo>
                      <a:pt x="77" y="2525"/>
                    </a:lnTo>
                    <a:lnTo>
                      <a:pt x="51" y="2601"/>
                    </a:lnTo>
                    <a:lnTo>
                      <a:pt x="26" y="2686"/>
                    </a:lnTo>
                    <a:lnTo>
                      <a:pt x="9" y="2780"/>
                    </a:lnTo>
                    <a:lnTo>
                      <a:pt x="0" y="2865"/>
                    </a:lnTo>
                    <a:lnTo>
                      <a:pt x="0" y="2950"/>
                    </a:lnTo>
                    <a:lnTo>
                      <a:pt x="9" y="3035"/>
                    </a:lnTo>
                    <a:lnTo>
                      <a:pt x="26" y="3120"/>
                    </a:lnTo>
                    <a:lnTo>
                      <a:pt x="43" y="3205"/>
                    </a:lnTo>
                    <a:lnTo>
                      <a:pt x="68" y="3290"/>
                    </a:lnTo>
                    <a:lnTo>
                      <a:pt x="102" y="3375"/>
                    </a:lnTo>
                    <a:lnTo>
                      <a:pt x="145" y="3460"/>
                    </a:lnTo>
                    <a:lnTo>
                      <a:pt x="187" y="3545"/>
                    </a:lnTo>
                    <a:lnTo>
                      <a:pt x="247" y="3630"/>
                    </a:lnTo>
                    <a:lnTo>
                      <a:pt x="306" y="3715"/>
                    </a:lnTo>
                    <a:lnTo>
                      <a:pt x="374" y="3791"/>
                    </a:lnTo>
                    <a:lnTo>
                      <a:pt x="451" y="3868"/>
                    </a:lnTo>
                    <a:lnTo>
                      <a:pt x="536" y="3953"/>
                    </a:lnTo>
                    <a:lnTo>
                      <a:pt x="621" y="4021"/>
                    </a:lnTo>
                    <a:lnTo>
                      <a:pt x="2575" y="5584"/>
                    </a:lnTo>
                    <a:lnTo>
                      <a:pt x="2677" y="5661"/>
                    </a:lnTo>
                    <a:lnTo>
                      <a:pt x="2771" y="5729"/>
                    </a:lnTo>
                    <a:lnTo>
                      <a:pt x="2881" y="5788"/>
                    </a:lnTo>
                    <a:lnTo>
                      <a:pt x="2992" y="5856"/>
                    </a:lnTo>
                    <a:lnTo>
                      <a:pt x="3221" y="5967"/>
                    </a:lnTo>
                    <a:lnTo>
                      <a:pt x="3468" y="6060"/>
                    </a:lnTo>
                    <a:lnTo>
                      <a:pt x="3723" y="6145"/>
                    </a:lnTo>
                    <a:lnTo>
                      <a:pt x="3986" y="6205"/>
                    </a:lnTo>
                    <a:lnTo>
                      <a:pt x="4258" y="6256"/>
                    </a:lnTo>
                    <a:lnTo>
                      <a:pt x="4539" y="6290"/>
                    </a:lnTo>
                    <a:lnTo>
                      <a:pt x="4819" y="6307"/>
                    </a:lnTo>
                    <a:lnTo>
                      <a:pt x="5108" y="6307"/>
                    </a:lnTo>
                    <a:lnTo>
                      <a:pt x="5389" y="6290"/>
                    </a:lnTo>
                    <a:lnTo>
                      <a:pt x="5669" y="6256"/>
                    </a:lnTo>
                    <a:lnTo>
                      <a:pt x="5941" y="6213"/>
                    </a:lnTo>
                    <a:lnTo>
                      <a:pt x="6213" y="6145"/>
                    </a:lnTo>
                    <a:lnTo>
                      <a:pt x="6468" y="6060"/>
                    </a:lnTo>
                    <a:lnTo>
                      <a:pt x="6596" y="6009"/>
                    </a:lnTo>
                    <a:lnTo>
                      <a:pt x="6723" y="5958"/>
                    </a:lnTo>
                    <a:lnTo>
                      <a:pt x="9247" y="4794"/>
                    </a:lnTo>
                    <a:lnTo>
                      <a:pt x="9358" y="4734"/>
                    </a:lnTo>
                    <a:lnTo>
                      <a:pt x="9477" y="4675"/>
                    </a:lnTo>
                    <a:lnTo>
                      <a:pt x="9579" y="4615"/>
                    </a:lnTo>
                    <a:lnTo>
                      <a:pt x="9681" y="4548"/>
                    </a:lnTo>
                    <a:lnTo>
                      <a:pt x="9766" y="4480"/>
                    </a:lnTo>
                    <a:lnTo>
                      <a:pt x="9859" y="4412"/>
                    </a:lnTo>
                    <a:lnTo>
                      <a:pt x="9936" y="4335"/>
                    </a:lnTo>
                    <a:lnTo>
                      <a:pt x="10012" y="4267"/>
                    </a:lnTo>
                    <a:lnTo>
                      <a:pt x="10080" y="4191"/>
                    </a:lnTo>
                    <a:lnTo>
                      <a:pt x="10140" y="4114"/>
                    </a:lnTo>
                    <a:lnTo>
                      <a:pt x="10191" y="4029"/>
                    </a:lnTo>
                    <a:lnTo>
                      <a:pt x="10242" y="3953"/>
                    </a:lnTo>
                    <a:lnTo>
                      <a:pt x="10284" y="3868"/>
                    </a:lnTo>
                    <a:lnTo>
                      <a:pt x="10318" y="3783"/>
                    </a:lnTo>
                    <a:lnTo>
                      <a:pt x="10344" y="3698"/>
                    </a:lnTo>
                    <a:lnTo>
                      <a:pt x="10361" y="3613"/>
                    </a:lnTo>
                    <a:lnTo>
                      <a:pt x="10378" y="3528"/>
                    </a:lnTo>
                    <a:lnTo>
                      <a:pt x="10386" y="3443"/>
                    </a:lnTo>
                    <a:lnTo>
                      <a:pt x="10386" y="3358"/>
                    </a:lnTo>
                    <a:lnTo>
                      <a:pt x="10378" y="3273"/>
                    </a:lnTo>
                    <a:lnTo>
                      <a:pt x="10369" y="3188"/>
                    </a:lnTo>
                    <a:lnTo>
                      <a:pt x="10352" y="3094"/>
                    </a:lnTo>
                    <a:lnTo>
                      <a:pt x="10318" y="3009"/>
                    </a:lnTo>
                    <a:lnTo>
                      <a:pt x="10284" y="2924"/>
                    </a:lnTo>
                    <a:lnTo>
                      <a:pt x="10250" y="2839"/>
                    </a:lnTo>
                    <a:lnTo>
                      <a:pt x="10199" y="2754"/>
                    </a:lnTo>
                    <a:lnTo>
                      <a:pt x="10148" y="2678"/>
                    </a:lnTo>
                    <a:lnTo>
                      <a:pt x="10089" y="2593"/>
                    </a:lnTo>
                    <a:lnTo>
                      <a:pt x="10012" y="2516"/>
                    </a:lnTo>
                    <a:lnTo>
                      <a:pt x="9944" y="2431"/>
                    </a:lnTo>
                    <a:lnTo>
                      <a:pt x="9859" y="2355"/>
                    </a:lnTo>
                    <a:lnTo>
                      <a:pt x="9766" y="2278"/>
                    </a:lnTo>
                    <a:lnTo>
                      <a:pt x="7811" y="723"/>
                    </a:lnTo>
                    <a:lnTo>
                      <a:pt x="7717" y="646"/>
                    </a:lnTo>
                    <a:lnTo>
                      <a:pt x="7615" y="578"/>
                    </a:lnTo>
                    <a:lnTo>
                      <a:pt x="7513" y="510"/>
                    </a:lnTo>
                    <a:lnTo>
                      <a:pt x="7403" y="451"/>
                    </a:lnTo>
                    <a:lnTo>
                      <a:pt x="7165" y="340"/>
                    </a:lnTo>
                    <a:lnTo>
                      <a:pt x="6927" y="247"/>
                    </a:lnTo>
                    <a:lnTo>
                      <a:pt x="6672" y="162"/>
                    </a:lnTo>
                    <a:lnTo>
                      <a:pt x="6400" y="94"/>
                    </a:lnTo>
                    <a:lnTo>
                      <a:pt x="6128" y="51"/>
                    </a:lnTo>
                    <a:lnTo>
                      <a:pt x="5848" y="17"/>
                    </a:lnTo>
                    <a:lnTo>
                      <a:pt x="5567" y="0"/>
                    </a:lnTo>
                    <a:close/>
                  </a:path>
                </a:pathLst>
              </a:custGeom>
              <a:solidFill>
                <a:srgbClr val="070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3"/>
              <p:cNvSpPr/>
              <p:nvPr/>
            </p:nvSpPr>
            <p:spPr>
              <a:xfrm>
                <a:off x="-3808645" y="2960971"/>
                <a:ext cx="910094" cy="552610"/>
              </a:xfrm>
              <a:custGeom>
                <a:rect b="b" l="l" r="r" t="t"/>
                <a:pathLst>
                  <a:path extrusionOk="0" fill="none" h="6307" w="10387">
                    <a:moveTo>
                      <a:pt x="3672" y="349"/>
                    </a:moveTo>
                    <a:lnTo>
                      <a:pt x="3672" y="349"/>
                    </a:lnTo>
                    <a:lnTo>
                      <a:pt x="3791" y="298"/>
                    </a:lnTo>
                    <a:lnTo>
                      <a:pt x="3918" y="247"/>
                    </a:lnTo>
                    <a:lnTo>
                      <a:pt x="4173" y="162"/>
                    </a:lnTo>
                    <a:lnTo>
                      <a:pt x="4445" y="94"/>
                    </a:lnTo>
                    <a:lnTo>
                      <a:pt x="4717" y="43"/>
                    </a:lnTo>
                    <a:lnTo>
                      <a:pt x="4998" y="9"/>
                    </a:lnTo>
                    <a:lnTo>
                      <a:pt x="5287" y="0"/>
                    </a:lnTo>
                    <a:lnTo>
                      <a:pt x="5567" y="0"/>
                    </a:lnTo>
                    <a:lnTo>
                      <a:pt x="5848" y="17"/>
                    </a:lnTo>
                    <a:lnTo>
                      <a:pt x="6128" y="51"/>
                    </a:lnTo>
                    <a:lnTo>
                      <a:pt x="6400" y="94"/>
                    </a:lnTo>
                    <a:lnTo>
                      <a:pt x="6672" y="162"/>
                    </a:lnTo>
                    <a:lnTo>
                      <a:pt x="6927" y="247"/>
                    </a:lnTo>
                    <a:lnTo>
                      <a:pt x="7165" y="340"/>
                    </a:lnTo>
                    <a:lnTo>
                      <a:pt x="7403" y="451"/>
                    </a:lnTo>
                    <a:lnTo>
                      <a:pt x="7513" y="510"/>
                    </a:lnTo>
                    <a:lnTo>
                      <a:pt x="7615" y="578"/>
                    </a:lnTo>
                    <a:lnTo>
                      <a:pt x="7717" y="646"/>
                    </a:lnTo>
                    <a:lnTo>
                      <a:pt x="7811" y="723"/>
                    </a:lnTo>
                    <a:lnTo>
                      <a:pt x="9766" y="2278"/>
                    </a:lnTo>
                    <a:lnTo>
                      <a:pt x="9766" y="2278"/>
                    </a:lnTo>
                    <a:lnTo>
                      <a:pt x="9859" y="2355"/>
                    </a:lnTo>
                    <a:lnTo>
                      <a:pt x="9944" y="2431"/>
                    </a:lnTo>
                    <a:lnTo>
                      <a:pt x="10012" y="2516"/>
                    </a:lnTo>
                    <a:lnTo>
                      <a:pt x="10089" y="2593"/>
                    </a:lnTo>
                    <a:lnTo>
                      <a:pt x="10148" y="2678"/>
                    </a:lnTo>
                    <a:lnTo>
                      <a:pt x="10199" y="2754"/>
                    </a:lnTo>
                    <a:lnTo>
                      <a:pt x="10250" y="2839"/>
                    </a:lnTo>
                    <a:lnTo>
                      <a:pt x="10284" y="2924"/>
                    </a:lnTo>
                    <a:lnTo>
                      <a:pt x="10318" y="3009"/>
                    </a:lnTo>
                    <a:lnTo>
                      <a:pt x="10352" y="3094"/>
                    </a:lnTo>
                    <a:lnTo>
                      <a:pt x="10369" y="3188"/>
                    </a:lnTo>
                    <a:lnTo>
                      <a:pt x="10378" y="3273"/>
                    </a:lnTo>
                    <a:lnTo>
                      <a:pt x="10386" y="3358"/>
                    </a:lnTo>
                    <a:lnTo>
                      <a:pt x="10386" y="3443"/>
                    </a:lnTo>
                    <a:lnTo>
                      <a:pt x="10378" y="3528"/>
                    </a:lnTo>
                    <a:lnTo>
                      <a:pt x="10361" y="3613"/>
                    </a:lnTo>
                    <a:lnTo>
                      <a:pt x="10344" y="3698"/>
                    </a:lnTo>
                    <a:lnTo>
                      <a:pt x="10318" y="3783"/>
                    </a:lnTo>
                    <a:lnTo>
                      <a:pt x="10284" y="3868"/>
                    </a:lnTo>
                    <a:lnTo>
                      <a:pt x="10242" y="3953"/>
                    </a:lnTo>
                    <a:lnTo>
                      <a:pt x="10191" y="4029"/>
                    </a:lnTo>
                    <a:lnTo>
                      <a:pt x="10140" y="4114"/>
                    </a:lnTo>
                    <a:lnTo>
                      <a:pt x="10080" y="4191"/>
                    </a:lnTo>
                    <a:lnTo>
                      <a:pt x="10012" y="4267"/>
                    </a:lnTo>
                    <a:lnTo>
                      <a:pt x="9936" y="4335"/>
                    </a:lnTo>
                    <a:lnTo>
                      <a:pt x="9859" y="4412"/>
                    </a:lnTo>
                    <a:lnTo>
                      <a:pt x="9766" y="4480"/>
                    </a:lnTo>
                    <a:lnTo>
                      <a:pt x="9681" y="4548"/>
                    </a:lnTo>
                    <a:lnTo>
                      <a:pt x="9579" y="4615"/>
                    </a:lnTo>
                    <a:lnTo>
                      <a:pt x="9477" y="4675"/>
                    </a:lnTo>
                    <a:lnTo>
                      <a:pt x="9358" y="4734"/>
                    </a:lnTo>
                    <a:lnTo>
                      <a:pt x="9247" y="4794"/>
                    </a:lnTo>
                    <a:lnTo>
                      <a:pt x="6723" y="5958"/>
                    </a:lnTo>
                    <a:lnTo>
                      <a:pt x="6723" y="5958"/>
                    </a:lnTo>
                    <a:lnTo>
                      <a:pt x="6596" y="6009"/>
                    </a:lnTo>
                    <a:lnTo>
                      <a:pt x="6468" y="6060"/>
                    </a:lnTo>
                    <a:lnTo>
                      <a:pt x="6213" y="6145"/>
                    </a:lnTo>
                    <a:lnTo>
                      <a:pt x="5941" y="6213"/>
                    </a:lnTo>
                    <a:lnTo>
                      <a:pt x="5669" y="6256"/>
                    </a:lnTo>
                    <a:lnTo>
                      <a:pt x="5389" y="6290"/>
                    </a:lnTo>
                    <a:lnTo>
                      <a:pt x="5108" y="6307"/>
                    </a:lnTo>
                    <a:lnTo>
                      <a:pt x="4819" y="6307"/>
                    </a:lnTo>
                    <a:lnTo>
                      <a:pt x="4539" y="6290"/>
                    </a:lnTo>
                    <a:lnTo>
                      <a:pt x="4258" y="6256"/>
                    </a:lnTo>
                    <a:lnTo>
                      <a:pt x="3986" y="6205"/>
                    </a:lnTo>
                    <a:lnTo>
                      <a:pt x="3723" y="6145"/>
                    </a:lnTo>
                    <a:lnTo>
                      <a:pt x="3468" y="6060"/>
                    </a:lnTo>
                    <a:lnTo>
                      <a:pt x="3221" y="5967"/>
                    </a:lnTo>
                    <a:lnTo>
                      <a:pt x="2992" y="5856"/>
                    </a:lnTo>
                    <a:lnTo>
                      <a:pt x="2881" y="5788"/>
                    </a:lnTo>
                    <a:lnTo>
                      <a:pt x="2771" y="5729"/>
                    </a:lnTo>
                    <a:lnTo>
                      <a:pt x="2677" y="5661"/>
                    </a:lnTo>
                    <a:lnTo>
                      <a:pt x="2575" y="5584"/>
                    </a:lnTo>
                    <a:lnTo>
                      <a:pt x="621" y="4021"/>
                    </a:lnTo>
                    <a:lnTo>
                      <a:pt x="621" y="4021"/>
                    </a:lnTo>
                    <a:lnTo>
                      <a:pt x="536" y="3953"/>
                    </a:lnTo>
                    <a:lnTo>
                      <a:pt x="451" y="3868"/>
                    </a:lnTo>
                    <a:lnTo>
                      <a:pt x="374" y="3791"/>
                    </a:lnTo>
                    <a:lnTo>
                      <a:pt x="306" y="3715"/>
                    </a:lnTo>
                    <a:lnTo>
                      <a:pt x="247" y="3630"/>
                    </a:lnTo>
                    <a:lnTo>
                      <a:pt x="187" y="3545"/>
                    </a:lnTo>
                    <a:lnTo>
                      <a:pt x="145" y="3460"/>
                    </a:lnTo>
                    <a:lnTo>
                      <a:pt x="102" y="3375"/>
                    </a:lnTo>
                    <a:lnTo>
                      <a:pt x="68" y="3290"/>
                    </a:lnTo>
                    <a:lnTo>
                      <a:pt x="43" y="3205"/>
                    </a:lnTo>
                    <a:lnTo>
                      <a:pt x="26" y="3120"/>
                    </a:lnTo>
                    <a:lnTo>
                      <a:pt x="9" y="3035"/>
                    </a:lnTo>
                    <a:lnTo>
                      <a:pt x="0" y="2950"/>
                    </a:lnTo>
                    <a:lnTo>
                      <a:pt x="0" y="2865"/>
                    </a:lnTo>
                    <a:lnTo>
                      <a:pt x="9" y="2780"/>
                    </a:lnTo>
                    <a:lnTo>
                      <a:pt x="26" y="2686"/>
                    </a:lnTo>
                    <a:lnTo>
                      <a:pt x="51" y="2601"/>
                    </a:lnTo>
                    <a:lnTo>
                      <a:pt x="77" y="2525"/>
                    </a:lnTo>
                    <a:lnTo>
                      <a:pt x="111" y="2440"/>
                    </a:lnTo>
                    <a:lnTo>
                      <a:pt x="153" y="2355"/>
                    </a:lnTo>
                    <a:lnTo>
                      <a:pt x="196" y="2278"/>
                    </a:lnTo>
                    <a:lnTo>
                      <a:pt x="255" y="2193"/>
                    </a:lnTo>
                    <a:lnTo>
                      <a:pt x="315" y="2117"/>
                    </a:lnTo>
                    <a:lnTo>
                      <a:pt x="383" y="2040"/>
                    </a:lnTo>
                    <a:lnTo>
                      <a:pt x="451" y="1964"/>
                    </a:lnTo>
                    <a:lnTo>
                      <a:pt x="536" y="1896"/>
                    </a:lnTo>
                    <a:lnTo>
                      <a:pt x="621" y="1819"/>
                    </a:lnTo>
                    <a:lnTo>
                      <a:pt x="714" y="1751"/>
                    </a:lnTo>
                    <a:lnTo>
                      <a:pt x="816" y="1692"/>
                    </a:lnTo>
                    <a:lnTo>
                      <a:pt x="918" y="1624"/>
                    </a:lnTo>
                    <a:lnTo>
                      <a:pt x="1029" y="1564"/>
                    </a:lnTo>
                    <a:lnTo>
                      <a:pt x="1148" y="1513"/>
                    </a:lnTo>
                    <a:lnTo>
                      <a:pt x="3672" y="3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3"/>
              <p:cNvSpPr/>
              <p:nvPr/>
            </p:nvSpPr>
            <p:spPr>
              <a:xfrm>
                <a:off x="-3784112" y="2975866"/>
                <a:ext cx="860940" cy="522820"/>
              </a:xfrm>
              <a:custGeom>
                <a:rect b="b" l="l" r="r" t="t"/>
                <a:pathLst>
                  <a:path extrusionOk="0" fill="none" h="5967" w="9826">
                    <a:moveTo>
                      <a:pt x="9809" y="3417"/>
                    </a:moveTo>
                    <a:lnTo>
                      <a:pt x="9809" y="3417"/>
                    </a:lnTo>
                    <a:lnTo>
                      <a:pt x="9817" y="3341"/>
                    </a:lnTo>
                    <a:lnTo>
                      <a:pt x="9826" y="3264"/>
                    </a:lnTo>
                    <a:lnTo>
                      <a:pt x="9826" y="3188"/>
                    </a:lnTo>
                    <a:lnTo>
                      <a:pt x="9817" y="3111"/>
                    </a:lnTo>
                    <a:lnTo>
                      <a:pt x="9809" y="3026"/>
                    </a:lnTo>
                    <a:lnTo>
                      <a:pt x="9792" y="2950"/>
                    </a:lnTo>
                    <a:lnTo>
                      <a:pt x="9766" y="2873"/>
                    </a:lnTo>
                    <a:lnTo>
                      <a:pt x="9741" y="2797"/>
                    </a:lnTo>
                    <a:lnTo>
                      <a:pt x="9698" y="2720"/>
                    </a:lnTo>
                    <a:lnTo>
                      <a:pt x="9656" y="2644"/>
                    </a:lnTo>
                    <a:lnTo>
                      <a:pt x="9605" y="2567"/>
                    </a:lnTo>
                    <a:lnTo>
                      <a:pt x="9554" y="2499"/>
                    </a:lnTo>
                    <a:lnTo>
                      <a:pt x="9494" y="2423"/>
                    </a:lnTo>
                    <a:lnTo>
                      <a:pt x="9426" y="2355"/>
                    </a:lnTo>
                    <a:lnTo>
                      <a:pt x="9350" y="2278"/>
                    </a:lnTo>
                    <a:lnTo>
                      <a:pt x="9265" y="2210"/>
                    </a:lnTo>
                    <a:lnTo>
                      <a:pt x="7310" y="655"/>
                    </a:lnTo>
                    <a:lnTo>
                      <a:pt x="7310" y="655"/>
                    </a:lnTo>
                    <a:lnTo>
                      <a:pt x="7225" y="587"/>
                    </a:lnTo>
                    <a:lnTo>
                      <a:pt x="7131" y="527"/>
                    </a:lnTo>
                    <a:lnTo>
                      <a:pt x="6936" y="408"/>
                    </a:lnTo>
                    <a:lnTo>
                      <a:pt x="6732" y="306"/>
                    </a:lnTo>
                    <a:lnTo>
                      <a:pt x="6511" y="221"/>
                    </a:lnTo>
                    <a:lnTo>
                      <a:pt x="6273" y="145"/>
                    </a:lnTo>
                    <a:lnTo>
                      <a:pt x="6035" y="85"/>
                    </a:lnTo>
                    <a:lnTo>
                      <a:pt x="5789" y="43"/>
                    </a:lnTo>
                    <a:lnTo>
                      <a:pt x="5534" y="17"/>
                    </a:lnTo>
                    <a:lnTo>
                      <a:pt x="5534" y="17"/>
                    </a:lnTo>
                    <a:lnTo>
                      <a:pt x="5279" y="0"/>
                    </a:lnTo>
                    <a:lnTo>
                      <a:pt x="5024" y="0"/>
                    </a:lnTo>
                    <a:lnTo>
                      <a:pt x="4769" y="9"/>
                    </a:lnTo>
                    <a:lnTo>
                      <a:pt x="4514" y="43"/>
                    </a:lnTo>
                    <a:lnTo>
                      <a:pt x="4267" y="85"/>
                    </a:lnTo>
                    <a:lnTo>
                      <a:pt x="4021" y="145"/>
                    </a:lnTo>
                    <a:lnTo>
                      <a:pt x="3783" y="221"/>
                    </a:lnTo>
                    <a:lnTo>
                      <a:pt x="3562" y="315"/>
                    </a:lnTo>
                    <a:lnTo>
                      <a:pt x="1038" y="1479"/>
                    </a:lnTo>
                    <a:lnTo>
                      <a:pt x="1038" y="1479"/>
                    </a:lnTo>
                    <a:lnTo>
                      <a:pt x="834" y="1581"/>
                    </a:lnTo>
                    <a:lnTo>
                      <a:pt x="647" y="1700"/>
                    </a:lnTo>
                    <a:lnTo>
                      <a:pt x="562" y="1760"/>
                    </a:lnTo>
                    <a:lnTo>
                      <a:pt x="485" y="1828"/>
                    </a:lnTo>
                    <a:lnTo>
                      <a:pt x="409" y="1887"/>
                    </a:lnTo>
                    <a:lnTo>
                      <a:pt x="349" y="1955"/>
                    </a:lnTo>
                    <a:lnTo>
                      <a:pt x="281" y="2023"/>
                    </a:lnTo>
                    <a:lnTo>
                      <a:pt x="230" y="2100"/>
                    </a:lnTo>
                    <a:lnTo>
                      <a:pt x="179" y="2168"/>
                    </a:lnTo>
                    <a:lnTo>
                      <a:pt x="137" y="2244"/>
                    </a:lnTo>
                    <a:lnTo>
                      <a:pt x="103" y="2321"/>
                    </a:lnTo>
                    <a:lnTo>
                      <a:pt x="69" y="2389"/>
                    </a:lnTo>
                    <a:lnTo>
                      <a:pt x="43" y="2465"/>
                    </a:lnTo>
                    <a:lnTo>
                      <a:pt x="26" y="2542"/>
                    </a:lnTo>
                    <a:lnTo>
                      <a:pt x="26" y="2542"/>
                    </a:lnTo>
                    <a:lnTo>
                      <a:pt x="9" y="2627"/>
                    </a:lnTo>
                    <a:lnTo>
                      <a:pt x="1" y="2703"/>
                    </a:lnTo>
                    <a:lnTo>
                      <a:pt x="1" y="2780"/>
                    </a:lnTo>
                    <a:lnTo>
                      <a:pt x="9" y="2856"/>
                    </a:lnTo>
                    <a:lnTo>
                      <a:pt x="18" y="2933"/>
                    </a:lnTo>
                    <a:lnTo>
                      <a:pt x="35" y="3009"/>
                    </a:lnTo>
                    <a:lnTo>
                      <a:pt x="60" y="3094"/>
                    </a:lnTo>
                    <a:lnTo>
                      <a:pt x="94" y="3171"/>
                    </a:lnTo>
                    <a:lnTo>
                      <a:pt x="128" y="3247"/>
                    </a:lnTo>
                    <a:lnTo>
                      <a:pt x="171" y="3324"/>
                    </a:lnTo>
                    <a:lnTo>
                      <a:pt x="222" y="3392"/>
                    </a:lnTo>
                    <a:lnTo>
                      <a:pt x="273" y="3468"/>
                    </a:lnTo>
                    <a:lnTo>
                      <a:pt x="341" y="3545"/>
                    </a:lnTo>
                    <a:lnTo>
                      <a:pt x="409" y="3613"/>
                    </a:lnTo>
                    <a:lnTo>
                      <a:pt x="485" y="3681"/>
                    </a:lnTo>
                    <a:lnTo>
                      <a:pt x="562" y="3749"/>
                    </a:lnTo>
                    <a:lnTo>
                      <a:pt x="2516" y="5312"/>
                    </a:lnTo>
                    <a:lnTo>
                      <a:pt x="2516" y="5312"/>
                    </a:lnTo>
                    <a:lnTo>
                      <a:pt x="2610" y="5380"/>
                    </a:lnTo>
                    <a:lnTo>
                      <a:pt x="2695" y="5440"/>
                    </a:lnTo>
                    <a:lnTo>
                      <a:pt x="2890" y="5559"/>
                    </a:lnTo>
                    <a:lnTo>
                      <a:pt x="3103" y="5661"/>
                    </a:lnTo>
                    <a:lnTo>
                      <a:pt x="3324" y="5746"/>
                    </a:lnTo>
                    <a:lnTo>
                      <a:pt x="3553" y="5814"/>
                    </a:lnTo>
                    <a:lnTo>
                      <a:pt x="3791" y="5873"/>
                    </a:lnTo>
                    <a:lnTo>
                      <a:pt x="4046" y="5924"/>
                    </a:lnTo>
                    <a:lnTo>
                      <a:pt x="4293" y="5950"/>
                    </a:lnTo>
                    <a:lnTo>
                      <a:pt x="4293" y="5950"/>
                    </a:lnTo>
                    <a:lnTo>
                      <a:pt x="4548" y="5967"/>
                    </a:lnTo>
                    <a:lnTo>
                      <a:pt x="4811" y="5967"/>
                    </a:lnTo>
                    <a:lnTo>
                      <a:pt x="5066" y="5950"/>
                    </a:lnTo>
                    <a:lnTo>
                      <a:pt x="5321" y="5924"/>
                    </a:lnTo>
                    <a:lnTo>
                      <a:pt x="5568" y="5882"/>
                    </a:lnTo>
                    <a:lnTo>
                      <a:pt x="5806" y="5814"/>
                    </a:lnTo>
                    <a:lnTo>
                      <a:pt x="6044" y="5737"/>
                    </a:lnTo>
                    <a:lnTo>
                      <a:pt x="6265" y="5644"/>
                    </a:lnTo>
                    <a:lnTo>
                      <a:pt x="8789" y="4488"/>
                    </a:lnTo>
                    <a:lnTo>
                      <a:pt x="8789" y="4488"/>
                    </a:lnTo>
                    <a:lnTo>
                      <a:pt x="9001" y="4386"/>
                    </a:lnTo>
                    <a:lnTo>
                      <a:pt x="9095" y="4327"/>
                    </a:lnTo>
                    <a:lnTo>
                      <a:pt x="9180" y="4267"/>
                    </a:lnTo>
                    <a:lnTo>
                      <a:pt x="9265" y="4208"/>
                    </a:lnTo>
                    <a:lnTo>
                      <a:pt x="9341" y="4140"/>
                    </a:lnTo>
                    <a:lnTo>
                      <a:pt x="9418" y="4072"/>
                    </a:lnTo>
                    <a:lnTo>
                      <a:pt x="9486" y="4004"/>
                    </a:lnTo>
                    <a:lnTo>
                      <a:pt x="9545" y="3936"/>
                    </a:lnTo>
                    <a:lnTo>
                      <a:pt x="9596" y="3868"/>
                    </a:lnTo>
                    <a:lnTo>
                      <a:pt x="9647" y="3800"/>
                    </a:lnTo>
                    <a:lnTo>
                      <a:pt x="9690" y="3723"/>
                    </a:lnTo>
                    <a:lnTo>
                      <a:pt x="9732" y="3647"/>
                    </a:lnTo>
                    <a:lnTo>
                      <a:pt x="9758" y="3570"/>
                    </a:lnTo>
                    <a:lnTo>
                      <a:pt x="9783" y="3494"/>
                    </a:lnTo>
                    <a:lnTo>
                      <a:pt x="9809" y="341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3"/>
              <p:cNvSpPr/>
              <p:nvPr/>
            </p:nvSpPr>
            <p:spPr>
              <a:xfrm>
                <a:off x="-3586793" y="3095729"/>
                <a:ext cx="466306" cy="283096"/>
              </a:xfrm>
              <a:custGeom>
                <a:rect b="b" l="l" r="r" t="t"/>
                <a:pathLst>
                  <a:path extrusionOk="0" h="3231" w="5322">
                    <a:moveTo>
                      <a:pt x="2840" y="1"/>
                    </a:moveTo>
                    <a:lnTo>
                      <a:pt x="2763" y="18"/>
                    </a:lnTo>
                    <a:lnTo>
                      <a:pt x="2687" y="52"/>
                    </a:lnTo>
                    <a:lnTo>
                      <a:pt x="162" y="1208"/>
                    </a:lnTo>
                    <a:lnTo>
                      <a:pt x="103" y="1242"/>
                    </a:lnTo>
                    <a:lnTo>
                      <a:pt x="52" y="1284"/>
                    </a:lnTo>
                    <a:lnTo>
                      <a:pt x="26" y="1327"/>
                    </a:lnTo>
                    <a:lnTo>
                      <a:pt x="1" y="1378"/>
                    </a:lnTo>
                    <a:lnTo>
                      <a:pt x="1" y="1429"/>
                    </a:lnTo>
                    <a:lnTo>
                      <a:pt x="18" y="1471"/>
                    </a:lnTo>
                    <a:lnTo>
                      <a:pt x="43" y="1522"/>
                    </a:lnTo>
                    <a:lnTo>
                      <a:pt x="86" y="1565"/>
                    </a:lnTo>
                    <a:lnTo>
                      <a:pt x="2049" y="3128"/>
                    </a:lnTo>
                    <a:lnTo>
                      <a:pt x="2100" y="3162"/>
                    </a:lnTo>
                    <a:lnTo>
                      <a:pt x="2168" y="3196"/>
                    </a:lnTo>
                    <a:lnTo>
                      <a:pt x="2245" y="3213"/>
                    </a:lnTo>
                    <a:lnTo>
                      <a:pt x="2330" y="3230"/>
                    </a:lnTo>
                    <a:lnTo>
                      <a:pt x="2406" y="3230"/>
                    </a:lnTo>
                    <a:lnTo>
                      <a:pt x="2491" y="3222"/>
                    </a:lnTo>
                    <a:lnTo>
                      <a:pt x="2568" y="3205"/>
                    </a:lnTo>
                    <a:lnTo>
                      <a:pt x="2636" y="3179"/>
                    </a:lnTo>
                    <a:lnTo>
                      <a:pt x="5160" y="2024"/>
                    </a:lnTo>
                    <a:lnTo>
                      <a:pt x="5219" y="1990"/>
                    </a:lnTo>
                    <a:lnTo>
                      <a:pt x="5270" y="1947"/>
                    </a:lnTo>
                    <a:lnTo>
                      <a:pt x="5304" y="1896"/>
                    </a:lnTo>
                    <a:lnTo>
                      <a:pt x="5321" y="1854"/>
                    </a:lnTo>
                    <a:lnTo>
                      <a:pt x="5321" y="1803"/>
                    </a:lnTo>
                    <a:lnTo>
                      <a:pt x="5313" y="1752"/>
                    </a:lnTo>
                    <a:lnTo>
                      <a:pt x="5279" y="1709"/>
                    </a:lnTo>
                    <a:lnTo>
                      <a:pt x="5236" y="1658"/>
                    </a:lnTo>
                    <a:lnTo>
                      <a:pt x="3282" y="103"/>
                    </a:lnTo>
                    <a:lnTo>
                      <a:pt x="3222" y="60"/>
                    </a:lnTo>
                    <a:lnTo>
                      <a:pt x="3154" y="35"/>
                    </a:lnTo>
                    <a:lnTo>
                      <a:pt x="3078" y="9"/>
                    </a:lnTo>
                    <a:lnTo>
                      <a:pt x="30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33"/>
              <p:cNvSpPr/>
              <p:nvPr/>
            </p:nvSpPr>
            <p:spPr>
              <a:xfrm>
                <a:off x="-3817582" y="3214891"/>
                <a:ext cx="919031" cy="787253"/>
              </a:xfrm>
              <a:custGeom>
                <a:rect b="b" l="l" r="r" t="t"/>
                <a:pathLst>
                  <a:path extrusionOk="0" h="8985" w="10489">
                    <a:moveTo>
                      <a:pt x="102" y="1"/>
                    </a:moveTo>
                    <a:lnTo>
                      <a:pt x="0" y="5576"/>
                    </a:lnTo>
                    <a:lnTo>
                      <a:pt x="0" y="5721"/>
                    </a:lnTo>
                    <a:lnTo>
                      <a:pt x="26" y="5865"/>
                    </a:lnTo>
                    <a:lnTo>
                      <a:pt x="77" y="6018"/>
                    </a:lnTo>
                    <a:lnTo>
                      <a:pt x="145" y="6163"/>
                    </a:lnTo>
                    <a:lnTo>
                      <a:pt x="230" y="6299"/>
                    </a:lnTo>
                    <a:lnTo>
                      <a:pt x="340" y="6443"/>
                    </a:lnTo>
                    <a:lnTo>
                      <a:pt x="468" y="6571"/>
                    </a:lnTo>
                    <a:lnTo>
                      <a:pt x="612" y="6707"/>
                    </a:lnTo>
                    <a:lnTo>
                      <a:pt x="2567" y="8262"/>
                    </a:lnTo>
                    <a:lnTo>
                      <a:pt x="2669" y="8338"/>
                    </a:lnTo>
                    <a:lnTo>
                      <a:pt x="2771" y="8406"/>
                    </a:lnTo>
                    <a:lnTo>
                      <a:pt x="2873" y="8474"/>
                    </a:lnTo>
                    <a:lnTo>
                      <a:pt x="2983" y="8534"/>
                    </a:lnTo>
                    <a:lnTo>
                      <a:pt x="3213" y="8644"/>
                    </a:lnTo>
                    <a:lnTo>
                      <a:pt x="3459" y="8738"/>
                    </a:lnTo>
                    <a:lnTo>
                      <a:pt x="3714" y="8823"/>
                    </a:lnTo>
                    <a:lnTo>
                      <a:pt x="3978" y="8891"/>
                    </a:lnTo>
                    <a:lnTo>
                      <a:pt x="4250" y="8933"/>
                    </a:lnTo>
                    <a:lnTo>
                      <a:pt x="4530" y="8967"/>
                    </a:lnTo>
                    <a:lnTo>
                      <a:pt x="4819" y="8984"/>
                    </a:lnTo>
                    <a:lnTo>
                      <a:pt x="5100" y="8984"/>
                    </a:lnTo>
                    <a:lnTo>
                      <a:pt x="5380" y="8967"/>
                    </a:lnTo>
                    <a:lnTo>
                      <a:pt x="5661" y="8942"/>
                    </a:lnTo>
                    <a:lnTo>
                      <a:pt x="5941" y="8891"/>
                    </a:lnTo>
                    <a:lnTo>
                      <a:pt x="6205" y="8823"/>
                    </a:lnTo>
                    <a:lnTo>
                      <a:pt x="6468" y="8738"/>
                    </a:lnTo>
                    <a:lnTo>
                      <a:pt x="6587" y="8687"/>
                    </a:lnTo>
                    <a:lnTo>
                      <a:pt x="6715" y="8636"/>
                    </a:lnTo>
                    <a:lnTo>
                      <a:pt x="9239" y="7472"/>
                    </a:lnTo>
                    <a:lnTo>
                      <a:pt x="9375" y="7412"/>
                    </a:lnTo>
                    <a:lnTo>
                      <a:pt x="9494" y="7336"/>
                    </a:lnTo>
                    <a:lnTo>
                      <a:pt x="9613" y="7268"/>
                    </a:lnTo>
                    <a:lnTo>
                      <a:pt x="9723" y="7191"/>
                    </a:lnTo>
                    <a:lnTo>
                      <a:pt x="9825" y="7106"/>
                    </a:lnTo>
                    <a:lnTo>
                      <a:pt x="9919" y="7030"/>
                    </a:lnTo>
                    <a:lnTo>
                      <a:pt x="10004" y="6945"/>
                    </a:lnTo>
                    <a:lnTo>
                      <a:pt x="10080" y="6851"/>
                    </a:lnTo>
                    <a:lnTo>
                      <a:pt x="10148" y="6766"/>
                    </a:lnTo>
                    <a:lnTo>
                      <a:pt x="10208" y="6673"/>
                    </a:lnTo>
                    <a:lnTo>
                      <a:pt x="10259" y="6579"/>
                    </a:lnTo>
                    <a:lnTo>
                      <a:pt x="10301" y="6477"/>
                    </a:lnTo>
                    <a:lnTo>
                      <a:pt x="10335" y="6384"/>
                    </a:lnTo>
                    <a:lnTo>
                      <a:pt x="10361" y="6290"/>
                    </a:lnTo>
                    <a:lnTo>
                      <a:pt x="10369" y="6188"/>
                    </a:lnTo>
                    <a:lnTo>
                      <a:pt x="10378" y="6086"/>
                    </a:lnTo>
                    <a:lnTo>
                      <a:pt x="10488" y="511"/>
                    </a:lnTo>
                    <a:lnTo>
                      <a:pt x="10480" y="613"/>
                    </a:lnTo>
                    <a:lnTo>
                      <a:pt x="10471" y="706"/>
                    </a:lnTo>
                    <a:lnTo>
                      <a:pt x="10446" y="808"/>
                    </a:lnTo>
                    <a:lnTo>
                      <a:pt x="10412" y="902"/>
                    </a:lnTo>
                    <a:lnTo>
                      <a:pt x="10369" y="995"/>
                    </a:lnTo>
                    <a:lnTo>
                      <a:pt x="10318" y="1089"/>
                    </a:lnTo>
                    <a:lnTo>
                      <a:pt x="10259" y="1182"/>
                    </a:lnTo>
                    <a:lnTo>
                      <a:pt x="10191" y="1276"/>
                    </a:lnTo>
                    <a:lnTo>
                      <a:pt x="10114" y="1361"/>
                    </a:lnTo>
                    <a:lnTo>
                      <a:pt x="10029" y="1446"/>
                    </a:lnTo>
                    <a:lnTo>
                      <a:pt x="9936" y="1531"/>
                    </a:lnTo>
                    <a:lnTo>
                      <a:pt x="9834" y="1616"/>
                    </a:lnTo>
                    <a:lnTo>
                      <a:pt x="9723" y="1692"/>
                    </a:lnTo>
                    <a:lnTo>
                      <a:pt x="9604" y="1760"/>
                    </a:lnTo>
                    <a:lnTo>
                      <a:pt x="9477" y="1828"/>
                    </a:lnTo>
                    <a:lnTo>
                      <a:pt x="9349" y="1896"/>
                    </a:lnTo>
                    <a:lnTo>
                      <a:pt x="6825" y="3060"/>
                    </a:lnTo>
                    <a:lnTo>
                      <a:pt x="6698" y="3111"/>
                    </a:lnTo>
                    <a:lnTo>
                      <a:pt x="6570" y="3162"/>
                    </a:lnTo>
                    <a:lnTo>
                      <a:pt x="6315" y="3247"/>
                    </a:lnTo>
                    <a:lnTo>
                      <a:pt x="6043" y="3315"/>
                    </a:lnTo>
                    <a:lnTo>
                      <a:pt x="5771" y="3358"/>
                    </a:lnTo>
                    <a:lnTo>
                      <a:pt x="5491" y="3392"/>
                    </a:lnTo>
                    <a:lnTo>
                      <a:pt x="5210" y="3409"/>
                    </a:lnTo>
                    <a:lnTo>
                      <a:pt x="4921" y="3409"/>
                    </a:lnTo>
                    <a:lnTo>
                      <a:pt x="4641" y="3392"/>
                    </a:lnTo>
                    <a:lnTo>
                      <a:pt x="4360" y="3358"/>
                    </a:lnTo>
                    <a:lnTo>
                      <a:pt x="4088" y="3307"/>
                    </a:lnTo>
                    <a:lnTo>
                      <a:pt x="3825" y="3247"/>
                    </a:lnTo>
                    <a:lnTo>
                      <a:pt x="3570" y="3162"/>
                    </a:lnTo>
                    <a:lnTo>
                      <a:pt x="3323" y="3069"/>
                    </a:lnTo>
                    <a:lnTo>
                      <a:pt x="3094" y="2958"/>
                    </a:lnTo>
                    <a:lnTo>
                      <a:pt x="2983" y="2890"/>
                    </a:lnTo>
                    <a:lnTo>
                      <a:pt x="2873" y="2831"/>
                    </a:lnTo>
                    <a:lnTo>
                      <a:pt x="2779" y="2763"/>
                    </a:lnTo>
                    <a:lnTo>
                      <a:pt x="2677" y="2686"/>
                    </a:lnTo>
                    <a:lnTo>
                      <a:pt x="723" y="1123"/>
                    </a:lnTo>
                    <a:lnTo>
                      <a:pt x="578" y="995"/>
                    </a:lnTo>
                    <a:lnTo>
                      <a:pt x="451" y="859"/>
                    </a:lnTo>
                    <a:lnTo>
                      <a:pt x="340" y="723"/>
                    </a:lnTo>
                    <a:lnTo>
                      <a:pt x="255" y="579"/>
                    </a:lnTo>
                    <a:lnTo>
                      <a:pt x="187" y="434"/>
                    </a:lnTo>
                    <a:lnTo>
                      <a:pt x="136" y="290"/>
                    </a:lnTo>
                    <a:lnTo>
                      <a:pt x="111" y="145"/>
                    </a:lnTo>
                    <a:lnTo>
                      <a:pt x="102" y="1"/>
                    </a:lnTo>
                    <a:close/>
                  </a:path>
                </a:pathLst>
              </a:custGeom>
              <a:solidFill>
                <a:srgbClr val="070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8" name="Shape 1768"/>
        <p:cNvGrpSpPr/>
        <p:nvPr/>
      </p:nvGrpSpPr>
      <p:grpSpPr>
        <a:xfrm>
          <a:off x="0" y="0"/>
          <a:ext cx="0" cy="0"/>
          <a:chOff x="0" y="0"/>
          <a:chExt cx="0" cy="0"/>
        </a:xfrm>
      </p:grpSpPr>
      <p:sp>
        <p:nvSpPr>
          <p:cNvPr id="1769" name="Google Shape;1769;p34"/>
          <p:cNvSpPr txBox="1"/>
          <p:nvPr>
            <p:ph idx="1" type="subTitle"/>
          </p:nvPr>
        </p:nvSpPr>
        <p:spPr>
          <a:xfrm>
            <a:off x="5244000" y="1300625"/>
            <a:ext cx="3180000" cy="2594100"/>
          </a:xfrm>
          <a:prstGeom prst="rect">
            <a:avLst/>
          </a:prstGeom>
        </p:spPr>
        <p:txBody>
          <a:bodyPr anchorCtr="0" anchor="ctr" bIns="91425" lIns="91425" spcFirstLastPara="1" rIns="91425" wrap="square" tIns="91425">
            <a:normAutofit lnSpcReduction="20000"/>
          </a:bodyPr>
          <a:lstStyle/>
          <a:p>
            <a:pPr indent="0" lvl="0" marL="0" rtl="0" algn="r">
              <a:spcBef>
                <a:spcPts val="0"/>
              </a:spcBef>
              <a:spcAft>
                <a:spcPts val="0"/>
              </a:spcAft>
              <a:buNone/>
            </a:pPr>
            <a:r>
              <a:rPr lang="en"/>
              <a:t>1966- Opening of </a:t>
            </a:r>
            <a:r>
              <a:rPr i="1" lang="en"/>
              <a:t>Kawafuku</a:t>
            </a:r>
            <a:r>
              <a:rPr lang="en"/>
              <a:t>, Japanese restaurant that offered traditional nigiri zushi in Little Tokyo (Los Angeles, CA)</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Tokyo Kaikan- one of the first to create the California (although who is to be credited is still debated)</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1770" name="Google Shape;1770;p34"/>
          <p:cNvSpPr txBox="1"/>
          <p:nvPr>
            <p:ph type="title"/>
          </p:nvPr>
        </p:nvSpPr>
        <p:spPr>
          <a:xfrm>
            <a:off x="713250" y="445025"/>
            <a:ext cx="77175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History of Sushi in the U.S.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4" name="Shape 1774"/>
        <p:cNvGrpSpPr/>
        <p:nvPr/>
      </p:nvGrpSpPr>
      <p:grpSpPr>
        <a:xfrm>
          <a:off x="0" y="0"/>
          <a:ext cx="0" cy="0"/>
          <a:chOff x="0" y="0"/>
          <a:chExt cx="0" cy="0"/>
        </a:xfrm>
      </p:grpSpPr>
      <p:sp>
        <p:nvSpPr>
          <p:cNvPr id="1775" name="Google Shape;1775;p35"/>
          <p:cNvSpPr txBox="1"/>
          <p:nvPr>
            <p:ph idx="1" type="subTitle"/>
          </p:nvPr>
        </p:nvSpPr>
        <p:spPr>
          <a:xfrm>
            <a:off x="2564250" y="4193601"/>
            <a:ext cx="3858900" cy="36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400">
                <a:latin typeface="Montserrat Alternates"/>
                <a:ea typeface="Montserrat Alternates"/>
                <a:cs typeface="Montserrat Alternates"/>
                <a:sym typeface="Montserrat Alternates"/>
              </a:rPr>
              <a:t>—Clyde R. from a Yelp review on Tokyo Kaikan</a:t>
            </a:r>
            <a:endParaRPr b="1" sz="1400">
              <a:latin typeface="Montserrat Alternates"/>
              <a:ea typeface="Montserrat Alternates"/>
              <a:cs typeface="Montserrat Alternates"/>
              <a:sym typeface="Montserrat Alternates"/>
            </a:endParaRPr>
          </a:p>
        </p:txBody>
      </p:sp>
      <p:sp>
        <p:nvSpPr>
          <p:cNvPr id="1776" name="Google Shape;1776;p35"/>
          <p:cNvSpPr txBox="1"/>
          <p:nvPr>
            <p:ph type="title"/>
          </p:nvPr>
        </p:nvSpPr>
        <p:spPr>
          <a:xfrm>
            <a:off x="1969200" y="847425"/>
            <a:ext cx="5049000" cy="311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0" lang="en" sz="1520">
                <a:latin typeface="Montserrat"/>
                <a:ea typeface="Montserrat"/>
                <a:cs typeface="Montserrat"/>
                <a:sym typeface="Montserrat"/>
              </a:rPr>
              <a:t>“</a:t>
            </a:r>
            <a:r>
              <a:rPr b="0" lang="en" sz="1520">
                <a:latin typeface="Montserrat"/>
                <a:ea typeface="Montserrat"/>
                <a:cs typeface="Montserrat"/>
                <a:sym typeface="Montserrat"/>
              </a:rPr>
              <a:t>I once ate so much at the Tokyo Kaikan that I couldn't stand upright.  I stumbled out of the restaurant doubled over struggling to see where I was going.  Sure, I was just a kid at the time, but the food there was so good that it was easy to ignore the recurring warning signs of being full and just keep on eating.</a:t>
            </a:r>
            <a:endParaRPr b="0" sz="1520">
              <a:latin typeface="Montserrat"/>
              <a:ea typeface="Montserrat"/>
              <a:cs typeface="Montserrat"/>
              <a:sym typeface="Montserrat"/>
            </a:endParaRPr>
          </a:p>
          <a:p>
            <a:pPr indent="0" lvl="0" marL="0" rtl="0" algn="ctr">
              <a:spcBef>
                <a:spcPts val="0"/>
              </a:spcBef>
              <a:spcAft>
                <a:spcPts val="0"/>
              </a:spcAft>
              <a:buSzPts val="990"/>
              <a:buNone/>
            </a:pPr>
            <a:r>
              <a:rPr b="0" lang="en" sz="1520">
                <a:latin typeface="Montserrat"/>
                <a:ea typeface="Montserrat"/>
                <a:cs typeface="Montserrat"/>
                <a:sym typeface="Montserrat"/>
              </a:rPr>
              <a:t>If you are a purist, you may not like American Sushi, preferring to stay with Nigiri Sushi or Maki Sushi.  But, if you like Rainbow Rolls or other American Sushi Rolls, then we owe Chef Mashita a debt of gratitude for his originality and creativity in venturing outside the boundaries of traditional Japanese sushidom to create a sushi revolution.”</a:t>
            </a:r>
            <a:endParaRPr b="0" sz="1520">
              <a:latin typeface="Montserrat"/>
              <a:ea typeface="Montserrat"/>
              <a:cs typeface="Montserrat"/>
              <a:sym typeface="Montserrat"/>
            </a:endParaRPr>
          </a:p>
        </p:txBody>
      </p:sp>
      <p:grpSp>
        <p:nvGrpSpPr>
          <p:cNvPr id="1777" name="Google Shape;1777;p35"/>
          <p:cNvGrpSpPr/>
          <p:nvPr/>
        </p:nvGrpSpPr>
        <p:grpSpPr>
          <a:xfrm>
            <a:off x="7423749" y="3015975"/>
            <a:ext cx="4587772" cy="1747181"/>
            <a:chOff x="6197499" y="2815725"/>
            <a:chExt cx="4587772" cy="1747181"/>
          </a:xfrm>
        </p:grpSpPr>
        <p:sp>
          <p:nvSpPr>
            <p:cNvPr id="1778" name="Google Shape;1778;p35"/>
            <p:cNvSpPr/>
            <p:nvPr/>
          </p:nvSpPr>
          <p:spPr>
            <a:xfrm>
              <a:off x="6197499" y="3339682"/>
              <a:ext cx="736773" cy="821246"/>
            </a:xfrm>
            <a:custGeom>
              <a:rect b="b" l="l" r="r" t="t"/>
              <a:pathLst>
                <a:path extrusionOk="0" h="10072" w="9036">
                  <a:moveTo>
                    <a:pt x="4514" y="0"/>
                  </a:moveTo>
                  <a:lnTo>
                    <a:pt x="4285" y="9"/>
                  </a:lnTo>
                  <a:lnTo>
                    <a:pt x="4055" y="17"/>
                  </a:lnTo>
                  <a:lnTo>
                    <a:pt x="3834" y="26"/>
                  </a:lnTo>
                  <a:lnTo>
                    <a:pt x="3605" y="43"/>
                  </a:lnTo>
                  <a:lnTo>
                    <a:pt x="3392" y="68"/>
                  </a:lnTo>
                  <a:lnTo>
                    <a:pt x="3171" y="102"/>
                  </a:lnTo>
                  <a:lnTo>
                    <a:pt x="2967" y="136"/>
                  </a:lnTo>
                  <a:lnTo>
                    <a:pt x="2763" y="170"/>
                  </a:lnTo>
                  <a:lnTo>
                    <a:pt x="2559" y="213"/>
                  </a:lnTo>
                  <a:lnTo>
                    <a:pt x="2364" y="264"/>
                  </a:lnTo>
                  <a:lnTo>
                    <a:pt x="2177" y="315"/>
                  </a:lnTo>
                  <a:lnTo>
                    <a:pt x="1990" y="366"/>
                  </a:lnTo>
                  <a:lnTo>
                    <a:pt x="1820" y="425"/>
                  </a:lnTo>
                  <a:lnTo>
                    <a:pt x="1650" y="493"/>
                  </a:lnTo>
                  <a:lnTo>
                    <a:pt x="1480" y="561"/>
                  </a:lnTo>
                  <a:lnTo>
                    <a:pt x="1327" y="629"/>
                  </a:lnTo>
                  <a:lnTo>
                    <a:pt x="1174" y="706"/>
                  </a:lnTo>
                  <a:lnTo>
                    <a:pt x="1038" y="782"/>
                  </a:lnTo>
                  <a:lnTo>
                    <a:pt x="902" y="867"/>
                  </a:lnTo>
                  <a:lnTo>
                    <a:pt x="774" y="952"/>
                  </a:lnTo>
                  <a:lnTo>
                    <a:pt x="655" y="1037"/>
                  </a:lnTo>
                  <a:lnTo>
                    <a:pt x="545" y="1122"/>
                  </a:lnTo>
                  <a:lnTo>
                    <a:pt x="451" y="1216"/>
                  </a:lnTo>
                  <a:lnTo>
                    <a:pt x="358" y="1318"/>
                  </a:lnTo>
                  <a:lnTo>
                    <a:pt x="281" y="1411"/>
                  </a:lnTo>
                  <a:lnTo>
                    <a:pt x="205" y="1513"/>
                  </a:lnTo>
                  <a:lnTo>
                    <a:pt x="145" y="1615"/>
                  </a:lnTo>
                  <a:lnTo>
                    <a:pt x="94" y="1717"/>
                  </a:lnTo>
                  <a:lnTo>
                    <a:pt x="52" y="1819"/>
                  </a:lnTo>
                  <a:lnTo>
                    <a:pt x="26" y="1930"/>
                  </a:lnTo>
                  <a:lnTo>
                    <a:pt x="9" y="2040"/>
                  </a:lnTo>
                  <a:lnTo>
                    <a:pt x="1" y="2151"/>
                  </a:lnTo>
                  <a:lnTo>
                    <a:pt x="1" y="7922"/>
                  </a:lnTo>
                  <a:lnTo>
                    <a:pt x="9" y="8032"/>
                  </a:lnTo>
                  <a:lnTo>
                    <a:pt x="26" y="8143"/>
                  </a:lnTo>
                  <a:lnTo>
                    <a:pt x="52" y="8245"/>
                  </a:lnTo>
                  <a:lnTo>
                    <a:pt x="94" y="8355"/>
                  </a:lnTo>
                  <a:lnTo>
                    <a:pt x="145" y="8457"/>
                  </a:lnTo>
                  <a:lnTo>
                    <a:pt x="205" y="8559"/>
                  </a:lnTo>
                  <a:lnTo>
                    <a:pt x="281" y="8661"/>
                  </a:lnTo>
                  <a:lnTo>
                    <a:pt x="358" y="8755"/>
                  </a:lnTo>
                  <a:lnTo>
                    <a:pt x="451" y="8848"/>
                  </a:lnTo>
                  <a:lnTo>
                    <a:pt x="545" y="8941"/>
                  </a:lnTo>
                  <a:lnTo>
                    <a:pt x="655" y="9035"/>
                  </a:lnTo>
                  <a:lnTo>
                    <a:pt x="774" y="9120"/>
                  </a:lnTo>
                  <a:lnTo>
                    <a:pt x="902" y="9205"/>
                  </a:lnTo>
                  <a:lnTo>
                    <a:pt x="1038" y="9290"/>
                  </a:lnTo>
                  <a:lnTo>
                    <a:pt x="1174" y="9366"/>
                  </a:lnTo>
                  <a:lnTo>
                    <a:pt x="1327" y="9443"/>
                  </a:lnTo>
                  <a:lnTo>
                    <a:pt x="1480" y="9511"/>
                  </a:lnTo>
                  <a:lnTo>
                    <a:pt x="1650" y="9579"/>
                  </a:lnTo>
                  <a:lnTo>
                    <a:pt x="1820" y="9638"/>
                  </a:lnTo>
                  <a:lnTo>
                    <a:pt x="1990" y="9698"/>
                  </a:lnTo>
                  <a:lnTo>
                    <a:pt x="2177" y="9757"/>
                  </a:lnTo>
                  <a:lnTo>
                    <a:pt x="2364" y="9808"/>
                  </a:lnTo>
                  <a:lnTo>
                    <a:pt x="2559" y="9859"/>
                  </a:lnTo>
                  <a:lnTo>
                    <a:pt x="2763" y="9902"/>
                  </a:lnTo>
                  <a:lnTo>
                    <a:pt x="2967" y="9936"/>
                  </a:lnTo>
                  <a:lnTo>
                    <a:pt x="3171" y="9970"/>
                  </a:lnTo>
                  <a:lnTo>
                    <a:pt x="3392" y="10004"/>
                  </a:lnTo>
                  <a:lnTo>
                    <a:pt x="3605" y="10021"/>
                  </a:lnTo>
                  <a:lnTo>
                    <a:pt x="3834" y="10046"/>
                  </a:lnTo>
                  <a:lnTo>
                    <a:pt x="4055" y="10055"/>
                  </a:lnTo>
                  <a:lnTo>
                    <a:pt x="4285" y="10063"/>
                  </a:lnTo>
                  <a:lnTo>
                    <a:pt x="4514" y="10072"/>
                  </a:lnTo>
                  <a:lnTo>
                    <a:pt x="4752" y="10063"/>
                  </a:lnTo>
                  <a:lnTo>
                    <a:pt x="4982" y="10055"/>
                  </a:lnTo>
                  <a:lnTo>
                    <a:pt x="5203" y="10046"/>
                  </a:lnTo>
                  <a:lnTo>
                    <a:pt x="5423" y="10021"/>
                  </a:lnTo>
                  <a:lnTo>
                    <a:pt x="5644" y="10004"/>
                  </a:lnTo>
                  <a:lnTo>
                    <a:pt x="5857" y="9970"/>
                  </a:lnTo>
                  <a:lnTo>
                    <a:pt x="6069" y="9936"/>
                  </a:lnTo>
                  <a:lnTo>
                    <a:pt x="6273" y="9902"/>
                  </a:lnTo>
                  <a:lnTo>
                    <a:pt x="6477" y="9859"/>
                  </a:lnTo>
                  <a:lnTo>
                    <a:pt x="6673" y="9808"/>
                  </a:lnTo>
                  <a:lnTo>
                    <a:pt x="6860" y="9757"/>
                  </a:lnTo>
                  <a:lnTo>
                    <a:pt x="7038" y="9698"/>
                  </a:lnTo>
                  <a:lnTo>
                    <a:pt x="7217" y="9638"/>
                  </a:lnTo>
                  <a:lnTo>
                    <a:pt x="7387" y="9579"/>
                  </a:lnTo>
                  <a:lnTo>
                    <a:pt x="7557" y="9511"/>
                  </a:lnTo>
                  <a:lnTo>
                    <a:pt x="7710" y="9443"/>
                  </a:lnTo>
                  <a:lnTo>
                    <a:pt x="7863" y="9366"/>
                  </a:lnTo>
                  <a:lnTo>
                    <a:pt x="7999" y="9290"/>
                  </a:lnTo>
                  <a:lnTo>
                    <a:pt x="8135" y="9205"/>
                  </a:lnTo>
                  <a:lnTo>
                    <a:pt x="8262" y="9120"/>
                  </a:lnTo>
                  <a:lnTo>
                    <a:pt x="8381" y="9035"/>
                  </a:lnTo>
                  <a:lnTo>
                    <a:pt x="8492" y="8941"/>
                  </a:lnTo>
                  <a:lnTo>
                    <a:pt x="8585" y="8848"/>
                  </a:lnTo>
                  <a:lnTo>
                    <a:pt x="8679" y="8755"/>
                  </a:lnTo>
                  <a:lnTo>
                    <a:pt x="8755" y="8661"/>
                  </a:lnTo>
                  <a:lnTo>
                    <a:pt x="8832" y="8559"/>
                  </a:lnTo>
                  <a:lnTo>
                    <a:pt x="8891" y="8457"/>
                  </a:lnTo>
                  <a:lnTo>
                    <a:pt x="8942" y="8355"/>
                  </a:lnTo>
                  <a:lnTo>
                    <a:pt x="8985" y="8245"/>
                  </a:lnTo>
                  <a:lnTo>
                    <a:pt x="9010" y="8143"/>
                  </a:lnTo>
                  <a:lnTo>
                    <a:pt x="9027" y="8032"/>
                  </a:lnTo>
                  <a:lnTo>
                    <a:pt x="9036" y="7922"/>
                  </a:lnTo>
                  <a:lnTo>
                    <a:pt x="9036" y="2151"/>
                  </a:lnTo>
                  <a:lnTo>
                    <a:pt x="9027" y="2040"/>
                  </a:lnTo>
                  <a:lnTo>
                    <a:pt x="9010" y="1930"/>
                  </a:lnTo>
                  <a:lnTo>
                    <a:pt x="8985" y="1819"/>
                  </a:lnTo>
                  <a:lnTo>
                    <a:pt x="8942" y="1717"/>
                  </a:lnTo>
                  <a:lnTo>
                    <a:pt x="8891" y="1615"/>
                  </a:lnTo>
                  <a:lnTo>
                    <a:pt x="8832" y="1513"/>
                  </a:lnTo>
                  <a:lnTo>
                    <a:pt x="8755" y="1411"/>
                  </a:lnTo>
                  <a:lnTo>
                    <a:pt x="8679" y="1318"/>
                  </a:lnTo>
                  <a:lnTo>
                    <a:pt x="8585" y="1216"/>
                  </a:lnTo>
                  <a:lnTo>
                    <a:pt x="8492" y="1122"/>
                  </a:lnTo>
                  <a:lnTo>
                    <a:pt x="8381" y="1037"/>
                  </a:lnTo>
                  <a:lnTo>
                    <a:pt x="8262" y="952"/>
                  </a:lnTo>
                  <a:lnTo>
                    <a:pt x="8135" y="867"/>
                  </a:lnTo>
                  <a:lnTo>
                    <a:pt x="7999" y="782"/>
                  </a:lnTo>
                  <a:lnTo>
                    <a:pt x="7863" y="706"/>
                  </a:lnTo>
                  <a:lnTo>
                    <a:pt x="7710" y="629"/>
                  </a:lnTo>
                  <a:lnTo>
                    <a:pt x="7557" y="561"/>
                  </a:lnTo>
                  <a:lnTo>
                    <a:pt x="7387" y="493"/>
                  </a:lnTo>
                  <a:lnTo>
                    <a:pt x="7217" y="425"/>
                  </a:lnTo>
                  <a:lnTo>
                    <a:pt x="7038" y="366"/>
                  </a:lnTo>
                  <a:lnTo>
                    <a:pt x="6860" y="315"/>
                  </a:lnTo>
                  <a:lnTo>
                    <a:pt x="6673" y="264"/>
                  </a:lnTo>
                  <a:lnTo>
                    <a:pt x="6477" y="213"/>
                  </a:lnTo>
                  <a:lnTo>
                    <a:pt x="6273" y="170"/>
                  </a:lnTo>
                  <a:lnTo>
                    <a:pt x="6069" y="136"/>
                  </a:lnTo>
                  <a:lnTo>
                    <a:pt x="5857" y="102"/>
                  </a:lnTo>
                  <a:lnTo>
                    <a:pt x="5644" y="68"/>
                  </a:lnTo>
                  <a:lnTo>
                    <a:pt x="5423" y="43"/>
                  </a:lnTo>
                  <a:lnTo>
                    <a:pt x="5203" y="26"/>
                  </a:lnTo>
                  <a:lnTo>
                    <a:pt x="4982" y="17"/>
                  </a:lnTo>
                  <a:lnTo>
                    <a:pt x="4752" y="9"/>
                  </a:lnTo>
                  <a:lnTo>
                    <a:pt x="45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5"/>
            <p:cNvSpPr/>
            <p:nvPr/>
          </p:nvSpPr>
          <p:spPr>
            <a:xfrm>
              <a:off x="6247399" y="3379880"/>
              <a:ext cx="636971" cy="302912"/>
            </a:xfrm>
            <a:custGeom>
              <a:rect b="b" l="l" r="r" t="t"/>
              <a:pathLst>
                <a:path extrusionOk="0" h="3715" w="7812">
                  <a:moveTo>
                    <a:pt x="3902" y="0"/>
                  </a:moveTo>
                  <a:lnTo>
                    <a:pt x="3503" y="17"/>
                  </a:lnTo>
                  <a:lnTo>
                    <a:pt x="3120" y="43"/>
                  </a:lnTo>
                  <a:lnTo>
                    <a:pt x="2746" y="85"/>
                  </a:lnTo>
                  <a:lnTo>
                    <a:pt x="2389" y="153"/>
                  </a:lnTo>
                  <a:lnTo>
                    <a:pt x="2041" y="230"/>
                  </a:lnTo>
                  <a:lnTo>
                    <a:pt x="1718" y="323"/>
                  </a:lnTo>
                  <a:lnTo>
                    <a:pt x="1420" y="425"/>
                  </a:lnTo>
                  <a:lnTo>
                    <a:pt x="1276" y="485"/>
                  </a:lnTo>
                  <a:lnTo>
                    <a:pt x="1140" y="544"/>
                  </a:lnTo>
                  <a:lnTo>
                    <a:pt x="1012" y="612"/>
                  </a:lnTo>
                  <a:lnTo>
                    <a:pt x="893" y="680"/>
                  </a:lnTo>
                  <a:lnTo>
                    <a:pt x="774" y="748"/>
                  </a:lnTo>
                  <a:lnTo>
                    <a:pt x="664" y="825"/>
                  </a:lnTo>
                  <a:lnTo>
                    <a:pt x="562" y="901"/>
                  </a:lnTo>
                  <a:lnTo>
                    <a:pt x="468" y="978"/>
                  </a:lnTo>
                  <a:lnTo>
                    <a:pt x="383" y="1054"/>
                  </a:lnTo>
                  <a:lnTo>
                    <a:pt x="307" y="1139"/>
                  </a:lnTo>
                  <a:lnTo>
                    <a:pt x="239" y="1224"/>
                  </a:lnTo>
                  <a:lnTo>
                    <a:pt x="179" y="1309"/>
                  </a:lnTo>
                  <a:lnTo>
                    <a:pt x="120" y="1394"/>
                  </a:lnTo>
                  <a:lnTo>
                    <a:pt x="77" y="1488"/>
                  </a:lnTo>
                  <a:lnTo>
                    <a:pt x="43" y="1581"/>
                  </a:lnTo>
                  <a:lnTo>
                    <a:pt x="18" y="1675"/>
                  </a:lnTo>
                  <a:lnTo>
                    <a:pt x="1" y="1768"/>
                  </a:lnTo>
                  <a:lnTo>
                    <a:pt x="1" y="1862"/>
                  </a:lnTo>
                  <a:lnTo>
                    <a:pt x="1" y="1955"/>
                  </a:lnTo>
                  <a:lnTo>
                    <a:pt x="18" y="2049"/>
                  </a:lnTo>
                  <a:lnTo>
                    <a:pt x="43" y="2142"/>
                  </a:lnTo>
                  <a:lnTo>
                    <a:pt x="77" y="2236"/>
                  </a:lnTo>
                  <a:lnTo>
                    <a:pt x="120" y="2329"/>
                  </a:lnTo>
                  <a:lnTo>
                    <a:pt x="179" y="2414"/>
                  </a:lnTo>
                  <a:lnTo>
                    <a:pt x="239" y="2499"/>
                  </a:lnTo>
                  <a:lnTo>
                    <a:pt x="307" y="2584"/>
                  </a:lnTo>
                  <a:lnTo>
                    <a:pt x="383" y="2669"/>
                  </a:lnTo>
                  <a:lnTo>
                    <a:pt x="468" y="2745"/>
                  </a:lnTo>
                  <a:lnTo>
                    <a:pt x="562" y="2822"/>
                  </a:lnTo>
                  <a:lnTo>
                    <a:pt x="664" y="2898"/>
                  </a:lnTo>
                  <a:lnTo>
                    <a:pt x="774" y="2975"/>
                  </a:lnTo>
                  <a:lnTo>
                    <a:pt x="893" y="3043"/>
                  </a:lnTo>
                  <a:lnTo>
                    <a:pt x="1012" y="3111"/>
                  </a:lnTo>
                  <a:lnTo>
                    <a:pt x="1140" y="3170"/>
                  </a:lnTo>
                  <a:lnTo>
                    <a:pt x="1276" y="3238"/>
                  </a:lnTo>
                  <a:lnTo>
                    <a:pt x="1420" y="3298"/>
                  </a:lnTo>
                  <a:lnTo>
                    <a:pt x="1718" y="3400"/>
                  </a:lnTo>
                  <a:lnTo>
                    <a:pt x="2041" y="3493"/>
                  </a:lnTo>
                  <a:lnTo>
                    <a:pt x="2389" y="3570"/>
                  </a:lnTo>
                  <a:lnTo>
                    <a:pt x="2746" y="3638"/>
                  </a:lnTo>
                  <a:lnTo>
                    <a:pt x="3120" y="3680"/>
                  </a:lnTo>
                  <a:lnTo>
                    <a:pt x="3503" y="3706"/>
                  </a:lnTo>
                  <a:lnTo>
                    <a:pt x="3902" y="3714"/>
                  </a:lnTo>
                  <a:lnTo>
                    <a:pt x="4302" y="3706"/>
                  </a:lnTo>
                  <a:lnTo>
                    <a:pt x="4692" y="3680"/>
                  </a:lnTo>
                  <a:lnTo>
                    <a:pt x="5066" y="3638"/>
                  </a:lnTo>
                  <a:lnTo>
                    <a:pt x="5423" y="3570"/>
                  </a:lnTo>
                  <a:lnTo>
                    <a:pt x="5772" y="3493"/>
                  </a:lnTo>
                  <a:lnTo>
                    <a:pt x="6086" y="3400"/>
                  </a:lnTo>
                  <a:lnTo>
                    <a:pt x="6392" y="3298"/>
                  </a:lnTo>
                  <a:lnTo>
                    <a:pt x="6528" y="3238"/>
                  </a:lnTo>
                  <a:lnTo>
                    <a:pt x="6664" y="3170"/>
                  </a:lnTo>
                  <a:lnTo>
                    <a:pt x="6800" y="3111"/>
                  </a:lnTo>
                  <a:lnTo>
                    <a:pt x="6919" y="3043"/>
                  </a:lnTo>
                  <a:lnTo>
                    <a:pt x="7038" y="2975"/>
                  </a:lnTo>
                  <a:lnTo>
                    <a:pt x="7149" y="2898"/>
                  </a:lnTo>
                  <a:lnTo>
                    <a:pt x="7251" y="2822"/>
                  </a:lnTo>
                  <a:lnTo>
                    <a:pt x="7344" y="2745"/>
                  </a:lnTo>
                  <a:lnTo>
                    <a:pt x="7429" y="2669"/>
                  </a:lnTo>
                  <a:lnTo>
                    <a:pt x="7506" y="2584"/>
                  </a:lnTo>
                  <a:lnTo>
                    <a:pt x="7574" y="2499"/>
                  </a:lnTo>
                  <a:lnTo>
                    <a:pt x="7633" y="2414"/>
                  </a:lnTo>
                  <a:lnTo>
                    <a:pt x="7693" y="2329"/>
                  </a:lnTo>
                  <a:lnTo>
                    <a:pt x="7735" y="2236"/>
                  </a:lnTo>
                  <a:lnTo>
                    <a:pt x="7769" y="2142"/>
                  </a:lnTo>
                  <a:lnTo>
                    <a:pt x="7795" y="2049"/>
                  </a:lnTo>
                  <a:lnTo>
                    <a:pt x="7803" y="1955"/>
                  </a:lnTo>
                  <a:lnTo>
                    <a:pt x="7812" y="1862"/>
                  </a:lnTo>
                  <a:lnTo>
                    <a:pt x="7803" y="1768"/>
                  </a:lnTo>
                  <a:lnTo>
                    <a:pt x="7795" y="1675"/>
                  </a:lnTo>
                  <a:lnTo>
                    <a:pt x="7769" y="1581"/>
                  </a:lnTo>
                  <a:lnTo>
                    <a:pt x="7735" y="1488"/>
                  </a:lnTo>
                  <a:lnTo>
                    <a:pt x="7693" y="1394"/>
                  </a:lnTo>
                  <a:lnTo>
                    <a:pt x="7633" y="1309"/>
                  </a:lnTo>
                  <a:lnTo>
                    <a:pt x="7574" y="1224"/>
                  </a:lnTo>
                  <a:lnTo>
                    <a:pt x="7506" y="1139"/>
                  </a:lnTo>
                  <a:lnTo>
                    <a:pt x="7429" y="1054"/>
                  </a:lnTo>
                  <a:lnTo>
                    <a:pt x="7344" y="978"/>
                  </a:lnTo>
                  <a:lnTo>
                    <a:pt x="7251" y="901"/>
                  </a:lnTo>
                  <a:lnTo>
                    <a:pt x="7149" y="825"/>
                  </a:lnTo>
                  <a:lnTo>
                    <a:pt x="7038" y="748"/>
                  </a:lnTo>
                  <a:lnTo>
                    <a:pt x="6919" y="680"/>
                  </a:lnTo>
                  <a:lnTo>
                    <a:pt x="6800" y="612"/>
                  </a:lnTo>
                  <a:lnTo>
                    <a:pt x="6664" y="544"/>
                  </a:lnTo>
                  <a:lnTo>
                    <a:pt x="6528" y="485"/>
                  </a:lnTo>
                  <a:lnTo>
                    <a:pt x="6392" y="425"/>
                  </a:lnTo>
                  <a:lnTo>
                    <a:pt x="6086" y="323"/>
                  </a:lnTo>
                  <a:lnTo>
                    <a:pt x="5772" y="230"/>
                  </a:lnTo>
                  <a:lnTo>
                    <a:pt x="5423" y="153"/>
                  </a:lnTo>
                  <a:lnTo>
                    <a:pt x="5066" y="85"/>
                  </a:lnTo>
                  <a:lnTo>
                    <a:pt x="4692" y="43"/>
                  </a:lnTo>
                  <a:lnTo>
                    <a:pt x="4302" y="17"/>
                  </a:lnTo>
                  <a:lnTo>
                    <a:pt x="390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5"/>
            <p:cNvSpPr/>
            <p:nvPr/>
          </p:nvSpPr>
          <p:spPr>
            <a:xfrm>
              <a:off x="6390903" y="3448453"/>
              <a:ext cx="350040" cy="166418"/>
            </a:xfrm>
            <a:custGeom>
              <a:rect b="b" l="l" r="r" t="t"/>
              <a:pathLst>
                <a:path extrusionOk="0" h="2041" w="4293">
                  <a:moveTo>
                    <a:pt x="1930" y="1"/>
                  </a:moveTo>
                  <a:lnTo>
                    <a:pt x="1717" y="18"/>
                  </a:lnTo>
                  <a:lnTo>
                    <a:pt x="1505" y="43"/>
                  </a:lnTo>
                  <a:lnTo>
                    <a:pt x="1309" y="77"/>
                  </a:lnTo>
                  <a:lnTo>
                    <a:pt x="1122" y="120"/>
                  </a:lnTo>
                  <a:lnTo>
                    <a:pt x="944" y="171"/>
                  </a:lnTo>
                  <a:lnTo>
                    <a:pt x="782" y="230"/>
                  </a:lnTo>
                  <a:lnTo>
                    <a:pt x="629" y="298"/>
                  </a:lnTo>
                  <a:lnTo>
                    <a:pt x="493" y="375"/>
                  </a:lnTo>
                  <a:lnTo>
                    <a:pt x="366" y="451"/>
                  </a:lnTo>
                  <a:lnTo>
                    <a:pt x="255" y="536"/>
                  </a:lnTo>
                  <a:lnTo>
                    <a:pt x="170" y="621"/>
                  </a:lnTo>
                  <a:lnTo>
                    <a:pt x="94" y="715"/>
                  </a:lnTo>
                  <a:lnTo>
                    <a:pt x="43" y="817"/>
                  </a:lnTo>
                  <a:lnTo>
                    <a:pt x="26" y="868"/>
                  </a:lnTo>
                  <a:lnTo>
                    <a:pt x="9" y="919"/>
                  </a:lnTo>
                  <a:lnTo>
                    <a:pt x="0" y="970"/>
                  </a:lnTo>
                  <a:lnTo>
                    <a:pt x="0" y="1021"/>
                  </a:lnTo>
                  <a:lnTo>
                    <a:pt x="0" y="1072"/>
                  </a:lnTo>
                  <a:lnTo>
                    <a:pt x="9" y="1123"/>
                  </a:lnTo>
                  <a:lnTo>
                    <a:pt x="26" y="1174"/>
                  </a:lnTo>
                  <a:lnTo>
                    <a:pt x="43" y="1225"/>
                  </a:lnTo>
                  <a:lnTo>
                    <a:pt x="94" y="1327"/>
                  </a:lnTo>
                  <a:lnTo>
                    <a:pt x="170" y="1420"/>
                  </a:lnTo>
                  <a:lnTo>
                    <a:pt x="255" y="1505"/>
                  </a:lnTo>
                  <a:lnTo>
                    <a:pt x="366" y="1590"/>
                  </a:lnTo>
                  <a:lnTo>
                    <a:pt x="493" y="1666"/>
                  </a:lnTo>
                  <a:lnTo>
                    <a:pt x="629" y="1743"/>
                  </a:lnTo>
                  <a:lnTo>
                    <a:pt x="782" y="1811"/>
                  </a:lnTo>
                  <a:lnTo>
                    <a:pt x="944" y="1870"/>
                  </a:lnTo>
                  <a:lnTo>
                    <a:pt x="1122" y="1921"/>
                  </a:lnTo>
                  <a:lnTo>
                    <a:pt x="1309" y="1964"/>
                  </a:lnTo>
                  <a:lnTo>
                    <a:pt x="1505" y="1998"/>
                  </a:lnTo>
                  <a:lnTo>
                    <a:pt x="1717" y="2023"/>
                  </a:lnTo>
                  <a:lnTo>
                    <a:pt x="1930" y="2032"/>
                  </a:lnTo>
                  <a:lnTo>
                    <a:pt x="2142" y="2040"/>
                  </a:lnTo>
                  <a:lnTo>
                    <a:pt x="2363" y="2032"/>
                  </a:lnTo>
                  <a:lnTo>
                    <a:pt x="2576" y="2023"/>
                  </a:lnTo>
                  <a:lnTo>
                    <a:pt x="2788" y="1998"/>
                  </a:lnTo>
                  <a:lnTo>
                    <a:pt x="2983" y="1964"/>
                  </a:lnTo>
                  <a:lnTo>
                    <a:pt x="3170" y="1921"/>
                  </a:lnTo>
                  <a:lnTo>
                    <a:pt x="3349" y="1870"/>
                  </a:lnTo>
                  <a:lnTo>
                    <a:pt x="3510" y="1811"/>
                  </a:lnTo>
                  <a:lnTo>
                    <a:pt x="3663" y="1743"/>
                  </a:lnTo>
                  <a:lnTo>
                    <a:pt x="3799" y="1666"/>
                  </a:lnTo>
                  <a:lnTo>
                    <a:pt x="3927" y="1590"/>
                  </a:lnTo>
                  <a:lnTo>
                    <a:pt x="4037" y="1505"/>
                  </a:lnTo>
                  <a:lnTo>
                    <a:pt x="4122" y="1420"/>
                  </a:lnTo>
                  <a:lnTo>
                    <a:pt x="4199" y="1327"/>
                  </a:lnTo>
                  <a:lnTo>
                    <a:pt x="4250" y="1225"/>
                  </a:lnTo>
                  <a:lnTo>
                    <a:pt x="4267" y="1174"/>
                  </a:lnTo>
                  <a:lnTo>
                    <a:pt x="4284" y="1123"/>
                  </a:lnTo>
                  <a:lnTo>
                    <a:pt x="4292" y="1072"/>
                  </a:lnTo>
                  <a:lnTo>
                    <a:pt x="4292" y="1021"/>
                  </a:lnTo>
                  <a:lnTo>
                    <a:pt x="4292" y="970"/>
                  </a:lnTo>
                  <a:lnTo>
                    <a:pt x="4284" y="919"/>
                  </a:lnTo>
                  <a:lnTo>
                    <a:pt x="4267" y="868"/>
                  </a:lnTo>
                  <a:lnTo>
                    <a:pt x="4250" y="817"/>
                  </a:lnTo>
                  <a:lnTo>
                    <a:pt x="4199" y="715"/>
                  </a:lnTo>
                  <a:lnTo>
                    <a:pt x="4122" y="621"/>
                  </a:lnTo>
                  <a:lnTo>
                    <a:pt x="4037" y="536"/>
                  </a:lnTo>
                  <a:lnTo>
                    <a:pt x="3927" y="451"/>
                  </a:lnTo>
                  <a:lnTo>
                    <a:pt x="3799" y="375"/>
                  </a:lnTo>
                  <a:lnTo>
                    <a:pt x="3663" y="298"/>
                  </a:lnTo>
                  <a:lnTo>
                    <a:pt x="3510" y="230"/>
                  </a:lnTo>
                  <a:lnTo>
                    <a:pt x="3349" y="171"/>
                  </a:lnTo>
                  <a:lnTo>
                    <a:pt x="3170" y="120"/>
                  </a:lnTo>
                  <a:lnTo>
                    <a:pt x="2983" y="77"/>
                  </a:lnTo>
                  <a:lnTo>
                    <a:pt x="2788" y="43"/>
                  </a:lnTo>
                  <a:lnTo>
                    <a:pt x="2576" y="18"/>
                  </a:lnTo>
                  <a:lnTo>
                    <a:pt x="23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5"/>
            <p:cNvSpPr/>
            <p:nvPr/>
          </p:nvSpPr>
          <p:spPr>
            <a:xfrm>
              <a:off x="6458089" y="3480334"/>
              <a:ext cx="215585" cy="102656"/>
            </a:xfrm>
            <a:custGeom>
              <a:rect b="b" l="l" r="r" t="t"/>
              <a:pathLst>
                <a:path extrusionOk="0" h="1259" w="2644">
                  <a:moveTo>
                    <a:pt x="1191" y="1"/>
                  </a:moveTo>
                  <a:lnTo>
                    <a:pt x="1055" y="9"/>
                  </a:lnTo>
                  <a:lnTo>
                    <a:pt x="927" y="26"/>
                  </a:lnTo>
                  <a:lnTo>
                    <a:pt x="808" y="52"/>
                  </a:lnTo>
                  <a:lnTo>
                    <a:pt x="689" y="77"/>
                  </a:lnTo>
                  <a:lnTo>
                    <a:pt x="579" y="111"/>
                  </a:lnTo>
                  <a:lnTo>
                    <a:pt x="477" y="145"/>
                  </a:lnTo>
                  <a:lnTo>
                    <a:pt x="383" y="188"/>
                  </a:lnTo>
                  <a:lnTo>
                    <a:pt x="298" y="230"/>
                  </a:lnTo>
                  <a:lnTo>
                    <a:pt x="222" y="281"/>
                  </a:lnTo>
                  <a:lnTo>
                    <a:pt x="162" y="332"/>
                  </a:lnTo>
                  <a:lnTo>
                    <a:pt x="103" y="383"/>
                  </a:lnTo>
                  <a:lnTo>
                    <a:pt x="60" y="443"/>
                  </a:lnTo>
                  <a:lnTo>
                    <a:pt x="26" y="502"/>
                  </a:lnTo>
                  <a:lnTo>
                    <a:pt x="9" y="562"/>
                  </a:lnTo>
                  <a:lnTo>
                    <a:pt x="1" y="630"/>
                  </a:lnTo>
                  <a:lnTo>
                    <a:pt x="9" y="698"/>
                  </a:lnTo>
                  <a:lnTo>
                    <a:pt x="26" y="757"/>
                  </a:lnTo>
                  <a:lnTo>
                    <a:pt x="60" y="817"/>
                  </a:lnTo>
                  <a:lnTo>
                    <a:pt x="103" y="876"/>
                  </a:lnTo>
                  <a:lnTo>
                    <a:pt x="162" y="927"/>
                  </a:lnTo>
                  <a:lnTo>
                    <a:pt x="222" y="978"/>
                  </a:lnTo>
                  <a:lnTo>
                    <a:pt x="298" y="1029"/>
                  </a:lnTo>
                  <a:lnTo>
                    <a:pt x="383" y="1072"/>
                  </a:lnTo>
                  <a:lnTo>
                    <a:pt x="477" y="1114"/>
                  </a:lnTo>
                  <a:lnTo>
                    <a:pt x="579" y="1148"/>
                  </a:lnTo>
                  <a:lnTo>
                    <a:pt x="689" y="1182"/>
                  </a:lnTo>
                  <a:lnTo>
                    <a:pt x="808" y="1207"/>
                  </a:lnTo>
                  <a:lnTo>
                    <a:pt x="927" y="1233"/>
                  </a:lnTo>
                  <a:lnTo>
                    <a:pt x="1055" y="1241"/>
                  </a:lnTo>
                  <a:lnTo>
                    <a:pt x="1191" y="1258"/>
                  </a:lnTo>
                  <a:lnTo>
                    <a:pt x="1454" y="1258"/>
                  </a:lnTo>
                  <a:lnTo>
                    <a:pt x="1590" y="1241"/>
                  </a:lnTo>
                  <a:lnTo>
                    <a:pt x="1718" y="1233"/>
                  </a:lnTo>
                  <a:lnTo>
                    <a:pt x="1837" y="1207"/>
                  </a:lnTo>
                  <a:lnTo>
                    <a:pt x="1956" y="1182"/>
                  </a:lnTo>
                  <a:lnTo>
                    <a:pt x="2066" y="1148"/>
                  </a:lnTo>
                  <a:lnTo>
                    <a:pt x="2168" y="1114"/>
                  </a:lnTo>
                  <a:lnTo>
                    <a:pt x="2261" y="1072"/>
                  </a:lnTo>
                  <a:lnTo>
                    <a:pt x="2346" y="1029"/>
                  </a:lnTo>
                  <a:lnTo>
                    <a:pt x="2423" y="978"/>
                  </a:lnTo>
                  <a:lnTo>
                    <a:pt x="2482" y="927"/>
                  </a:lnTo>
                  <a:lnTo>
                    <a:pt x="2542" y="876"/>
                  </a:lnTo>
                  <a:lnTo>
                    <a:pt x="2584" y="817"/>
                  </a:lnTo>
                  <a:lnTo>
                    <a:pt x="2618" y="757"/>
                  </a:lnTo>
                  <a:lnTo>
                    <a:pt x="2635" y="698"/>
                  </a:lnTo>
                  <a:lnTo>
                    <a:pt x="2644" y="630"/>
                  </a:lnTo>
                  <a:lnTo>
                    <a:pt x="2635" y="562"/>
                  </a:lnTo>
                  <a:lnTo>
                    <a:pt x="2618" y="502"/>
                  </a:lnTo>
                  <a:lnTo>
                    <a:pt x="2584" y="443"/>
                  </a:lnTo>
                  <a:lnTo>
                    <a:pt x="2542" y="383"/>
                  </a:lnTo>
                  <a:lnTo>
                    <a:pt x="2482" y="332"/>
                  </a:lnTo>
                  <a:lnTo>
                    <a:pt x="2423" y="281"/>
                  </a:lnTo>
                  <a:lnTo>
                    <a:pt x="2346" y="230"/>
                  </a:lnTo>
                  <a:lnTo>
                    <a:pt x="2261" y="188"/>
                  </a:lnTo>
                  <a:lnTo>
                    <a:pt x="2168" y="145"/>
                  </a:lnTo>
                  <a:lnTo>
                    <a:pt x="2066" y="111"/>
                  </a:lnTo>
                  <a:lnTo>
                    <a:pt x="1956" y="77"/>
                  </a:lnTo>
                  <a:lnTo>
                    <a:pt x="1837" y="52"/>
                  </a:lnTo>
                  <a:lnTo>
                    <a:pt x="1718" y="26"/>
                  </a:lnTo>
                  <a:lnTo>
                    <a:pt x="1590" y="9"/>
                  </a:lnTo>
                  <a:lnTo>
                    <a:pt x="14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5"/>
            <p:cNvSpPr/>
            <p:nvPr/>
          </p:nvSpPr>
          <p:spPr>
            <a:xfrm>
              <a:off x="6650026" y="3742312"/>
              <a:ext cx="736121" cy="820593"/>
            </a:xfrm>
            <a:custGeom>
              <a:rect b="b" l="l" r="r" t="t"/>
              <a:pathLst>
                <a:path extrusionOk="0" h="10064" w="9028">
                  <a:moveTo>
                    <a:pt x="4285" y="0"/>
                  </a:moveTo>
                  <a:lnTo>
                    <a:pt x="4055" y="9"/>
                  </a:lnTo>
                  <a:lnTo>
                    <a:pt x="3826" y="26"/>
                  </a:lnTo>
                  <a:lnTo>
                    <a:pt x="3605" y="43"/>
                  </a:lnTo>
                  <a:lnTo>
                    <a:pt x="3384" y="68"/>
                  </a:lnTo>
                  <a:lnTo>
                    <a:pt x="3171" y="94"/>
                  </a:lnTo>
                  <a:lnTo>
                    <a:pt x="2959" y="128"/>
                  </a:lnTo>
                  <a:lnTo>
                    <a:pt x="2755" y="170"/>
                  </a:lnTo>
                  <a:lnTo>
                    <a:pt x="2559" y="213"/>
                  </a:lnTo>
                  <a:lnTo>
                    <a:pt x="2364" y="255"/>
                  </a:lnTo>
                  <a:lnTo>
                    <a:pt x="2177" y="306"/>
                  </a:lnTo>
                  <a:lnTo>
                    <a:pt x="1990" y="366"/>
                  </a:lnTo>
                  <a:lnTo>
                    <a:pt x="1811" y="425"/>
                  </a:lnTo>
                  <a:lnTo>
                    <a:pt x="1641" y="485"/>
                  </a:lnTo>
                  <a:lnTo>
                    <a:pt x="1480" y="553"/>
                  </a:lnTo>
                  <a:lnTo>
                    <a:pt x="1318" y="629"/>
                  </a:lnTo>
                  <a:lnTo>
                    <a:pt x="1174" y="697"/>
                  </a:lnTo>
                  <a:lnTo>
                    <a:pt x="1029" y="782"/>
                  </a:lnTo>
                  <a:lnTo>
                    <a:pt x="893" y="859"/>
                  </a:lnTo>
                  <a:lnTo>
                    <a:pt x="774" y="944"/>
                  </a:lnTo>
                  <a:lnTo>
                    <a:pt x="655" y="1029"/>
                  </a:lnTo>
                  <a:lnTo>
                    <a:pt x="545" y="1122"/>
                  </a:lnTo>
                  <a:lnTo>
                    <a:pt x="443" y="1216"/>
                  </a:lnTo>
                  <a:lnTo>
                    <a:pt x="358" y="1309"/>
                  </a:lnTo>
                  <a:lnTo>
                    <a:pt x="273" y="1403"/>
                  </a:lnTo>
                  <a:lnTo>
                    <a:pt x="205" y="1505"/>
                  </a:lnTo>
                  <a:lnTo>
                    <a:pt x="145" y="1607"/>
                  </a:lnTo>
                  <a:lnTo>
                    <a:pt x="94" y="1709"/>
                  </a:lnTo>
                  <a:lnTo>
                    <a:pt x="52" y="1819"/>
                  </a:lnTo>
                  <a:lnTo>
                    <a:pt x="26" y="1921"/>
                  </a:lnTo>
                  <a:lnTo>
                    <a:pt x="9" y="2032"/>
                  </a:lnTo>
                  <a:lnTo>
                    <a:pt x="1" y="2142"/>
                  </a:lnTo>
                  <a:lnTo>
                    <a:pt x="1" y="7913"/>
                  </a:lnTo>
                  <a:lnTo>
                    <a:pt x="9" y="8024"/>
                  </a:lnTo>
                  <a:lnTo>
                    <a:pt x="26" y="8134"/>
                  </a:lnTo>
                  <a:lnTo>
                    <a:pt x="52" y="8245"/>
                  </a:lnTo>
                  <a:lnTo>
                    <a:pt x="94" y="8347"/>
                  </a:lnTo>
                  <a:lnTo>
                    <a:pt x="145" y="8457"/>
                  </a:lnTo>
                  <a:lnTo>
                    <a:pt x="205" y="8559"/>
                  </a:lnTo>
                  <a:lnTo>
                    <a:pt x="273" y="8653"/>
                  </a:lnTo>
                  <a:lnTo>
                    <a:pt x="358" y="8755"/>
                  </a:lnTo>
                  <a:lnTo>
                    <a:pt x="443" y="8848"/>
                  </a:lnTo>
                  <a:lnTo>
                    <a:pt x="545" y="8942"/>
                  </a:lnTo>
                  <a:lnTo>
                    <a:pt x="655" y="9027"/>
                  </a:lnTo>
                  <a:lnTo>
                    <a:pt x="774" y="9120"/>
                  </a:lnTo>
                  <a:lnTo>
                    <a:pt x="893" y="9205"/>
                  </a:lnTo>
                  <a:lnTo>
                    <a:pt x="1029" y="9282"/>
                  </a:lnTo>
                  <a:lnTo>
                    <a:pt x="1174" y="9358"/>
                  </a:lnTo>
                  <a:lnTo>
                    <a:pt x="1318" y="9435"/>
                  </a:lnTo>
                  <a:lnTo>
                    <a:pt x="1480" y="9503"/>
                  </a:lnTo>
                  <a:lnTo>
                    <a:pt x="1641" y="9571"/>
                  </a:lnTo>
                  <a:lnTo>
                    <a:pt x="1811" y="9639"/>
                  </a:lnTo>
                  <a:lnTo>
                    <a:pt x="1990" y="9698"/>
                  </a:lnTo>
                  <a:lnTo>
                    <a:pt x="2177" y="9749"/>
                  </a:lnTo>
                  <a:lnTo>
                    <a:pt x="2364" y="9809"/>
                  </a:lnTo>
                  <a:lnTo>
                    <a:pt x="2559" y="9851"/>
                  </a:lnTo>
                  <a:lnTo>
                    <a:pt x="2755" y="9894"/>
                  </a:lnTo>
                  <a:lnTo>
                    <a:pt x="2959" y="9936"/>
                  </a:lnTo>
                  <a:lnTo>
                    <a:pt x="3171" y="9970"/>
                  </a:lnTo>
                  <a:lnTo>
                    <a:pt x="3384" y="9995"/>
                  </a:lnTo>
                  <a:lnTo>
                    <a:pt x="3605" y="10021"/>
                  </a:lnTo>
                  <a:lnTo>
                    <a:pt x="3826" y="10038"/>
                  </a:lnTo>
                  <a:lnTo>
                    <a:pt x="4055" y="10055"/>
                  </a:lnTo>
                  <a:lnTo>
                    <a:pt x="4285" y="10063"/>
                  </a:lnTo>
                  <a:lnTo>
                    <a:pt x="4744" y="10063"/>
                  </a:lnTo>
                  <a:lnTo>
                    <a:pt x="4973" y="10055"/>
                  </a:lnTo>
                  <a:lnTo>
                    <a:pt x="5203" y="10038"/>
                  </a:lnTo>
                  <a:lnTo>
                    <a:pt x="5423" y="10021"/>
                  </a:lnTo>
                  <a:lnTo>
                    <a:pt x="5644" y="9995"/>
                  </a:lnTo>
                  <a:lnTo>
                    <a:pt x="5857" y="9970"/>
                  </a:lnTo>
                  <a:lnTo>
                    <a:pt x="6069" y="9936"/>
                  </a:lnTo>
                  <a:lnTo>
                    <a:pt x="6273" y="9894"/>
                  </a:lnTo>
                  <a:lnTo>
                    <a:pt x="6469" y="9851"/>
                  </a:lnTo>
                  <a:lnTo>
                    <a:pt x="6664" y="9809"/>
                  </a:lnTo>
                  <a:lnTo>
                    <a:pt x="6860" y="9749"/>
                  </a:lnTo>
                  <a:lnTo>
                    <a:pt x="7038" y="9698"/>
                  </a:lnTo>
                  <a:lnTo>
                    <a:pt x="7217" y="9639"/>
                  </a:lnTo>
                  <a:lnTo>
                    <a:pt x="7387" y="9571"/>
                  </a:lnTo>
                  <a:lnTo>
                    <a:pt x="7548" y="9503"/>
                  </a:lnTo>
                  <a:lnTo>
                    <a:pt x="7710" y="9435"/>
                  </a:lnTo>
                  <a:lnTo>
                    <a:pt x="7854" y="9358"/>
                  </a:lnTo>
                  <a:lnTo>
                    <a:pt x="7999" y="9282"/>
                  </a:lnTo>
                  <a:lnTo>
                    <a:pt x="8135" y="9205"/>
                  </a:lnTo>
                  <a:lnTo>
                    <a:pt x="8262" y="9120"/>
                  </a:lnTo>
                  <a:lnTo>
                    <a:pt x="8373" y="9027"/>
                  </a:lnTo>
                  <a:lnTo>
                    <a:pt x="8483" y="8942"/>
                  </a:lnTo>
                  <a:lnTo>
                    <a:pt x="8585" y="8848"/>
                  </a:lnTo>
                  <a:lnTo>
                    <a:pt x="8679" y="8755"/>
                  </a:lnTo>
                  <a:lnTo>
                    <a:pt x="8755" y="8653"/>
                  </a:lnTo>
                  <a:lnTo>
                    <a:pt x="8823" y="8559"/>
                  </a:lnTo>
                  <a:lnTo>
                    <a:pt x="8891" y="8457"/>
                  </a:lnTo>
                  <a:lnTo>
                    <a:pt x="8934" y="8347"/>
                  </a:lnTo>
                  <a:lnTo>
                    <a:pt x="8976" y="8245"/>
                  </a:lnTo>
                  <a:lnTo>
                    <a:pt x="9010" y="8134"/>
                  </a:lnTo>
                  <a:lnTo>
                    <a:pt x="9027" y="8024"/>
                  </a:lnTo>
                  <a:lnTo>
                    <a:pt x="9027" y="7913"/>
                  </a:lnTo>
                  <a:lnTo>
                    <a:pt x="9027" y="2142"/>
                  </a:lnTo>
                  <a:lnTo>
                    <a:pt x="9027" y="2032"/>
                  </a:lnTo>
                  <a:lnTo>
                    <a:pt x="9010" y="1921"/>
                  </a:lnTo>
                  <a:lnTo>
                    <a:pt x="8976" y="1819"/>
                  </a:lnTo>
                  <a:lnTo>
                    <a:pt x="8934" y="1709"/>
                  </a:lnTo>
                  <a:lnTo>
                    <a:pt x="8891" y="1607"/>
                  </a:lnTo>
                  <a:lnTo>
                    <a:pt x="8823" y="1505"/>
                  </a:lnTo>
                  <a:lnTo>
                    <a:pt x="8755" y="1403"/>
                  </a:lnTo>
                  <a:lnTo>
                    <a:pt x="8679" y="1309"/>
                  </a:lnTo>
                  <a:lnTo>
                    <a:pt x="8585" y="1216"/>
                  </a:lnTo>
                  <a:lnTo>
                    <a:pt x="8483" y="1122"/>
                  </a:lnTo>
                  <a:lnTo>
                    <a:pt x="8373" y="1029"/>
                  </a:lnTo>
                  <a:lnTo>
                    <a:pt x="8262" y="944"/>
                  </a:lnTo>
                  <a:lnTo>
                    <a:pt x="8135" y="859"/>
                  </a:lnTo>
                  <a:lnTo>
                    <a:pt x="7999" y="782"/>
                  </a:lnTo>
                  <a:lnTo>
                    <a:pt x="7854" y="697"/>
                  </a:lnTo>
                  <a:lnTo>
                    <a:pt x="7710" y="629"/>
                  </a:lnTo>
                  <a:lnTo>
                    <a:pt x="7548" y="553"/>
                  </a:lnTo>
                  <a:lnTo>
                    <a:pt x="7387" y="485"/>
                  </a:lnTo>
                  <a:lnTo>
                    <a:pt x="7217" y="425"/>
                  </a:lnTo>
                  <a:lnTo>
                    <a:pt x="7038" y="366"/>
                  </a:lnTo>
                  <a:lnTo>
                    <a:pt x="6860" y="306"/>
                  </a:lnTo>
                  <a:lnTo>
                    <a:pt x="6664" y="255"/>
                  </a:lnTo>
                  <a:lnTo>
                    <a:pt x="6469" y="213"/>
                  </a:lnTo>
                  <a:lnTo>
                    <a:pt x="6273" y="170"/>
                  </a:lnTo>
                  <a:lnTo>
                    <a:pt x="6069" y="128"/>
                  </a:lnTo>
                  <a:lnTo>
                    <a:pt x="5857" y="94"/>
                  </a:lnTo>
                  <a:lnTo>
                    <a:pt x="5644" y="68"/>
                  </a:lnTo>
                  <a:lnTo>
                    <a:pt x="5423" y="43"/>
                  </a:lnTo>
                  <a:lnTo>
                    <a:pt x="5203" y="26"/>
                  </a:lnTo>
                  <a:lnTo>
                    <a:pt x="4973" y="9"/>
                  </a:lnTo>
                  <a:lnTo>
                    <a:pt x="47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5"/>
            <p:cNvSpPr/>
            <p:nvPr/>
          </p:nvSpPr>
          <p:spPr>
            <a:xfrm>
              <a:off x="6699274" y="3782510"/>
              <a:ext cx="637623" cy="302912"/>
            </a:xfrm>
            <a:custGeom>
              <a:rect b="b" l="l" r="r" t="t"/>
              <a:pathLst>
                <a:path extrusionOk="0" h="3715" w="7820">
                  <a:moveTo>
                    <a:pt x="3910" y="0"/>
                  </a:moveTo>
                  <a:lnTo>
                    <a:pt x="3511" y="9"/>
                  </a:lnTo>
                  <a:lnTo>
                    <a:pt x="3120" y="34"/>
                  </a:lnTo>
                  <a:lnTo>
                    <a:pt x="2746" y="85"/>
                  </a:lnTo>
                  <a:lnTo>
                    <a:pt x="2389" y="145"/>
                  </a:lnTo>
                  <a:lnTo>
                    <a:pt x="2049" y="221"/>
                  </a:lnTo>
                  <a:lnTo>
                    <a:pt x="1726" y="315"/>
                  </a:lnTo>
                  <a:lnTo>
                    <a:pt x="1428" y="425"/>
                  </a:lnTo>
                  <a:lnTo>
                    <a:pt x="1284" y="485"/>
                  </a:lnTo>
                  <a:lnTo>
                    <a:pt x="1148" y="544"/>
                  </a:lnTo>
                  <a:lnTo>
                    <a:pt x="1020" y="612"/>
                  </a:lnTo>
                  <a:lnTo>
                    <a:pt x="893" y="672"/>
                  </a:lnTo>
                  <a:lnTo>
                    <a:pt x="782" y="748"/>
                  </a:lnTo>
                  <a:lnTo>
                    <a:pt x="672" y="816"/>
                  </a:lnTo>
                  <a:lnTo>
                    <a:pt x="570" y="893"/>
                  </a:lnTo>
                  <a:lnTo>
                    <a:pt x="476" y="969"/>
                  </a:lnTo>
                  <a:lnTo>
                    <a:pt x="391" y="1054"/>
                  </a:lnTo>
                  <a:lnTo>
                    <a:pt x="315" y="1131"/>
                  </a:lnTo>
                  <a:lnTo>
                    <a:pt x="238" y="1216"/>
                  </a:lnTo>
                  <a:lnTo>
                    <a:pt x="179" y="1301"/>
                  </a:lnTo>
                  <a:lnTo>
                    <a:pt x="128" y="1394"/>
                  </a:lnTo>
                  <a:lnTo>
                    <a:pt x="85" y="1479"/>
                  </a:lnTo>
                  <a:lnTo>
                    <a:pt x="51" y="1573"/>
                  </a:lnTo>
                  <a:lnTo>
                    <a:pt x="26" y="1666"/>
                  </a:lnTo>
                  <a:lnTo>
                    <a:pt x="9" y="1760"/>
                  </a:lnTo>
                  <a:lnTo>
                    <a:pt x="0" y="1853"/>
                  </a:lnTo>
                  <a:lnTo>
                    <a:pt x="9" y="1955"/>
                  </a:lnTo>
                  <a:lnTo>
                    <a:pt x="26" y="2049"/>
                  </a:lnTo>
                  <a:lnTo>
                    <a:pt x="51" y="2142"/>
                  </a:lnTo>
                  <a:lnTo>
                    <a:pt x="85" y="2227"/>
                  </a:lnTo>
                  <a:lnTo>
                    <a:pt x="128" y="2321"/>
                  </a:lnTo>
                  <a:lnTo>
                    <a:pt x="179" y="2406"/>
                  </a:lnTo>
                  <a:lnTo>
                    <a:pt x="238" y="2499"/>
                  </a:lnTo>
                  <a:lnTo>
                    <a:pt x="315" y="2576"/>
                  </a:lnTo>
                  <a:lnTo>
                    <a:pt x="391" y="2661"/>
                  </a:lnTo>
                  <a:lnTo>
                    <a:pt x="476" y="2746"/>
                  </a:lnTo>
                  <a:lnTo>
                    <a:pt x="570" y="2822"/>
                  </a:lnTo>
                  <a:lnTo>
                    <a:pt x="672" y="2899"/>
                  </a:lnTo>
                  <a:lnTo>
                    <a:pt x="782" y="2967"/>
                  </a:lnTo>
                  <a:lnTo>
                    <a:pt x="893" y="3035"/>
                  </a:lnTo>
                  <a:lnTo>
                    <a:pt x="1020" y="3103"/>
                  </a:lnTo>
                  <a:lnTo>
                    <a:pt x="1148" y="3171"/>
                  </a:lnTo>
                  <a:lnTo>
                    <a:pt x="1284" y="3230"/>
                  </a:lnTo>
                  <a:lnTo>
                    <a:pt x="1428" y="3290"/>
                  </a:lnTo>
                  <a:lnTo>
                    <a:pt x="1726" y="3400"/>
                  </a:lnTo>
                  <a:lnTo>
                    <a:pt x="2049" y="3493"/>
                  </a:lnTo>
                  <a:lnTo>
                    <a:pt x="2389" y="3570"/>
                  </a:lnTo>
                  <a:lnTo>
                    <a:pt x="2746" y="3629"/>
                  </a:lnTo>
                  <a:lnTo>
                    <a:pt x="3120" y="3680"/>
                  </a:lnTo>
                  <a:lnTo>
                    <a:pt x="3511" y="3706"/>
                  </a:lnTo>
                  <a:lnTo>
                    <a:pt x="3910" y="3714"/>
                  </a:lnTo>
                  <a:lnTo>
                    <a:pt x="4310" y="3706"/>
                  </a:lnTo>
                  <a:lnTo>
                    <a:pt x="4701" y="3680"/>
                  </a:lnTo>
                  <a:lnTo>
                    <a:pt x="5074" y="3629"/>
                  </a:lnTo>
                  <a:lnTo>
                    <a:pt x="5431" y="3570"/>
                  </a:lnTo>
                  <a:lnTo>
                    <a:pt x="5771" y="3493"/>
                  </a:lnTo>
                  <a:lnTo>
                    <a:pt x="6094" y="3400"/>
                  </a:lnTo>
                  <a:lnTo>
                    <a:pt x="6392" y="3290"/>
                  </a:lnTo>
                  <a:lnTo>
                    <a:pt x="6536" y="3230"/>
                  </a:lnTo>
                  <a:lnTo>
                    <a:pt x="6672" y="3171"/>
                  </a:lnTo>
                  <a:lnTo>
                    <a:pt x="6800" y="3103"/>
                  </a:lnTo>
                  <a:lnTo>
                    <a:pt x="6927" y="3035"/>
                  </a:lnTo>
                  <a:lnTo>
                    <a:pt x="7038" y="2967"/>
                  </a:lnTo>
                  <a:lnTo>
                    <a:pt x="7148" y="2899"/>
                  </a:lnTo>
                  <a:lnTo>
                    <a:pt x="7250" y="2822"/>
                  </a:lnTo>
                  <a:lnTo>
                    <a:pt x="7344" y="2746"/>
                  </a:lnTo>
                  <a:lnTo>
                    <a:pt x="7429" y="2661"/>
                  </a:lnTo>
                  <a:lnTo>
                    <a:pt x="7514" y="2576"/>
                  </a:lnTo>
                  <a:lnTo>
                    <a:pt x="7582" y="2499"/>
                  </a:lnTo>
                  <a:lnTo>
                    <a:pt x="7641" y="2406"/>
                  </a:lnTo>
                  <a:lnTo>
                    <a:pt x="7692" y="2321"/>
                  </a:lnTo>
                  <a:lnTo>
                    <a:pt x="7735" y="2227"/>
                  </a:lnTo>
                  <a:lnTo>
                    <a:pt x="7769" y="2142"/>
                  </a:lnTo>
                  <a:lnTo>
                    <a:pt x="7794" y="2049"/>
                  </a:lnTo>
                  <a:lnTo>
                    <a:pt x="7811" y="1955"/>
                  </a:lnTo>
                  <a:lnTo>
                    <a:pt x="7820" y="1853"/>
                  </a:lnTo>
                  <a:lnTo>
                    <a:pt x="7811" y="1760"/>
                  </a:lnTo>
                  <a:lnTo>
                    <a:pt x="7794" y="1666"/>
                  </a:lnTo>
                  <a:lnTo>
                    <a:pt x="7769" y="1573"/>
                  </a:lnTo>
                  <a:lnTo>
                    <a:pt x="7735" y="1479"/>
                  </a:lnTo>
                  <a:lnTo>
                    <a:pt x="7692" y="1394"/>
                  </a:lnTo>
                  <a:lnTo>
                    <a:pt x="7641" y="1301"/>
                  </a:lnTo>
                  <a:lnTo>
                    <a:pt x="7582" y="1216"/>
                  </a:lnTo>
                  <a:lnTo>
                    <a:pt x="7514" y="1131"/>
                  </a:lnTo>
                  <a:lnTo>
                    <a:pt x="7429" y="1054"/>
                  </a:lnTo>
                  <a:lnTo>
                    <a:pt x="7344" y="969"/>
                  </a:lnTo>
                  <a:lnTo>
                    <a:pt x="7250" y="893"/>
                  </a:lnTo>
                  <a:lnTo>
                    <a:pt x="7148" y="816"/>
                  </a:lnTo>
                  <a:lnTo>
                    <a:pt x="7038" y="748"/>
                  </a:lnTo>
                  <a:lnTo>
                    <a:pt x="6927" y="672"/>
                  </a:lnTo>
                  <a:lnTo>
                    <a:pt x="6800" y="612"/>
                  </a:lnTo>
                  <a:lnTo>
                    <a:pt x="6672" y="544"/>
                  </a:lnTo>
                  <a:lnTo>
                    <a:pt x="6536" y="485"/>
                  </a:lnTo>
                  <a:lnTo>
                    <a:pt x="6392" y="425"/>
                  </a:lnTo>
                  <a:lnTo>
                    <a:pt x="6094" y="315"/>
                  </a:lnTo>
                  <a:lnTo>
                    <a:pt x="5771" y="221"/>
                  </a:lnTo>
                  <a:lnTo>
                    <a:pt x="5431" y="145"/>
                  </a:lnTo>
                  <a:lnTo>
                    <a:pt x="5074" y="85"/>
                  </a:lnTo>
                  <a:lnTo>
                    <a:pt x="4701" y="34"/>
                  </a:lnTo>
                  <a:lnTo>
                    <a:pt x="4310" y="9"/>
                  </a:lnTo>
                  <a:lnTo>
                    <a:pt x="391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5"/>
            <p:cNvSpPr/>
            <p:nvPr/>
          </p:nvSpPr>
          <p:spPr>
            <a:xfrm>
              <a:off x="6843431" y="3850431"/>
              <a:ext cx="350040" cy="166418"/>
            </a:xfrm>
            <a:custGeom>
              <a:rect b="b" l="l" r="r" t="t"/>
              <a:pathLst>
                <a:path extrusionOk="0" h="2041" w="4293">
                  <a:moveTo>
                    <a:pt x="2142" y="0"/>
                  </a:moveTo>
                  <a:lnTo>
                    <a:pt x="1921" y="9"/>
                  </a:lnTo>
                  <a:lnTo>
                    <a:pt x="1709" y="26"/>
                  </a:lnTo>
                  <a:lnTo>
                    <a:pt x="1505" y="51"/>
                  </a:lnTo>
                  <a:lnTo>
                    <a:pt x="1309" y="85"/>
                  </a:lnTo>
                  <a:lnTo>
                    <a:pt x="1122" y="128"/>
                  </a:lnTo>
                  <a:lnTo>
                    <a:pt x="944" y="179"/>
                  </a:lnTo>
                  <a:lnTo>
                    <a:pt x="774" y="238"/>
                  </a:lnTo>
                  <a:lnTo>
                    <a:pt x="621" y="306"/>
                  </a:lnTo>
                  <a:lnTo>
                    <a:pt x="485" y="374"/>
                  </a:lnTo>
                  <a:lnTo>
                    <a:pt x="366" y="451"/>
                  </a:lnTo>
                  <a:lnTo>
                    <a:pt x="255" y="536"/>
                  </a:lnTo>
                  <a:lnTo>
                    <a:pt x="162" y="629"/>
                  </a:lnTo>
                  <a:lnTo>
                    <a:pt x="94" y="723"/>
                  </a:lnTo>
                  <a:lnTo>
                    <a:pt x="43" y="816"/>
                  </a:lnTo>
                  <a:lnTo>
                    <a:pt x="17" y="867"/>
                  </a:lnTo>
                  <a:lnTo>
                    <a:pt x="9" y="918"/>
                  </a:lnTo>
                  <a:lnTo>
                    <a:pt x="0" y="969"/>
                  </a:lnTo>
                  <a:lnTo>
                    <a:pt x="0" y="1020"/>
                  </a:lnTo>
                  <a:lnTo>
                    <a:pt x="0" y="1080"/>
                  </a:lnTo>
                  <a:lnTo>
                    <a:pt x="9" y="1131"/>
                  </a:lnTo>
                  <a:lnTo>
                    <a:pt x="17" y="1182"/>
                  </a:lnTo>
                  <a:lnTo>
                    <a:pt x="43" y="1233"/>
                  </a:lnTo>
                  <a:lnTo>
                    <a:pt x="94" y="1326"/>
                  </a:lnTo>
                  <a:lnTo>
                    <a:pt x="162" y="1420"/>
                  </a:lnTo>
                  <a:lnTo>
                    <a:pt x="255" y="1513"/>
                  </a:lnTo>
                  <a:lnTo>
                    <a:pt x="366" y="1598"/>
                  </a:lnTo>
                  <a:lnTo>
                    <a:pt x="485" y="1675"/>
                  </a:lnTo>
                  <a:lnTo>
                    <a:pt x="621" y="1743"/>
                  </a:lnTo>
                  <a:lnTo>
                    <a:pt x="774" y="1811"/>
                  </a:lnTo>
                  <a:lnTo>
                    <a:pt x="944" y="1870"/>
                  </a:lnTo>
                  <a:lnTo>
                    <a:pt x="1122" y="1921"/>
                  </a:lnTo>
                  <a:lnTo>
                    <a:pt x="1309" y="1964"/>
                  </a:lnTo>
                  <a:lnTo>
                    <a:pt x="1505" y="1998"/>
                  </a:lnTo>
                  <a:lnTo>
                    <a:pt x="1709" y="2023"/>
                  </a:lnTo>
                  <a:lnTo>
                    <a:pt x="1921" y="2040"/>
                  </a:lnTo>
                  <a:lnTo>
                    <a:pt x="2363" y="2040"/>
                  </a:lnTo>
                  <a:lnTo>
                    <a:pt x="2576" y="2023"/>
                  </a:lnTo>
                  <a:lnTo>
                    <a:pt x="2780" y="1998"/>
                  </a:lnTo>
                  <a:lnTo>
                    <a:pt x="2975" y="1964"/>
                  </a:lnTo>
                  <a:lnTo>
                    <a:pt x="3162" y="1921"/>
                  </a:lnTo>
                  <a:lnTo>
                    <a:pt x="3340" y="1870"/>
                  </a:lnTo>
                  <a:lnTo>
                    <a:pt x="3510" y="1811"/>
                  </a:lnTo>
                  <a:lnTo>
                    <a:pt x="3663" y="1743"/>
                  </a:lnTo>
                  <a:lnTo>
                    <a:pt x="3799" y="1675"/>
                  </a:lnTo>
                  <a:lnTo>
                    <a:pt x="3918" y="1598"/>
                  </a:lnTo>
                  <a:lnTo>
                    <a:pt x="4029" y="1513"/>
                  </a:lnTo>
                  <a:lnTo>
                    <a:pt x="4122" y="1420"/>
                  </a:lnTo>
                  <a:lnTo>
                    <a:pt x="4190" y="1326"/>
                  </a:lnTo>
                  <a:lnTo>
                    <a:pt x="4250" y="1233"/>
                  </a:lnTo>
                  <a:lnTo>
                    <a:pt x="4267" y="1182"/>
                  </a:lnTo>
                  <a:lnTo>
                    <a:pt x="4275" y="1131"/>
                  </a:lnTo>
                  <a:lnTo>
                    <a:pt x="4284" y="1080"/>
                  </a:lnTo>
                  <a:lnTo>
                    <a:pt x="4292" y="1020"/>
                  </a:lnTo>
                  <a:lnTo>
                    <a:pt x="4284" y="969"/>
                  </a:lnTo>
                  <a:lnTo>
                    <a:pt x="4275" y="918"/>
                  </a:lnTo>
                  <a:lnTo>
                    <a:pt x="4267" y="867"/>
                  </a:lnTo>
                  <a:lnTo>
                    <a:pt x="4250" y="816"/>
                  </a:lnTo>
                  <a:lnTo>
                    <a:pt x="4190" y="723"/>
                  </a:lnTo>
                  <a:lnTo>
                    <a:pt x="4122" y="629"/>
                  </a:lnTo>
                  <a:lnTo>
                    <a:pt x="4029" y="536"/>
                  </a:lnTo>
                  <a:lnTo>
                    <a:pt x="3918" y="451"/>
                  </a:lnTo>
                  <a:lnTo>
                    <a:pt x="3799" y="374"/>
                  </a:lnTo>
                  <a:lnTo>
                    <a:pt x="3663" y="306"/>
                  </a:lnTo>
                  <a:lnTo>
                    <a:pt x="3510" y="238"/>
                  </a:lnTo>
                  <a:lnTo>
                    <a:pt x="3340" y="179"/>
                  </a:lnTo>
                  <a:lnTo>
                    <a:pt x="3162" y="128"/>
                  </a:lnTo>
                  <a:lnTo>
                    <a:pt x="2975" y="85"/>
                  </a:lnTo>
                  <a:lnTo>
                    <a:pt x="2780" y="51"/>
                  </a:lnTo>
                  <a:lnTo>
                    <a:pt x="2576" y="26"/>
                  </a:lnTo>
                  <a:lnTo>
                    <a:pt x="2363" y="9"/>
                  </a:lnTo>
                  <a:lnTo>
                    <a:pt x="21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5"/>
            <p:cNvSpPr/>
            <p:nvPr/>
          </p:nvSpPr>
          <p:spPr>
            <a:xfrm>
              <a:off x="6909964" y="3882312"/>
              <a:ext cx="216237" cy="102656"/>
            </a:xfrm>
            <a:custGeom>
              <a:rect b="b" l="l" r="r" t="t"/>
              <a:pathLst>
                <a:path extrusionOk="0" h="1259" w="2652">
                  <a:moveTo>
                    <a:pt x="1326" y="0"/>
                  </a:moveTo>
                  <a:lnTo>
                    <a:pt x="1190" y="9"/>
                  </a:lnTo>
                  <a:lnTo>
                    <a:pt x="1063" y="17"/>
                  </a:lnTo>
                  <a:lnTo>
                    <a:pt x="935" y="34"/>
                  </a:lnTo>
                  <a:lnTo>
                    <a:pt x="808" y="51"/>
                  </a:lnTo>
                  <a:lnTo>
                    <a:pt x="697" y="77"/>
                  </a:lnTo>
                  <a:lnTo>
                    <a:pt x="587" y="111"/>
                  </a:lnTo>
                  <a:lnTo>
                    <a:pt x="485" y="145"/>
                  </a:lnTo>
                  <a:lnTo>
                    <a:pt x="391" y="187"/>
                  </a:lnTo>
                  <a:lnTo>
                    <a:pt x="306" y="230"/>
                  </a:lnTo>
                  <a:lnTo>
                    <a:pt x="230" y="281"/>
                  </a:lnTo>
                  <a:lnTo>
                    <a:pt x="162" y="332"/>
                  </a:lnTo>
                  <a:lnTo>
                    <a:pt x="111" y="391"/>
                  </a:lnTo>
                  <a:lnTo>
                    <a:pt x="60" y="442"/>
                  </a:lnTo>
                  <a:lnTo>
                    <a:pt x="34" y="510"/>
                  </a:lnTo>
                  <a:lnTo>
                    <a:pt x="9" y="570"/>
                  </a:lnTo>
                  <a:lnTo>
                    <a:pt x="0" y="629"/>
                  </a:lnTo>
                  <a:lnTo>
                    <a:pt x="9" y="697"/>
                  </a:lnTo>
                  <a:lnTo>
                    <a:pt x="34" y="757"/>
                  </a:lnTo>
                  <a:lnTo>
                    <a:pt x="60" y="816"/>
                  </a:lnTo>
                  <a:lnTo>
                    <a:pt x="111" y="876"/>
                  </a:lnTo>
                  <a:lnTo>
                    <a:pt x="162" y="935"/>
                  </a:lnTo>
                  <a:lnTo>
                    <a:pt x="230" y="986"/>
                  </a:lnTo>
                  <a:lnTo>
                    <a:pt x="306" y="1029"/>
                  </a:lnTo>
                  <a:lnTo>
                    <a:pt x="391" y="1080"/>
                  </a:lnTo>
                  <a:lnTo>
                    <a:pt x="485" y="1122"/>
                  </a:lnTo>
                  <a:lnTo>
                    <a:pt x="587" y="1156"/>
                  </a:lnTo>
                  <a:lnTo>
                    <a:pt x="697" y="1182"/>
                  </a:lnTo>
                  <a:lnTo>
                    <a:pt x="808" y="1216"/>
                  </a:lnTo>
                  <a:lnTo>
                    <a:pt x="935" y="1233"/>
                  </a:lnTo>
                  <a:lnTo>
                    <a:pt x="1063" y="1250"/>
                  </a:lnTo>
                  <a:lnTo>
                    <a:pt x="1190" y="1258"/>
                  </a:lnTo>
                  <a:lnTo>
                    <a:pt x="1462" y="1258"/>
                  </a:lnTo>
                  <a:lnTo>
                    <a:pt x="1590" y="1250"/>
                  </a:lnTo>
                  <a:lnTo>
                    <a:pt x="1717" y="1233"/>
                  </a:lnTo>
                  <a:lnTo>
                    <a:pt x="1845" y="1216"/>
                  </a:lnTo>
                  <a:lnTo>
                    <a:pt x="1955" y="1182"/>
                  </a:lnTo>
                  <a:lnTo>
                    <a:pt x="2066" y="1156"/>
                  </a:lnTo>
                  <a:lnTo>
                    <a:pt x="2167" y="1122"/>
                  </a:lnTo>
                  <a:lnTo>
                    <a:pt x="2261" y="1080"/>
                  </a:lnTo>
                  <a:lnTo>
                    <a:pt x="2346" y="1029"/>
                  </a:lnTo>
                  <a:lnTo>
                    <a:pt x="2422" y="986"/>
                  </a:lnTo>
                  <a:lnTo>
                    <a:pt x="2490" y="935"/>
                  </a:lnTo>
                  <a:lnTo>
                    <a:pt x="2550" y="876"/>
                  </a:lnTo>
                  <a:lnTo>
                    <a:pt x="2592" y="816"/>
                  </a:lnTo>
                  <a:lnTo>
                    <a:pt x="2626" y="757"/>
                  </a:lnTo>
                  <a:lnTo>
                    <a:pt x="2643" y="697"/>
                  </a:lnTo>
                  <a:lnTo>
                    <a:pt x="2652" y="629"/>
                  </a:lnTo>
                  <a:lnTo>
                    <a:pt x="2643" y="570"/>
                  </a:lnTo>
                  <a:lnTo>
                    <a:pt x="2626" y="510"/>
                  </a:lnTo>
                  <a:lnTo>
                    <a:pt x="2592" y="442"/>
                  </a:lnTo>
                  <a:lnTo>
                    <a:pt x="2550" y="391"/>
                  </a:lnTo>
                  <a:lnTo>
                    <a:pt x="2490" y="332"/>
                  </a:lnTo>
                  <a:lnTo>
                    <a:pt x="2422" y="281"/>
                  </a:lnTo>
                  <a:lnTo>
                    <a:pt x="2346" y="230"/>
                  </a:lnTo>
                  <a:lnTo>
                    <a:pt x="2261" y="187"/>
                  </a:lnTo>
                  <a:lnTo>
                    <a:pt x="2167" y="145"/>
                  </a:lnTo>
                  <a:lnTo>
                    <a:pt x="2066" y="111"/>
                  </a:lnTo>
                  <a:lnTo>
                    <a:pt x="1955" y="77"/>
                  </a:lnTo>
                  <a:lnTo>
                    <a:pt x="1845" y="51"/>
                  </a:lnTo>
                  <a:lnTo>
                    <a:pt x="1717" y="34"/>
                  </a:lnTo>
                  <a:lnTo>
                    <a:pt x="1590" y="17"/>
                  </a:lnTo>
                  <a:lnTo>
                    <a:pt x="1462" y="9"/>
                  </a:lnTo>
                  <a:lnTo>
                    <a:pt x="13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35"/>
            <p:cNvSpPr/>
            <p:nvPr/>
          </p:nvSpPr>
          <p:spPr>
            <a:xfrm>
              <a:off x="7499717" y="3102654"/>
              <a:ext cx="3285554" cy="359091"/>
            </a:xfrm>
            <a:custGeom>
              <a:rect b="b" l="l" r="r" t="t"/>
              <a:pathLst>
                <a:path extrusionOk="0" h="4404" w="40295">
                  <a:moveTo>
                    <a:pt x="26" y="0"/>
                  </a:moveTo>
                  <a:lnTo>
                    <a:pt x="0" y="264"/>
                  </a:lnTo>
                  <a:lnTo>
                    <a:pt x="40219" y="4403"/>
                  </a:lnTo>
                  <a:lnTo>
                    <a:pt x="40295" y="3681"/>
                  </a:lnTo>
                  <a:lnTo>
                    <a:pt x="2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5"/>
            <p:cNvSpPr/>
            <p:nvPr/>
          </p:nvSpPr>
          <p:spPr>
            <a:xfrm>
              <a:off x="7070020" y="2815725"/>
              <a:ext cx="731881" cy="815049"/>
            </a:xfrm>
            <a:custGeom>
              <a:rect b="b" l="l" r="r" t="t"/>
              <a:pathLst>
                <a:path extrusionOk="0" h="9996" w="8976">
                  <a:moveTo>
                    <a:pt x="4259" y="1"/>
                  </a:moveTo>
                  <a:lnTo>
                    <a:pt x="4029" y="9"/>
                  </a:lnTo>
                  <a:lnTo>
                    <a:pt x="3808" y="26"/>
                  </a:lnTo>
                  <a:lnTo>
                    <a:pt x="3587" y="43"/>
                  </a:lnTo>
                  <a:lnTo>
                    <a:pt x="3366" y="69"/>
                  </a:lnTo>
                  <a:lnTo>
                    <a:pt x="3154" y="94"/>
                  </a:lnTo>
                  <a:lnTo>
                    <a:pt x="2950" y="128"/>
                  </a:lnTo>
                  <a:lnTo>
                    <a:pt x="2746" y="162"/>
                  </a:lnTo>
                  <a:lnTo>
                    <a:pt x="2542" y="205"/>
                  </a:lnTo>
                  <a:lnTo>
                    <a:pt x="2355" y="256"/>
                  </a:lnTo>
                  <a:lnTo>
                    <a:pt x="2159" y="307"/>
                  </a:lnTo>
                  <a:lnTo>
                    <a:pt x="1981" y="358"/>
                  </a:lnTo>
                  <a:lnTo>
                    <a:pt x="1802" y="417"/>
                  </a:lnTo>
                  <a:lnTo>
                    <a:pt x="1632" y="485"/>
                  </a:lnTo>
                  <a:lnTo>
                    <a:pt x="1471" y="553"/>
                  </a:lnTo>
                  <a:lnTo>
                    <a:pt x="1318" y="621"/>
                  </a:lnTo>
                  <a:lnTo>
                    <a:pt x="1165" y="698"/>
                  </a:lnTo>
                  <a:lnTo>
                    <a:pt x="1029" y="774"/>
                  </a:lnTo>
                  <a:lnTo>
                    <a:pt x="893" y="851"/>
                  </a:lnTo>
                  <a:lnTo>
                    <a:pt x="765" y="936"/>
                  </a:lnTo>
                  <a:lnTo>
                    <a:pt x="655" y="1021"/>
                  </a:lnTo>
                  <a:lnTo>
                    <a:pt x="544" y="1114"/>
                  </a:lnTo>
                  <a:lnTo>
                    <a:pt x="442" y="1208"/>
                  </a:lnTo>
                  <a:lnTo>
                    <a:pt x="357" y="1301"/>
                  </a:lnTo>
                  <a:lnTo>
                    <a:pt x="272" y="1395"/>
                  </a:lnTo>
                  <a:lnTo>
                    <a:pt x="204" y="1497"/>
                  </a:lnTo>
                  <a:lnTo>
                    <a:pt x="145" y="1599"/>
                  </a:lnTo>
                  <a:lnTo>
                    <a:pt x="94" y="1701"/>
                  </a:lnTo>
                  <a:lnTo>
                    <a:pt x="52" y="1803"/>
                  </a:lnTo>
                  <a:lnTo>
                    <a:pt x="26" y="1913"/>
                  </a:lnTo>
                  <a:lnTo>
                    <a:pt x="9" y="2024"/>
                  </a:lnTo>
                  <a:lnTo>
                    <a:pt x="1" y="2126"/>
                  </a:lnTo>
                  <a:lnTo>
                    <a:pt x="1" y="7863"/>
                  </a:lnTo>
                  <a:lnTo>
                    <a:pt x="9" y="7973"/>
                  </a:lnTo>
                  <a:lnTo>
                    <a:pt x="26" y="8084"/>
                  </a:lnTo>
                  <a:lnTo>
                    <a:pt x="52" y="8186"/>
                  </a:lnTo>
                  <a:lnTo>
                    <a:pt x="94" y="8296"/>
                  </a:lnTo>
                  <a:lnTo>
                    <a:pt x="145" y="8398"/>
                  </a:lnTo>
                  <a:lnTo>
                    <a:pt x="204" y="8500"/>
                  </a:lnTo>
                  <a:lnTo>
                    <a:pt x="272" y="8594"/>
                  </a:lnTo>
                  <a:lnTo>
                    <a:pt x="357" y="8696"/>
                  </a:lnTo>
                  <a:lnTo>
                    <a:pt x="442" y="8789"/>
                  </a:lnTo>
                  <a:lnTo>
                    <a:pt x="544" y="8883"/>
                  </a:lnTo>
                  <a:lnTo>
                    <a:pt x="655" y="8968"/>
                  </a:lnTo>
                  <a:lnTo>
                    <a:pt x="765" y="9053"/>
                  </a:lnTo>
                  <a:lnTo>
                    <a:pt x="893" y="9138"/>
                  </a:lnTo>
                  <a:lnTo>
                    <a:pt x="1029" y="9223"/>
                  </a:lnTo>
                  <a:lnTo>
                    <a:pt x="1165" y="9299"/>
                  </a:lnTo>
                  <a:lnTo>
                    <a:pt x="1318" y="9375"/>
                  </a:lnTo>
                  <a:lnTo>
                    <a:pt x="1471" y="9443"/>
                  </a:lnTo>
                  <a:lnTo>
                    <a:pt x="1632" y="9511"/>
                  </a:lnTo>
                  <a:lnTo>
                    <a:pt x="1802" y="9571"/>
                  </a:lnTo>
                  <a:lnTo>
                    <a:pt x="1981" y="9630"/>
                  </a:lnTo>
                  <a:lnTo>
                    <a:pt x="2159" y="9690"/>
                  </a:lnTo>
                  <a:lnTo>
                    <a:pt x="2355" y="9741"/>
                  </a:lnTo>
                  <a:lnTo>
                    <a:pt x="2542" y="9783"/>
                  </a:lnTo>
                  <a:lnTo>
                    <a:pt x="2746" y="9826"/>
                  </a:lnTo>
                  <a:lnTo>
                    <a:pt x="2950" y="9868"/>
                  </a:lnTo>
                  <a:lnTo>
                    <a:pt x="3154" y="9902"/>
                  </a:lnTo>
                  <a:lnTo>
                    <a:pt x="3366" y="9928"/>
                  </a:lnTo>
                  <a:lnTo>
                    <a:pt x="3587" y="9953"/>
                  </a:lnTo>
                  <a:lnTo>
                    <a:pt x="3808" y="9970"/>
                  </a:lnTo>
                  <a:lnTo>
                    <a:pt x="4029" y="9987"/>
                  </a:lnTo>
                  <a:lnTo>
                    <a:pt x="4259" y="9996"/>
                  </a:lnTo>
                  <a:lnTo>
                    <a:pt x="4718" y="9996"/>
                  </a:lnTo>
                  <a:lnTo>
                    <a:pt x="4947" y="9987"/>
                  </a:lnTo>
                  <a:lnTo>
                    <a:pt x="5168" y="9970"/>
                  </a:lnTo>
                  <a:lnTo>
                    <a:pt x="5389" y="9953"/>
                  </a:lnTo>
                  <a:lnTo>
                    <a:pt x="5610" y="9928"/>
                  </a:lnTo>
                  <a:lnTo>
                    <a:pt x="5823" y="9902"/>
                  </a:lnTo>
                  <a:lnTo>
                    <a:pt x="6026" y="9868"/>
                  </a:lnTo>
                  <a:lnTo>
                    <a:pt x="6230" y="9826"/>
                  </a:lnTo>
                  <a:lnTo>
                    <a:pt x="6434" y="9783"/>
                  </a:lnTo>
                  <a:lnTo>
                    <a:pt x="6630" y="9741"/>
                  </a:lnTo>
                  <a:lnTo>
                    <a:pt x="6817" y="9690"/>
                  </a:lnTo>
                  <a:lnTo>
                    <a:pt x="6995" y="9630"/>
                  </a:lnTo>
                  <a:lnTo>
                    <a:pt x="7174" y="9571"/>
                  </a:lnTo>
                  <a:lnTo>
                    <a:pt x="7344" y="9511"/>
                  </a:lnTo>
                  <a:lnTo>
                    <a:pt x="7505" y="9443"/>
                  </a:lnTo>
                  <a:lnTo>
                    <a:pt x="7658" y="9375"/>
                  </a:lnTo>
                  <a:lnTo>
                    <a:pt x="7811" y="9299"/>
                  </a:lnTo>
                  <a:lnTo>
                    <a:pt x="7947" y="9223"/>
                  </a:lnTo>
                  <a:lnTo>
                    <a:pt x="8083" y="9138"/>
                  </a:lnTo>
                  <a:lnTo>
                    <a:pt x="8211" y="9053"/>
                  </a:lnTo>
                  <a:lnTo>
                    <a:pt x="8321" y="8968"/>
                  </a:lnTo>
                  <a:lnTo>
                    <a:pt x="8432" y="8883"/>
                  </a:lnTo>
                  <a:lnTo>
                    <a:pt x="8534" y="8789"/>
                  </a:lnTo>
                  <a:lnTo>
                    <a:pt x="8619" y="8696"/>
                  </a:lnTo>
                  <a:lnTo>
                    <a:pt x="8704" y="8594"/>
                  </a:lnTo>
                  <a:lnTo>
                    <a:pt x="8772" y="8500"/>
                  </a:lnTo>
                  <a:lnTo>
                    <a:pt x="8831" y="8398"/>
                  </a:lnTo>
                  <a:lnTo>
                    <a:pt x="8882" y="8296"/>
                  </a:lnTo>
                  <a:lnTo>
                    <a:pt x="8925" y="8186"/>
                  </a:lnTo>
                  <a:lnTo>
                    <a:pt x="8950" y="8084"/>
                  </a:lnTo>
                  <a:lnTo>
                    <a:pt x="8967" y="7973"/>
                  </a:lnTo>
                  <a:lnTo>
                    <a:pt x="8976" y="7863"/>
                  </a:lnTo>
                  <a:lnTo>
                    <a:pt x="8976" y="2126"/>
                  </a:lnTo>
                  <a:lnTo>
                    <a:pt x="8967" y="2024"/>
                  </a:lnTo>
                  <a:lnTo>
                    <a:pt x="8950" y="1913"/>
                  </a:lnTo>
                  <a:lnTo>
                    <a:pt x="8925" y="1803"/>
                  </a:lnTo>
                  <a:lnTo>
                    <a:pt x="8882" y="1701"/>
                  </a:lnTo>
                  <a:lnTo>
                    <a:pt x="8831" y="1599"/>
                  </a:lnTo>
                  <a:lnTo>
                    <a:pt x="8772" y="1497"/>
                  </a:lnTo>
                  <a:lnTo>
                    <a:pt x="8704" y="1395"/>
                  </a:lnTo>
                  <a:lnTo>
                    <a:pt x="8619" y="1301"/>
                  </a:lnTo>
                  <a:lnTo>
                    <a:pt x="8534" y="1208"/>
                  </a:lnTo>
                  <a:lnTo>
                    <a:pt x="8432" y="1114"/>
                  </a:lnTo>
                  <a:lnTo>
                    <a:pt x="8321" y="1021"/>
                  </a:lnTo>
                  <a:lnTo>
                    <a:pt x="8211" y="936"/>
                  </a:lnTo>
                  <a:lnTo>
                    <a:pt x="8083" y="851"/>
                  </a:lnTo>
                  <a:lnTo>
                    <a:pt x="7947" y="774"/>
                  </a:lnTo>
                  <a:lnTo>
                    <a:pt x="7811" y="698"/>
                  </a:lnTo>
                  <a:lnTo>
                    <a:pt x="7658" y="621"/>
                  </a:lnTo>
                  <a:lnTo>
                    <a:pt x="7505" y="553"/>
                  </a:lnTo>
                  <a:lnTo>
                    <a:pt x="7344" y="485"/>
                  </a:lnTo>
                  <a:lnTo>
                    <a:pt x="7174" y="417"/>
                  </a:lnTo>
                  <a:lnTo>
                    <a:pt x="6995" y="358"/>
                  </a:lnTo>
                  <a:lnTo>
                    <a:pt x="6817" y="307"/>
                  </a:lnTo>
                  <a:lnTo>
                    <a:pt x="6630" y="256"/>
                  </a:lnTo>
                  <a:lnTo>
                    <a:pt x="6434" y="205"/>
                  </a:lnTo>
                  <a:lnTo>
                    <a:pt x="6230" y="162"/>
                  </a:lnTo>
                  <a:lnTo>
                    <a:pt x="6026" y="128"/>
                  </a:lnTo>
                  <a:lnTo>
                    <a:pt x="5823" y="94"/>
                  </a:lnTo>
                  <a:lnTo>
                    <a:pt x="5610" y="69"/>
                  </a:lnTo>
                  <a:lnTo>
                    <a:pt x="5389" y="43"/>
                  </a:lnTo>
                  <a:lnTo>
                    <a:pt x="5168" y="26"/>
                  </a:lnTo>
                  <a:lnTo>
                    <a:pt x="4947" y="9"/>
                  </a:lnTo>
                  <a:lnTo>
                    <a:pt x="47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5"/>
            <p:cNvSpPr/>
            <p:nvPr/>
          </p:nvSpPr>
          <p:spPr>
            <a:xfrm>
              <a:off x="7119187" y="2855923"/>
              <a:ext cx="633546" cy="300873"/>
            </a:xfrm>
            <a:custGeom>
              <a:rect b="b" l="l" r="r" t="t"/>
              <a:pathLst>
                <a:path extrusionOk="0" h="3690" w="7770">
                  <a:moveTo>
                    <a:pt x="3885" y="1"/>
                  </a:moveTo>
                  <a:lnTo>
                    <a:pt x="3486" y="9"/>
                  </a:lnTo>
                  <a:lnTo>
                    <a:pt x="3103" y="35"/>
                  </a:lnTo>
                  <a:lnTo>
                    <a:pt x="2729" y="77"/>
                  </a:lnTo>
                  <a:lnTo>
                    <a:pt x="2372" y="145"/>
                  </a:lnTo>
                  <a:lnTo>
                    <a:pt x="2032" y="222"/>
                  </a:lnTo>
                  <a:lnTo>
                    <a:pt x="1718" y="315"/>
                  </a:lnTo>
                  <a:lnTo>
                    <a:pt x="1420" y="417"/>
                  </a:lnTo>
                  <a:lnTo>
                    <a:pt x="1276" y="477"/>
                  </a:lnTo>
                  <a:lnTo>
                    <a:pt x="1140" y="536"/>
                  </a:lnTo>
                  <a:lnTo>
                    <a:pt x="1012" y="604"/>
                  </a:lnTo>
                  <a:lnTo>
                    <a:pt x="893" y="664"/>
                  </a:lnTo>
                  <a:lnTo>
                    <a:pt x="774" y="740"/>
                  </a:lnTo>
                  <a:lnTo>
                    <a:pt x="664" y="808"/>
                  </a:lnTo>
                  <a:lnTo>
                    <a:pt x="570" y="885"/>
                  </a:lnTo>
                  <a:lnTo>
                    <a:pt x="477" y="961"/>
                  </a:lnTo>
                  <a:lnTo>
                    <a:pt x="383" y="1038"/>
                  </a:lnTo>
                  <a:lnTo>
                    <a:pt x="307" y="1123"/>
                  </a:lnTo>
                  <a:lnTo>
                    <a:pt x="239" y="1208"/>
                  </a:lnTo>
                  <a:lnTo>
                    <a:pt x="179" y="1293"/>
                  </a:lnTo>
                  <a:lnTo>
                    <a:pt x="128" y="1378"/>
                  </a:lnTo>
                  <a:lnTo>
                    <a:pt x="86" y="1471"/>
                  </a:lnTo>
                  <a:lnTo>
                    <a:pt x="52" y="1565"/>
                  </a:lnTo>
                  <a:lnTo>
                    <a:pt x="26" y="1650"/>
                  </a:lnTo>
                  <a:lnTo>
                    <a:pt x="9" y="1743"/>
                  </a:lnTo>
                  <a:lnTo>
                    <a:pt x="1" y="1845"/>
                  </a:lnTo>
                  <a:lnTo>
                    <a:pt x="9" y="1939"/>
                  </a:lnTo>
                  <a:lnTo>
                    <a:pt x="26" y="2032"/>
                  </a:lnTo>
                  <a:lnTo>
                    <a:pt x="52" y="2126"/>
                  </a:lnTo>
                  <a:lnTo>
                    <a:pt x="86" y="2211"/>
                  </a:lnTo>
                  <a:lnTo>
                    <a:pt x="128" y="2304"/>
                  </a:lnTo>
                  <a:lnTo>
                    <a:pt x="179" y="2389"/>
                  </a:lnTo>
                  <a:lnTo>
                    <a:pt x="239" y="2474"/>
                  </a:lnTo>
                  <a:lnTo>
                    <a:pt x="307" y="2559"/>
                  </a:lnTo>
                  <a:lnTo>
                    <a:pt x="383" y="2644"/>
                  </a:lnTo>
                  <a:lnTo>
                    <a:pt x="477" y="2721"/>
                  </a:lnTo>
                  <a:lnTo>
                    <a:pt x="570" y="2797"/>
                  </a:lnTo>
                  <a:lnTo>
                    <a:pt x="664" y="2873"/>
                  </a:lnTo>
                  <a:lnTo>
                    <a:pt x="774" y="2941"/>
                  </a:lnTo>
                  <a:lnTo>
                    <a:pt x="893" y="3018"/>
                  </a:lnTo>
                  <a:lnTo>
                    <a:pt x="1012" y="3077"/>
                  </a:lnTo>
                  <a:lnTo>
                    <a:pt x="1140" y="3145"/>
                  </a:lnTo>
                  <a:lnTo>
                    <a:pt x="1276" y="3205"/>
                  </a:lnTo>
                  <a:lnTo>
                    <a:pt x="1420" y="3264"/>
                  </a:lnTo>
                  <a:lnTo>
                    <a:pt x="1718" y="3375"/>
                  </a:lnTo>
                  <a:lnTo>
                    <a:pt x="2032" y="3460"/>
                  </a:lnTo>
                  <a:lnTo>
                    <a:pt x="2372" y="3545"/>
                  </a:lnTo>
                  <a:lnTo>
                    <a:pt x="2729" y="3604"/>
                  </a:lnTo>
                  <a:lnTo>
                    <a:pt x="3103" y="3647"/>
                  </a:lnTo>
                  <a:lnTo>
                    <a:pt x="3486" y="3672"/>
                  </a:lnTo>
                  <a:lnTo>
                    <a:pt x="3885" y="3689"/>
                  </a:lnTo>
                  <a:lnTo>
                    <a:pt x="4285" y="3672"/>
                  </a:lnTo>
                  <a:lnTo>
                    <a:pt x="4667" y="3647"/>
                  </a:lnTo>
                  <a:lnTo>
                    <a:pt x="5041" y="3604"/>
                  </a:lnTo>
                  <a:lnTo>
                    <a:pt x="5398" y="3545"/>
                  </a:lnTo>
                  <a:lnTo>
                    <a:pt x="5738" y="3460"/>
                  </a:lnTo>
                  <a:lnTo>
                    <a:pt x="6052" y="3375"/>
                  </a:lnTo>
                  <a:lnTo>
                    <a:pt x="6350" y="3264"/>
                  </a:lnTo>
                  <a:lnTo>
                    <a:pt x="6494" y="3205"/>
                  </a:lnTo>
                  <a:lnTo>
                    <a:pt x="6630" y="3145"/>
                  </a:lnTo>
                  <a:lnTo>
                    <a:pt x="6758" y="3077"/>
                  </a:lnTo>
                  <a:lnTo>
                    <a:pt x="6877" y="3018"/>
                  </a:lnTo>
                  <a:lnTo>
                    <a:pt x="6996" y="2941"/>
                  </a:lnTo>
                  <a:lnTo>
                    <a:pt x="7106" y="2873"/>
                  </a:lnTo>
                  <a:lnTo>
                    <a:pt x="7200" y="2797"/>
                  </a:lnTo>
                  <a:lnTo>
                    <a:pt x="7293" y="2721"/>
                  </a:lnTo>
                  <a:lnTo>
                    <a:pt x="7387" y="2644"/>
                  </a:lnTo>
                  <a:lnTo>
                    <a:pt x="7463" y="2559"/>
                  </a:lnTo>
                  <a:lnTo>
                    <a:pt x="7531" y="2474"/>
                  </a:lnTo>
                  <a:lnTo>
                    <a:pt x="7591" y="2389"/>
                  </a:lnTo>
                  <a:lnTo>
                    <a:pt x="7642" y="2304"/>
                  </a:lnTo>
                  <a:lnTo>
                    <a:pt x="7684" y="2211"/>
                  </a:lnTo>
                  <a:lnTo>
                    <a:pt x="7718" y="2126"/>
                  </a:lnTo>
                  <a:lnTo>
                    <a:pt x="7744" y="2032"/>
                  </a:lnTo>
                  <a:lnTo>
                    <a:pt x="7761" y="1939"/>
                  </a:lnTo>
                  <a:lnTo>
                    <a:pt x="7769" y="1845"/>
                  </a:lnTo>
                  <a:lnTo>
                    <a:pt x="7761" y="1743"/>
                  </a:lnTo>
                  <a:lnTo>
                    <a:pt x="7744" y="1650"/>
                  </a:lnTo>
                  <a:lnTo>
                    <a:pt x="7718" y="1565"/>
                  </a:lnTo>
                  <a:lnTo>
                    <a:pt x="7684" y="1471"/>
                  </a:lnTo>
                  <a:lnTo>
                    <a:pt x="7642" y="1378"/>
                  </a:lnTo>
                  <a:lnTo>
                    <a:pt x="7591" y="1293"/>
                  </a:lnTo>
                  <a:lnTo>
                    <a:pt x="7531" y="1208"/>
                  </a:lnTo>
                  <a:lnTo>
                    <a:pt x="7463" y="1123"/>
                  </a:lnTo>
                  <a:lnTo>
                    <a:pt x="7387" y="1038"/>
                  </a:lnTo>
                  <a:lnTo>
                    <a:pt x="7293" y="961"/>
                  </a:lnTo>
                  <a:lnTo>
                    <a:pt x="7200" y="885"/>
                  </a:lnTo>
                  <a:lnTo>
                    <a:pt x="7106" y="808"/>
                  </a:lnTo>
                  <a:lnTo>
                    <a:pt x="6996" y="740"/>
                  </a:lnTo>
                  <a:lnTo>
                    <a:pt x="6877" y="664"/>
                  </a:lnTo>
                  <a:lnTo>
                    <a:pt x="6758" y="604"/>
                  </a:lnTo>
                  <a:lnTo>
                    <a:pt x="6630" y="536"/>
                  </a:lnTo>
                  <a:lnTo>
                    <a:pt x="6494" y="477"/>
                  </a:lnTo>
                  <a:lnTo>
                    <a:pt x="6350" y="417"/>
                  </a:lnTo>
                  <a:lnTo>
                    <a:pt x="6052" y="315"/>
                  </a:lnTo>
                  <a:lnTo>
                    <a:pt x="5738" y="222"/>
                  </a:lnTo>
                  <a:lnTo>
                    <a:pt x="5398" y="145"/>
                  </a:lnTo>
                  <a:lnTo>
                    <a:pt x="5041" y="77"/>
                  </a:lnTo>
                  <a:lnTo>
                    <a:pt x="4667" y="35"/>
                  </a:lnTo>
                  <a:lnTo>
                    <a:pt x="4285" y="9"/>
                  </a:lnTo>
                  <a:lnTo>
                    <a:pt x="388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5"/>
            <p:cNvSpPr/>
            <p:nvPr/>
          </p:nvSpPr>
          <p:spPr>
            <a:xfrm>
              <a:off x="7261957" y="2923191"/>
              <a:ext cx="348002" cy="165684"/>
            </a:xfrm>
            <a:custGeom>
              <a:rect b="b" l="l" r="r" t="t"/>
              <a:pathLst>
                <a:path extrusionOk="0" h="2032" w="4268">
                  <a:moveTo>
                    <a:pt x="2134" y="0"/>
                  </a:moveTo>
                  <a:lnTo>
                    <a:pt x="1913" y="9"/>
                  </a:lnTo>
                  <a:lnTo>
                    <a:pt x="1701" y="26"/>
                  </a:lnTo>
                  <a:lnTo>
                    <a:pt x="1497" y="51"/>
                  </a:lnTo>
                  <a:lnTo>
                    <a:pt x="1301" y="85"/>
                  </a:lnTo>
                  <a:lnTo>
                    <a:pt x="1114" y="128"/>
                  </a:lnTo>
                  <a:lnTo>
                    <a:pt x="944" y="179"/>
                  </a:lnTo>
                  <a:lnTo>
                    <a:pt x="774" y="238"/>
                  </a:lnTo>
                  <a:lnTo>
                    <a:pt x="630" y="298"/>
                  </a:lnTo>
                  <a:lnTo>
                    <a:pt x="485" y="374"/>
                  </a:lnTo>
                  <a:lnTo>
                    <a:pt x="366" y="451"/>
                  </a:lnTo>
                  <a:lnTo>
                    <a:pt x="256" y="536"/>
                  </a:lnTo>
                  <a:lnTo>
                    <a:pt x="171" y="621"/>
                  </a:lnTo>
                  <a:lnTo>
                    <a:pt x="94" y="714"/>
                  </a:lnTo>
                  <a:lnTo>
                    <a:pt x="43" y="816"/>
                  </a:lnTo>
                  <a:lnTo>
                    <a:pt x="26" y="859"/>
                  </a:lnTo>
                  <a:lnTo>
                    <a:pt x="9" y="910"/>
                  </a:lnTo>
                  <a:lnTo>
                    <a:pt x="1" y="961"/>
                  </a:lnTo>
                  <a:lnTo>
                    <a:pt x="1" y="1020"/>
                  </a:lnTo>
                  <a:lnTo>
                    <a:pt x="1" y="1071"/>
                  </a:lnTo>
                  <a:lnTo>
                    <a:pt x="9" y="1122"/>
                  </a:lnTo>
                  <a:lnTo>
                    <a:pt x="26" y="1173"/>
                  </a:lnTo>
                  <a:lnTo>
                    <a:pt x="43" y="1224"/>
                  </a:lnTo>
                  <a:lnTo>
                    <a:pt x="94" y="1318"/>
                  </a:lnTo>
                  <a:lnTo>
                    <a:pt x="171" y="1411"/>
                  </a:lnTo>
                  <a:lnTo>
                    <a:pt x="256" y="1496"/>
                  </a:lnTo>
                  <a:lnTo>
                    <a:pt x="366" y="1581"/>
                  </a:lnTo>
                  <a:lnTo>
                    <a:pt x="485" y="1658"/>
                  </a:lnTo>
                  <a:lnTo>
                    <a:pt x="630" y="1734"/>
                  </a:lnTo>
                  <a:lnTo>
                    <a:pt x="774" y="1802"/>
                  </a:lnTo>
                  <a:lnTo>
                    <a:pt x="944" y="1853"/>
                  </a:lnTo>
                  <a:lnTo>
                    <a:pt x="1114" y="1904"/>
                  </a:lnTo>
                  <a:lnTo>
                    <a:pt x="1301" y="1947"/>
                  </a:lnTo>
                  <a:lnTo>
                    <a:pt x="1497" y="1980"/>
                  </a:lnTo>
                  <a:lnTo>
                    <a:pt x="1701" y="2006"/>
                  </a:lnTo>
                  <a:lnTo>
                    <a:pt x="1913" y="2023"/>
                  </a:lnTo>
                  <a:lnTo>
                    <a:pt x="2134" y="2031"/>
                  </a:lnTo>
                  <a:lnTo>
                    <a:pt x="2355" y="2023"/>
                  </a:lnTo>
                  <a:lnTo>
                    <a:pt x="2568" y="2006"/>
                  </a:lnTo>
                  <a:lnTo>
                    <a:pt x="2772" y="1980"/>
                  </a:lnTo>
                  <a:lnTo>
                    <a:pt x="2967" y="1947"/>
                  </a:lnTo>
                  <a:lnTo>
                    <a:pt x="3154" y="1904"/>
                  </a:lnTo>
                  <a:lnTo>
                    <a:pt x="3324" y="1853"/>
                  </a:lnTo>
                  <a:lnTo>
                    <a:pt x="3494" y="1802"/>
                  </a:lnTo>
                  <a:lnTo>
                    <a:pt x="3638" y="1734"/>
                  </a:lnTo>
                  <a:lnTo>
                    <a:pt x="3783" y="1658"/>
                  </a:lnTo>
                  <a:lnTo>
                    <a:pt x="3902" y="1581"/>
                  </a:lnTo>
                  <a:lnTo>
                    <a:pt x="4012" y="1496"/>
                  </a:lnTo>
                  <a:lnTo>
                    <a:pt x="4097" y="1411"/>
                  </a:lnTo>
                  <a:lnTo>
                    <a:pt x="4174" y="1318"/>
                  </a:lnTo>
                  <a:lnTo>
                    <a:pt x="4225" y="1224"/>
                  </a:lnTo>
                  <a:lnTo>
                    <a:pt x="4242" y="1173"/>
                  </a:lnTo>
                  <a:lnTo>
                    <a:pt x="4259" y="1122"/>
                  </a:lnTo>
                  <a:lnTo>
                    <a:pt x="4267" y="1071"/>
                  </a:lnTo>
                  <a:lnTo>
                    <a:pt x="4267" y="1020"/>
                  </a:lnTo>
                  <a:lnTo>
                    <a:pt x="4267" y="961"/>
                  </a:lnTo>
                  <a:lnTo>
                    <a:pt x="4259" y="910"/>
                  </a:lnTo>
                  <a:lnTo>
                    <a:pt x="4242" y="859"/>
                  </a:lnTo>
                  <a:lnTo>
                    <a:pt x="4225" y="816"/>
                  </a:lnTo>
                  <a:lnTo>
                    <a:pt x="4174" y="714"/>
                  </a:lnTo>
                  <a:lnTo>
                    <a:pt x="4097" y="621"/>
                  </a:lnTo>
                  <a:lnTo>
                    <a:pt x="4012" y="536"/>
                  </a:lnTo>
                  <a:lnTo>
                    <a:pt x="3902" y="451"/>
                  </a:lnTo>
                  <a:lnTo>
                    <a:pt x="3783" y="374"/>
                  </a:lnTo>
                  <a:lnTo>
                    <a:pt x="3638" y="298"/>
                  </a:lnTo>
                  <a:lnTo>
                    <a:pt x="3494" y="238"/>
                  </a:lnTo>
                  <a:lnTo>
                    <a:pt x="3324" y="179"/>
                  </a:lnTo>
                  <a:lnTo>
                    <a:pt x="3154" y="128"/>
                  </a:lnTo>
                  <a:lnTo>
                    <a:pt x="2967" y="85"/>
                  </a:lnTo>
                  <a:lnTo>
                    <a:pt x="2772" y="51"/>
                  </a:lnTo>
                  <a:lnTo>
                    <a:pt x="2568" y="26"/>
                  </a:lnTo>
                  <a:lnTo>
                    <a:pt x="2355" y="9"/>
                  </a:lnTo>
                  <a:lnTo>
                    <a:pt x="21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5"/>
            <p:cNvSpPr/>
            <p:nvPr/>
          </p:nvSpPr>
          <p:spPr>
            <a:xfrm>
              <a:off x="7328491" y="2955072"/>
              <a:ext cx="214933" cy="101922"/>
            </a:xfrm>
            <a:custGeom>
              <a:rect b="b" l="l" r="r" t="t"/>
              <a:pathLst>
                <a:path extrusionOk="0" h="1250" w="2636">
                  <a:moveTo>
                    <a:pt x="1182" y="0"/>
                  </a:moveTo>
                  <a:lnTo>
                    <a:pt x="1055" y="17"/>
                  </a:lnTo>
                  <a:lnTo>
                    <a:pt x="927" y="26"/>
                  </a:lnTo>
                  <a:lnTo>
                    <a:pt x="808" y="51"/>
                  </a:lnTo>
                  <a:lnTo>
                    <a:pt x="689" y="77"/>
                  </a:lnTo>
                  <a:lnTo>
                    <a:pt x="587" y="111"/>
                  </a:lnTo>
                  <a:lnTo>
                    <a:pt x="485" y="145"/>
                  </a:lnTo>
                  <a:lnTo>
                    <a:pt x="392" y="187"/>
                  </a:lnTo>
                  <a:lnTo>
                    <a:pt x="307" y="230"/>
                  </a:lnTo>
                  <a:lnTo>
                    <a:pt x="230" y="272"/>
                  </a:lnTo>
                  <a:lnTo>
                    <a:pt x="162" y="323"/>
                  </a:lnTo>
                  <a:lnTo>
                    <a:pt x="103" y="383"/>
                  </a:lnTo>
                  <a:lnTo>
                    <a:pt x="60" y="442"/>
                  </a:lnTo>
                  <a:lnTo>
                    <a:pt x="26" y="502"/>
                  </a:lnTo>
                  <a:lnTo>
                    <a:pt x="9" y="561"/>
                  </a:lnTo>
                  <a:lnTo>
                    <a:pt x="1" y="629"/>
                  </a:lnTo>
                  <a:lnTo>
                    <a:pt x="9" y="689"/>
                  </a:lnTo>
                  <a:lnTo>
                    <a:pt x="26" y="748"/>
                  </a:lnTo>
                  <a:lnTo>
                    <a:pt x="60" y="808"/>
                  </a:lnTo>
                  <a:lnTo>
                    <a:pt x="103" y="867"/>
                  </a:lnTo>
                  <a:lnTo>
                    <a:pt x="162" y="927"/>
                  </a:lnTo>
                  <a:lnTo>
                    <a:pt x="230" y="978"/>
                  </a:lnTo>
                  <a:lnTo>
                    <a:pt x="307" y="1020"/>
                  </a:lnTo>
                  <a:lnTo>
                    <a:pt x="392" y="1071"/>
                  </a:lnTo>
                  <a:lnTo>
                    <a:pt x="485" y="1105"/>
                  </a:lnTo>
                  <a:lnTo>
                    <a:pt x="587" y="1148"/>
                  </a:lnTo>
                  <a:lnTo>
                    <a:pt x="689" y="1173"/>
                  </a:lnTo>
                  <a:lnTo>
                    <a:pt x="808" y="1199"/>
                  </a:lnTo>
                  <a:lnTo>
                    <a:pt x="927" y="1224"/>
                  </a:lnTo>
                  <a:lnTo>
                    <a:pt x="1055" y="1241"/>
                  </a:lnTo>
                  <a:lnTo>
                    <a:pt x="1182" y="1250"/>
                  </a:lnTo>
                  <a:lnTo>
                    <a:pt x="1454" y="1250"/>
                  </a:lnTo>
                  <a:lnTo>
                    <a:pt x="1582" y="1241"/>
                  </a:lnTo>
                  <a:lnTo>
                    <a:pt x="1709" y="1224"/>
                  </a:lnTo>
                  <a:lnTo>
                    <a:pt x="1828" y="1199"/>
                  </a:lnTo>
                  <a:lnTo>
                    <a:pt x="1947" y="1173"/>
                  </a:lnTo>
                  <a:lnTo>
                    <a:pt x="2049" y="1148"/>
                  </a:lnTo>
                  <a:lnTo>
                    <a:pt x="2151" y="1105"/>
                  </a:lnTo>
                  <a:lnTo>
                    <a:pt x="2245" y="1071"/>
                  </a:lnTo>
                  <a:lnTo>
                    <a:pt x="2330" y="1020"/>
                  </a:lnTo>
                  <a:lnTo>
                    <a:pt x="2406" y="978"/>
                  </a:lnTo>
                  <a:lnTo>
                    <a:pt x="2474" y="927"/>
                  </a:lnTo>
                  <a:lnTo>
                    <a:pt x="2534" y="867"/>
                  </a:lnTo>
                  <a:lnTo>
                    <a:pt x="2576" y="808"/>
                  </a:lnTo>
                  <a:lnTo>
                    <a:pt x="2610" y="748"/>
                  </a:lnTo>
                  <a:lnTo>
                    <a:pt x="2627" y="689"/>
                  </a:lnTo>
                  <a:lnTo>
                    <a:pt x="2636" y="629"/>
                  </a:lnTo>
                  <a:lnTo>
                    <a:pt x="2627" y="561"/>
                  </a:lnTo>
                  <a:lnTo>
                    <a:pt x="2610" y="502"/>
                  </a:lnTo>
                  <a:lnTo>
                    <a:pt x="2576" y="442"/>
                  </a:lnTo>
                  <a:lnTo>
                    <a:pt x="2534" y="383"/>
                  </a:lnTo>
                  <a:lnTo>
                    <a:pt x="2474" y="323"/>
                  </a:lnTo>
                  <a:lnTo>
                    <a:pt x="2406" y="272"/>
                  </a:lnTo>
                  <a:lnTo>
                    <a:pt x="2330" y="230"/>
                  </a:lnTo>
                  <a:lnTo>
                    <a:pt x="2245" y="187"/>
                  </a:lnTo>
                  <a:lnTo>
                    <a:pt x="2151" y="145"/>
                  </a:lnTo>
                  <a:lnTo>
                    <a:pt x="2049" y="111"/>
                  </a:lnTo>
                  <a:lnTo>
                    <a:pt x="1947" y="77"/>
                  </a:lnTo>
                  <a:lnTo>
                    <a:pt x="1828" y="51"/>
                  </a:lnTo>
                  <a:lnTo>
                    <a:pt x="1709" y="26"/>
                  </a:lnTo>
                  <a:lnTo>
                    <a:pt x="1582" y="17"/>
                  </a:lnTo>
                  <a:lnTo>
                    <a:pt x="14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35"/>
            <p:cNvSpPr/>
            <p:nvPr/>
          </p:nvSpPr>
          <p:spPr>
            <a:xfrm>
              <a:off x="7487895" y="3183050"/>
              <a:ext cx="3252368" cy="622376"/>
            </a:xfrm>
            <a:custGeom>
              <a:rect b="b" l="l" r="r" t="t"/>
              <a:pathLst>
                <a:path extrusionOk="0" h="7633" w="39888">
                  <a:moveTo>
                    <a:pt x="43" y="0"/>
                  </a:moveTo>
                  <a:lnTo>
                    <a:pt x="1" y="255"/>
                  </a:lnTo>
                  <a:lnTo>
                    <a:pt x="39760" y="7633"/>
                  </a:lnTo>
                  <a:lnTo>
                    <a:pt x="39888" y="6919"/>
                  </a:lnTo>
                  <a:lnTo>
                    <a:pt x="4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5" name="Shape 1795"/>
        <p:cNvGrpSpPr/>
        <p:nvPr/>
      </p:nvGrpSpPr>
      <p:grpSpPr>
        <a:xfrm>
          <a:off x="0" y="0"/>
          <a:ext cx="0" cy="0"/>
          <a:chOff x="0" y="0"/>
          <a:chExt cx="0" cy="0"/>
        </a:xfrm>
      </p:grpSpPr>
      <p:sp>
        <p:nvSpPr>
          <p:cNvPr id="1796" name="Google Shape;1796;p36"/>
          <p:cNvSpPr txBox="1"/>
          <p:nvPr>
            <p:ph idx="1" type="subTitle"/>
          </p:nvPr>
        </p:nvSpPr>
        <p:spPr>
          <a:xfrm>
            <a:off x="2564250" y="4193601"/>
            <a:ext cx="3858900" cy="36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400">
                <a:latin typeface="Montserrat Alternates"/>
                <a:ea typeface="Montserrat Alternates"/>
                <a:cs typeface="Montserrat Alternates"/>
                <a:sym typeface="Montserrat Alternates"/>
              </a:rPr>
              <a:t>—Clyde R. from a Yelp review on Tokyo Kaikan</a:t>
            </a:r>
            <a:endParaRPr b="1" sz="1400">
              <a:latin typeface="Montserrat Alternates"/>
              <a:ea typeface="Montserrat Alternates"/>
              <a:cs typeface="Montserrat Alternates"/>
              <a:sym typeface="Montserrat Alternates"/>
            </a:endParaRPr>
          </a:p>
        </p:txBody>
      </p:sp>
      <p:sp>
        <p:nvSpPr>
          <p:cNvPr id="1797" name="Google Shape;1797;p36"/>
          <p:cNvSpPr txBox="1"/>
          <p:nvPr>
            <p:ph type="title"/>
          </p:nvPr>
        </p:nvSpPr>
        <p:spPr>
          <a:xfrm>
            <a:off x="1969200" y="847425"/>
            <a:ext cx="5049000" cy="311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0" lang="en" sz="1520">
                <a:latin typeface="Montserrat"/>
                <a:ea typeface="Montserrat"/>
                <a:cs typeface="Montserrat"/>
                <a:sym typeface="Montserrat"/>
              </a:rPr>
              <a:t>“I once ate so much at the Tokyo Kaikan that I couldn't stand upright.  I stumbled out of the restaurant doubled over struggling to see where I was going.  Sure, I was just a kid at the time, but the food there was so good that it was easy to ignore the recurring warning signs of being full and just keep on eating.</a:t>
            </a:r>
            <a:endParaRPr b="0" sz="1520">
              <a:latin typeface="Montserrat"/>
              <a:ea typeface="Montserrat"/>
              <a:cs typeface="Montserrat"/>
              <a:sym typeface="Montserrat"/>
            </a:endParaRPr>
          </a:p>
          <a:p>
            <a:pPr indent="0" lvl="0" marL="0" rtl="0" algn="ctr">
              <a:spcBef>
                <a:spcPts val="0"/>
              </a:spcBef>
              <a:spcAft>
                <a:spcPts val="0"/>
              </a:spcAft>
              <a:buSzPts val="990"/>
              <a:buNone/>
            </a:pPr>
            <a:r>
              <a:rPr b="0" lang="en" sz="1520">
                <a:highlight>
                  <a:schemeClr val="accent1"/>
                </a:highlight>
                <a:latin typeface="Montserrat"/>
                <a:ea typeface="Montserrat"/>
                <a:cs typeface="Montserrat"/>
                <a:sym typeface="Montserrat"/>
              </a:rPr>
              <a:t>If you are a purist,</a:t>
            </a:r>
            <a:r>
              <a:rPr b="0" lang="en" sz="1520">
                <a:latin typeface="Montserrat"/>
                <a:ea typeface="Montserrat"/>
                <a:cs typeface="Montserrat"/>
                <a:sym typeface="Montserrat"/>
              </a:rPr>
              <a:t> you may not like American Sushi, preferring to stay with Nigiri Sushi or Maki Sushi.  But, if you like Rainbow Rolls or other American Sushi Rolls, then we owe Chef Mashita a debt of gratitude for his originality and creativity in venturing outside the boundaries of traditional Japanese sushidom to create a sushi revolution.”</a:t>
            </a:r>
            <a:endParaRPr b="0" sz="1520">
              <a:latin typeface="Montserrat"/>
              <a:ea typeface="Montserrat"/>
              <a:cs typeface="Montserrat"/>
              <a:sym typeface="Montserrat"/>
            </a:endParaRPr>
          </a:p>
        </p:txBody>
      </p:sp>
      <p:grpSp>
        <p:nvGrpSpPr>
          <p:cNvPr id="1798" name="Google Shape;1798;p36"/>
          <p:cNvGrpSpPr/>
          <p:nvPr/>
        </p:nvGrpSpPr>
        <p:grpSpPr>
          <a:xfrm>
            <a:off x="7423749" y="3015975"/>
            <a:ext cx="4587772" cy="1747181"/>
            <a:chOff x="6197499" y="2815725"/>
            <a:chExt cx="4587772" cy="1747181"/>
          </a:xfrm>
        </p:grpSpPr>
        <p:sp>
          <p:nvSpPr>
            <p:cNvPr id="1799" name="Google Shape;1799;p36"/>
            <p:cNvSpPr/>
            <p:nvPr/>
          </p:nvSpPr>
          <p:spPr>
            <a:xfrm>
              <a:off x="6197499" y="3339682"/>
              <a:ext cx="736773" cy="821246"/>
            </a:xfrm>
            <a:custGeom>
              <a:rect b="b" l="l" r="r" t="t"/>
              <a:pathLst>
                <a:path extrusionOk="0" h="10072" w="9036">
                  <a:moveTo>
                    <a:pt x="4514" y="0"/>
                  </a:moveTo>
                  <a:lnTo>
                    <a:pt x="4285" y="9"/>
                  </a:lnTo>
                  <a:lnTo>
                    <a:pt x="4055" y="17"/>
                  </a:lnTo>
                  <a:lnTo>
                    <a:pt x="3834" y="26"/>
                  </a:lnTo>
                  <a:lnTo>
                    <a:pt x="3605" y="43"/>
                  </a:lnTo>
                  <a:lnTo>
                    <a:pt x="3392" y="68"/>
                  </a:lnTo>
                  <a:lnTo>
                    <a:pt x="3171" y="102"/>
                  </a:lnTo>
                  <a:lnTo>
                    <a:pt x="2967" y="136"/>
                  </a:lnTo>
                  <a:lnTo>
                    <a:pt x="2763" y="170"/>
                  </a:lnTo>
                  <a:lnTo>
                    <a:pt x="2559" y="213"/>
                  </a:lnTo>
                  <a:lnTo>
                    <a:pt x="2364" y="264"/>
                  </a:lnTo>
                  <a:lnTo>
                    <a:pt x="2177" y="315"/>
                  </a:lnTo>
                  <a:lnTo>
                    <a:pt x="1990" y="366"/>
                  </a:lnTo>
                  <a:lnTo>
                    <a:pt x="1820" y="425"/>
                  </a:lnTo>
                  <a:lnTo>
                    <a:pt x="1650" y="493"/>
                  </a:lnTo>
                  <a:lnTo>
                    <a:pt x="1480" y="561"/>
                  </a:lnTo>
                  <a:lnTo>
                    <a:pt x="1327" y="629"/>
                  </a:lnTo>
                  <a:lnTo>
                    <a:pt x="1174" y="706"/>
                  </a:lnTo>
                  <a:lnTo>
                    <a:pt x="1038" y="782"/>
                  </a:lnTo>
                  <a:lnTo>
                    <a:pt x="902" y="867"/>
                  </a:lnTo>
                  <a:lnTo>
                    <a:pt x="774" y="952"/>
                  </a:lnTo>
                  <a:lnTo>
                    <a:pt x="655" y="1037"/>
                  </a:lnTo>
                  <a:lnTo>
                    <a:pt x="545" y="1122"/>
                  </a:lnTo>
                  <a:lnTo>
                    <a:pt x="451" y="1216"/>
                  </a:lnTo>
                  <a:lnTo>
                    <a:pt x="358" y="1318"/>
                  </a:lnTo>
                  <a:lnTo>
                    <a:pt x="281" y="1411"/>
                  </a:lnTo>
                  <a:lnTo>
                    <a:pt x="205" y="1513"/>
                  </a:lnTo>
                  <a:lnTo>
                    <a:pt x="145" y="1615"/>
                  </a:lnTo>
                  <a:lnTo>
                    <a:pt x="94" y="1717"/>
                  </a:lnTo>
                  <a:lnTo>
                    <a:pt x="52" y="1819"/>
                  </a:lnTo>
                  <a:lnTo>
                    <a:pt x="26" y="1930"/>
                  </a:lnTo>
                  <a:lnTo>
                    <a:pt x="9" y="2040"/>
                  </a:lnTo>
                  <a:lnTo>
                    <a:pt x="1" y="2151"/>
                  </a:lnTo>
                  <a:lnTo>
                    <a:pt x="1" y="7922"/>
                  </a:lnTo>
                  <a:lnTo>
                    <a:pt x="9" y="8032"/>
                  </a:lnTo>
                  <a:lnTo>
                    <a:pt x="26" y="8143"/>
                  </a:lnTo>
                  <a:lnTo>
                    <a:pt x="52" y="8245"/>
                  </a:lnTo>
                  <a:lnTo>
                    <a:pt x="94" y="8355"/>
                  </a:lnTo>
                  <a:lnTo>
                    <a:pt x="145" y="8457"/>
                  </a:lnTo>
                  <a:lnTo>
                    <a:pt x="205" y="8559"/>
                  </a:lnTo>
                  <a:lnTo>
                    <a:pt x="281" y="8661"/>
                  </a:lnTo>
                  <a:lnTo>
                    <a:pt x="358" y="8755"/>
                  </a:lnTo>
                  <a:lnTo>
                    <a:pt x="451" y="8848"/>
                  </a:lnTo>
                  <a:lnTo>
                    <a:pt x="545" y="8941"/>
                  </a:lnTo>
                  <a:lnTo>
                    <a:pt x="655" y="9035"/>
                  </a:lnTo>
                  <a:lnTo>
                    <a:pt x="774" y="9120"/>
                  </a:lnTo>
                  <a:lnTo>
                    <a:pt x="902" y="9205"/>
                  </a:lnTo>
                  <a:lnTo>
                    <a:pt x="1038" y="9290"/>
                  </a:lnTo>
                  <a:lnTo>
                    <a:pt x="1174" y="9366"/>
                  </a:lnTo>
                  <a:lnTo>
                    <a:pt x="1327" y="9443"/>
                  </a:lnTo>
                  <a:lnTo>
                    <a:pt x="1480" y="9511"/>
                  </a:lnTo>
                  <a:lnTo>
                    <a:pt x="1650" y="9579"/>
                  </a:lnTo>
                  <a:lnTo>
                    <a:pt x="1820" y="9638"/>
                  </a:lnTo>
                  <a:lnTo>
                    <a:pt x="1990" y="9698"/>
                  </a:lnTo>
                  <a:lnTo>
                    <a:pt x="2177" y="9757"/>
                  </a:lnTo>
                  <a:lnTo>
                    <a:pt x="2364" y="9808"/>
                  </a:lnTo>
                  <a:lnTo>
                    <a:pt x="2559" y="9859"/>
                  </a:lnTo>
                  <a:lnTo>
                    <a:pt x="2763" y="9902"/>
                  </a:lnTo>
                  <a:lnTo>
                    <a:pt x="2967" y="9936"/>
                  </a:lnTo>
                  <a:lnTo>
                    <a:pt x="3171" y="9970"/>
                  </a:lnTo>
                  <a:lnTo>
                    <a:pt x="3392" y="10004"/>
                  </a:lnTo>
                  <a:lnTo>
                    <a:pt x="3605" y="10021"/>
                  </a:lnTo>
                  <a:lnTo>
                    <a:pt x="3834" y="10046"/>
                  </a:lnTo>
                  <a:lnTo>
                    <a:pt x="4055" y="10055"/>
                  </a:lnTo>
                  <a:lnTo>
                    <a:pt x="4285" y="10063"/>
                  </a:lnTo>
                  <a:lnTo>
                    <a:pt x="4514" y="10072"/>
                  </a:lnTo>
                  <a:lnTo>
                    <a:pt x="4752" y="10063"/>
                  </a:lnTo>
                  <a:lnTo>
                    <a:pt x="4982" y="10055"/>
                  </a:lnTo>
                  <a:lnTo>
                    <a:pt x="5203" y="10046"/>
                  </a:lnTo>
                  <a:lnTo>
                    <a:pt x="5423" y="10021"/>
                  </a:lnTo>
                  <a:lnTo>
                    <a:pt x="5644" y="10004"/>
                  </a:lnTo>
                  <a:lnTo>
                    <a:pt x="5857" y="9970"/>
                  </a:lnTo>
                  <a:lnTo>
                    <a:pt x="6069" y="9936"/>
                  </a:lnTo>
                  <a:lnTo>
                    <a:pt x="6273" y="9902"/>
                  </a:lnTo>
                  <a:lnTo>
                    <a:pt x="6477" y="9859"/>
                  </a:lnTo>
                  <a:lnTo>
                    <a:pt x="6673" y="9808"/>
                  </a:lnTo>
                  <a:lnTo>
                    <a:pt x="6860" y="9757"/>
                  </a:lnTo>
                  <a:lnTo>
                    <a:pt x="7038" y="9698"/>
                  </a:lnTo>
                  <a:lnTo>
                    <a:pt x="7217" y="9638"/>
                  </a:lnTo>
                  <a:lnTo>
                    <a:pt x="7387" y="9579"/>
                  </a:lnTo>
                  <a:lnTo>
                    <a:pt x="7557" y="9511"/>
                  </a:lnTo>
                  <a:lnTo>
                    <a:pt x="7710" y="9443"/>
                  </a:lnTo>
                  <a:lnTo>
                    <a:pt x="7863" y="9366"/>
                  </a:lnTo>
                  <a:lnTo>
                    <a:pt x="7999" y="9290"/>
                  </a:lnTo>
                  <a:lnTo>
                    <a:pt x="8135" y="9205"/>
                  </a:lnTo>
                  <a:lnTo>
                    <a:pt x="8262" y="9120"/>
                  </a:lnTo>
                  <a:lnTo>
                    <a:pt x="8381" y="9035"/>
                  </a:lnTo>
                  <a:lnTo>
                    <a:pt x="8492" y="8941"/>
                  </a:lnTo>
                  <a:lnTo>
                    <a:pt x="8585" y="8848"/>
                  </a:lnTo>
                  <a:lnTo>
                    <a:pt x="8679" y="8755"/>
                  </a:lnTo>
                  <a:lnTo>
                    <a:pt x="8755" y="8661"/>
                  </a:lnTo>
                  <a:lnTo>
                    <a:pt x="8832" y="8559"/>
                  </a:lnTo>
                  <a:lnTo>
                    <a:pt x="8891" y="8457"/>
                  </a:lnTo>
                  <a:lnTo>
                    <a:pt x="8942" y="8355"/>
                  </a:lnTo>
                  <a:lnTo>
                    <a:pt x="8985" y="8245"/>
                  </a:lnTo>
                  <a:lnTo>
                    <a:pt x="9010" y="8143"/>
                  </a:lnTo>
                  <a:lnTo>
                    <a:pt x="9027" y="8032"/>
                  </a:lnTo>
                  <a:lnTo>
                    <a:pt x="9036" y="7922"/>
                  </a:lnTo>
                  <a:lnTo>
                    <a:pt x="9036" y="2151"/>
                  </a:lnTo>
                  <a:lnTo>
                    <a:pt x="9027" y="2040"/>
                  </a:lnTo>
                  <a:lnTo>
                    <a:pt x="9010" y="1930"/>
                  </a:lnTo>
                  <a:lnTo>
                    <a:pt x="8985" y="1819"/>
                  </a:lnTo>
                  <a:lnTo>
                    <a:pt x="8942" y="1717"/>
                  </a:lnTo>
                  <a:lnTo>
                    <a:pt x="8891" y="1615"/>
                  </a:lnTo>
                  <a:lnTo>
                    <a:pt x="8832" y="1513"/>
                  </a:lnTo>
                  <a:lnTo>
                    <a:pt x="8755" y="1411"/>
                  </a:lnTo>
                  <a:lnTo>
                    <a:pt x="8679" y="1318"/>
                  </a:lnTo>
                  <a:lnTo>
                    <a:pt x="8585" y="1216"/>
                  </a:lnTo>
                  <a:lnTo>
                    <a:pt x="8492" y="1122"/>
                  </a:lnTo>
                  <a:lnTo>
                    <a:pt x="8381" y="1037"/>
                  </a:lnTo>
                  <a:lnTo>
                    <a:pt x="8262" y="952"/>
                  </a:lnTo>
                  <a:lnTo>
                    <a:pt x="8135" y="867"/>
                  </a:lnTo>
                  <a:lnTo>
                    <a:pt x="7999" y="782"/>
                  </a:lnTo>
                  <a:lnTo>
                    <a:pt x="7863" y="706"/>
                  </a:lnTo>
                  <a:lnTo>
                    <a:pt x="7710" y="629"/>
                  </a:lnTo>
                  <a:lnTo>
                    <a:pt x="7557" y="561"/>
                  </a:lnTo>
                  <a:lnTo>
                    <a:pt x="7387" y="493"/>
                  </a:lnTo>
                  <a:lnTo>
                    <a:pt x="7217" y="425"/>
                  </a:lnTo>
                  <a:lnTo>
                    <a:pt x="7038" y="366"/>
                  </a:lnTo>
                  <a:lnTo>
                    <a:pt x="6860" y="315"/>
                  </a:lnTo>
                  <a:lnTo>
                    <a:pt x="6673" y="264"/>
                  </a:lnTo>
                  <a:lnTo>
                    <a:pt x="6477" y="213"/>
                  </a:lnTo>
                  <a:lnTo>
                    <a:pt x="6273" y="170"/>
                  </a:lnTo>
                  <a:lnTo>
                    <a:pt x="6069" y="136"/>
                  </a:lnTo>
                  <a:lnTo>
                    <a:pt x="5857" y="102"/>
                  </a:lnTo>
                  <a:lnTo>
                    <a:pt x="5644" y="68"/>
                  </a:lnTo>
                  <a:lnTo>
                    <a:pt x="5423" y="43"/>
                  </a:lnTo>
                  <a:lnTo>
                    <a:pt x="5203" y="26"/>
                  </a:lnTo>
                  <a:lnTo>
                    <a:pt x="4982" y="17"/>
                  </a:lnTo>
                  <a:lnTo>
                    <a:pt x="4752" y="9"/>
                  </a:lnTo>
                  <a:lnTo>
                    <a:pt x="45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36"/>
            <p:cNvSpPr/>
            <p:nvPr/>
          </p:nvSpPr>
          <p:spPr>
            <a:xfrm>
              <a:off x="6247399" y="3379880"/>
              <a:ext cx="636971" cy="302912"/>
            </a:xfrm>
            <a:custGeom>
              <a:rect b="b" l="l" r="r" t="t"/>
              <a:pathLst>
                <a:path extrusionOk="0" h="3715" w="7812">
                  <a:moveTo>
                    <a:pt x="3902" y="0"/>
                  </a:moveTo>
                  <a:lnTo>
                    <a:pt x="3503" y="17"/>
                  </a:lnTo>
                  <a:lnTo>
                    <a:pt x="3120" y="43"/>
                  </a:lnTo>
                  <a:lnTo>
                    <a:pt x="2746" y="85"/>
                  </a:lnTo>
                  <a:lnTo>
                    <a:pt x="2389" y="153"/>
                  </a:lnTo>
                  <a:lnTo>
                    <a:pt x="2041" y="230"/>
                  </a:lnTo>
                  <a:lnTo>
                    <a:pt x="1718" y="323"/>
                  </a:lnTo>
                  <a:lnTo>
                    <a:pt x="1420" y="425"/>
                  </a:lnTo>
                  <a:lnTo>
                    <a:pt x="1276" y="485"/>
                  </a:lnTo>
                  <a:lnTo>
                    <a:pt x="1140" y="544"/>
                  </a:lnTo>
                  <a:lnTo>
                    <a:pt x="1012" y="612"/>
                  </a:lnTo>
                  <a:lnTo>
                    <a:pt x="893" y="680"/>
                  </a:lnTo>
                  <a:lnTo>
                    <a:pt x="774" y="748"/>
                  </a:lnTo>
                  <a:lnTo>
                    <a:pt x="664" y="825"/>
                  </a:lnTo>
                  <a:lnTo>
                    <a:pt x="562" y="901"/>
                  </a:lnTo>
                  <a:lnTo>
                    <a:pt x="468" y="978"/>
                  </a:lnTo>
                  <a:lnTo>
                    <a:pt x="383" y="1054"/>
                  </a:lnTo>
                  <a:lnTo>
                    <a:pt x="307" y="1139"/>
                  </a:lnTo>
                  <a:lnTo>
                    <a:pt x="239" y="1224"/>
                  </a:lnTo>
                  <a:lnTo>
                    <a:pt x="179" y="1309"/>
                  </a:lnTo>
                  <a:lnTo>
                    <a:pt x="120" y="1394"/>
                  </a:lnTo>
                  <a:lnTo>
                    <a:pt x="77" y="1488"/>
                  </a:lnTo>
                  <a:lnTo>
                    <a:pt x="43" y="1581"/>
                  </a:lnTo>
                  <a:lnTo>
                    <a:pt x="18" y="1675"/>
                  </a:lnTo>
                  <a:lnTo>
                    <a:pt x="1" y="1768"/>
                  </a:lnTo>
                  <a:lnTo>
                    <a:pt x="1" y="1862"/>
                  </a:lnTo>
                  <a:lnTo>
                    <a:pt x="1" y="1955"/>
                  </a:lnTo>
                  <a:lnTo>
                    <a:pt x="18" y="2049"/>
                  </a:lnTo>
                  <a:lnTo>
                    <a:pt x="43" y="2142"/>
                  </a:lnTo>
                  <a:lnTo>
                    <a:pt x="77" y="2236"/>
                  </a:lnTo>
                  <a:lnTo>
                    <a:pt x="120" y="2329"/>
                  </a:lnTo>
                  <a:lnTo>
                    <a:pt x="179" y="2414"/>
                  </a:lnTo>
                  <a:lnTo>
                    <a:pt x="239" y="2499"/>
                  </a:lnTo>
                  <a:lnTo>
                    <a:pt x="307" y="2584"/>
                  </a:lnTo>
                  <a:lnTo>
                    <a:pt x="383" y="2669"/>
                  </a:lnTo>
                  <a:lnTo>
                    <a:pt x="468" y="2745"/>
                  </a:lnTo>
                  <a:lnTo>
                    <a:pt x="562" y="2822"/>
                  </a:lnTo>
                  <a:lnTo>
                    <a:pt x="664" y="2898"/>
                  </a:lnTo>
                  <a:lnTo>
                    <a:pt x="774" y="2975"/>
                  </a:lnTo>
                  <a:lnTo>
                    <a:pt x="893" y="3043"/>
                  </a:lnTo>
                  <a:lnTo>
                    <a:pt x="1012" y="3111"/>
                  </a:lnTo>
                  <a:lnTo>
                    <a:pt x="1140" y="3170"/>
                  </a:lnTo>
                  <a:lnTo>
                    <a:pt x="1276" y="3238"/>
                  </a:lnTo>
                  <a:lnTo>
                    <a:pt x="1420" y="3298"/>
                  </a:lnTo>
                  <a:lnTo>
                    <a:pt x="1718" y="3400"/>
                  </a:lnTo>
                  <a:lnTo>
                    <a:pt x="2041" y="3493"/>
                  </a:lnTo>
                  <a:lnTo>
                    <a:pt x="2389" y="3570"/>
                  </a:lnTo>
                  <a:lnTo>
                    <a:pt x="2746" y="3638"/>
                  </a:lnTo>
                  <a:lnTo>
                    <a:pt x="3120" y="3680"/>
                  </a:lnTo>
                  <a:lnTo>
                    <a:pt x="3503" y="3706"/>
                  </a:lnTo>
                  <a:lnTo>
                    <a:pt x="3902" y="3714"/>
                  </a:lnTo>
                  <a:lnTo>
                    <a:pt x="4302" y="3706"/>
                  </a:lnTo>
                  <a:lnTo>
                    <a:pt x="4692" y="3680"/>
                  </a:lnTo>
                  <a:lnTo>
                    <a:pt x="5066" y="3638"/>
                  </a:lnTo>
                  <a:lnTo>
                    <a:pt x="5423" y="3570"/>
                  </a:lnTo>
                  <a:lnTo>
                    <a:pt x="5772" y="3493"/>
                  </a:lnTo>
                  <a:lnTo>
                    <a:pt x="6086" y="3400"/>
                  </a:lnTo>
                  <a:lnTo>
                    <a:pt x="6392" y="3298"/>
                  </a:lnTo>
                  <a:lnTo>
                    <a:pt x="6528" y="3238"/>
                  </a:lnTo>
                  <a:lnTo>
                    <a:pt x="6664" y="3170"/>
                  </a:lnTo>
                  <a:lnTo>
                    <a:pt x="6800" y="3111"/>
                  </a:lnTo>
                  <a:lnTo>
                    <a:pt x="6919" y="3043"/>
                  </a:lnTo>
                  <a:lnTo>
                    <a:pt x="7038" y="2975"/>
                  </a:lnTo>
                  <a:lnTo>
                    <a:pt x="7149" y="2898"/>
                  </a:lnTo>
                  <a:lnTo>
                    <a:pt x="7251" y="2822"/>
                  </a:lnTo>
                  <a:lnTo>
                    <a:pt x="7344" y="2745"/>
                  </a:lnTo>
                  <a:lnTo>
                    <a:pt x="7429" y="2669"/>
                  </a:lnTo>
                  <a:lnTo>
                    <a:pt x="7506" y="2584"/>
                  </a:lnTo>
                  <a:lnTo>
                    <a:pt x="7574" y="2499"/>
                  </a:lnTo>
                  <a:lnTo>
                    <a:pt x="7633" y="2414"/>
                  </a:lnTo>
                  <a:lnTo>
                    <a:pt x="7693" y="2329"/>
                  </a:lnTo>
                  <a:lnTo>
                    <a:pt x="7735" y="2236"/>
                  </a:lnTo>
                  <a:lnTo>
                    <a:pt x="7769" y="2142"/>
                  </a:lnTo>
                  <a:lnTo>
                    <a:pt x="7795" y="2049"/>
                  </a:lnTo>
                  <a:lnTo>
                    <a:pt x="7803" y="1955"/>
                  </a:lnTo>
                  <a:lnTo>
                    <a:pt x="7812" y="1862"/>
                  </a:lnTo>
                  <a:lnTo>
                    <a:pt x="7803" y="1768"/>
                  </a:lnTo>
                  <a:lnTo>
                    <a:pt x="7795" y="1675"/>
                  </a:lnTo>
                  <a:lnTo>
                    <a:pt x="7769" y="1581"/>
                  </a:lnTo>
                  <a:lnTo>
                    <a:pt x="7735" y="1488"/>
                  </a:lnTo>
                  <a:lnTo>
                    <a:pt x="7693" y="1394"/>
                  </a:lnTo>
                  <a:lnTo>
                    <a:pt x="7633" y="1309"/>
                  </a:lnTo>
                  <a:lnTo>
                    <a:pt x="7574" y="1224"/>
                  </a:lnTo>
                  <a:lnTo>
                    <a:pt x="7506" y="1139"/>
                  </a:lnTo>
                  <a:lnTo>
                    <a:pt x="7429" y="1054"/>
                  </a:lnTo>
                  <a:lnTo>
                    <a:pt x="7344" y="978"/>
                  </a:lnTo>
                  <a:lnTo>
                    <a:pt x="7251" y="901"/>
                  </a:lnTo>
                  <a:lnTo>
                    <a:pt x="7149" y="825"/>
                  </a:lnTo>
                  <a:lnTo>
                    <a:pt x="7038" y="748"/>
                  </a:lnTo>
                  <a:lnTo>
                    <a:pt x="6919" y="680"/>
                  </a:lnTo>
                  <a:lnTo>
                    <a:pt x="6800" y="612"/>
                  </a:lnTo>
                  <a:lnTo>
                    <a:pt x="6664" y="544"/>
                  </a:lnTo>
                  <a:lnTo>
                    <a:pt x="6528" y="485"/>
                  </a:lnTo>
                  <a:lnTo>
                    <a:pt x="6392" y="425"/>
                  </a:lnTo>
                  <a:lnTo>
                    <a:pt x="6086" y="323"/>
                  </a:lnTo>
                  <a:lnTo>
                    <a:pt x="5772" y="230"/>
                  </a:lnTo>
                  <a:lnTo>
                    <a:pt x="5423" y="153"/>
                  </a:lnTo>
                  <a:lnTo>
                    <a:pt x="5066" y="85"/>
                  </a:lnTo>
                  <a:lnTo>
                    <a:pt x="4692" y="43"/>
                  </a:lnTo>
                  <a:lnTo>
                    <a:pt x="4302" y="17"/>
                  </a:lnTo>
                  <a:lnTo>
                    <a:pt x="390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6"/>
            <p:cNvSpPr/>
            <p:nvPr/>
          </p:nvSpPr>
          <p:spPr>
            <a:xfrm>
              <a:off x="6390903" y="3448453"/>
              <a:ext cx="350040" cy="166418"/>
            </a:xfrm>
            <a:custGeom>
              <a:rect b="b" l="l" r="r" t="t"/>
              <a:pathLst>
                <a:path extrusionOk="0" h="2041" w="4293">
                  <a:moveTo>
                    <a:pt x="1930" y="1"/>
                  </a:moveTo>
                  <a:lnTo>
                    <a:pt x="1717" y="18"/>
                  </a:lnTo>
                  <a:lnTo>
                    <a:pt x="1505" y="43"/>
                  </a:lnTo>
                  <a:lnTo>
                    <a:pt x="1309" y="77"/>
                  </a:lnTo>
                  <a:lnTo>
                    <a:pt x="1122" y="120"/>
                  </a:lnTo>
                  <a:lnTo>
                    <a:pt x="944" y="171"/>
                  </a:lnTo>
                  <a:lnTo>
                    <a:pt x="782" y="230"/>
                  </a:lnTo>
                  <a:lnTo>
                    <a:pt x="629" y="298"/>
                  </a:lnTo>
                  <a:lnTo>
                    <a:pt x="493" y="375"/>
                  </a:lnTo>
                  <a:lnTo>
                    <a:pt x="366" y="451"/>
                  </a:lnTo>
                  <a:lnTo>
                    <a:pt x="255" y="536"/>
                  </a:lnTo>
                  <a:lnTo>
                    <a:pt x="170" y="621"/>
                  </a:lnTo>
                  <a:lnTo>
                    <a:pt x="94" y="715"/>
                  </a:lnTo>
                  <a:lnTo>
                    <a:pt x="43" y="817"/>
                  </a:lnTo>
                  <a:lnTo>
                    <a:pt x="26" y="868"/>
                  </a:lnTo>
                  <a:lnTo>
                    <a:pt x="9" y="919"/>
                  </a:lnTo>
                  <a:lnTo>
                    <a:pt x="0" y="970"/>
                  </a:lnTo>
                  <a:lnTo>
                    <a:pt x="0" y="1021"/>
                  </a:lnTo>
                  <a:lnTo>
                    <a:pt x="0" y="1072"/>
                  </a:lnTo>
                  <a:lnTo>
                    <a:pt x="9" y="1123"/>
                  </a:lnTo>
                  <a:lnTo>
                    <a:pt x="26" y="1174"/>
                  </a:lnTo>
                  <a:lnTo>
                    <a:pt x="43" y="1225"/>
                  </a:lnTo>
                  <a:lnTo>
                    <a:pt x="94" y="1327"/>
                  </a:lnTo>
                  <a:lnTo>
                    <a:pt x="170" y="1420"/>
                  </a:lnTo>
                  <a:lnTo>
                    <a:pt x="255" y="1505"/>
                  </a:lnTo>
                  <a:lnTo>
                    <a:pt x="366" y="1590"/>
                  </a:lnTo>
                  <a:lnTo>
                    <a:pt x="493" y="1666"/>
                  </a:lnTo>
                  <a:lnTo>
                    <a:pt x="629" y="1743"/>
                  </a:lnTo>
                  <a:lnTo>
                    <a:pt x="782" y="1811"/>
                  </a:lnTo>
                  <a:lnTo>
                    <a:pt x="944" y="1870"/>
                  </a:lnTo>
                  <a:lnTo>
                    <a:pt x="1122" y="1921"/>
                  </a:lnTo>
                  <a:lnTo>
                    <a:pt x="1309" y="1964"/>
                  </a:lnTo>
                  <a:lnTo>
                    <a:pt x="1505" y="1998"/>
                  </a:lnTo>
                  <a:lnTo>
                    <a:pt x="1717" y="2023"/>
                  </a:lnTo>
                  <a:lnTo>
                    <a:pt x="1930" y="2032"/>
                  </a:lnTo>
                  <a:lnTo>
                    <a:pt x="2142" y="2040"/>
                  </a:lnTo>
                  <a:lnTo>
                    <a:pt x="2363" y="2032"/>
                  </a:lnTo>
                  <a:lnTo>
                    <a:pt x="2576" y="2023"/>
                  </a:lnTo>
                  <a:lnTo>
                    <a:pt x="2788" y="1998"/>
                  </a:lnTo>
                  <a:lnTo>
                    <a:pt x="2983" y="1964"/>
                  </a:lnTo>
                  <a:lnTo>
                    <a:pt x="3170" y="1921"/>
                  </a:lnTo>
                  <a:lnTo>
                    <a:pt x="3349" y="1870"/>
                  </a:lnTo>
                  <a:lnTo>
                    <a:pt x="3510" y="1811"/>
                  </a:lnTo>
                  <a:lnTo>
                    <a:pt x="3663" y="1743"/>
                  </a:lnTo>
                  <a:lnTo>
                    <a:pt x="3799" y="1666"/>
                  </a:lnTo>
                  <a:lnTo>
                    <a:pt x="3927" y="1590"/>
                  </a:lnTo>
                  <a:lnTo>
                    <a:pt x="4037" y="1505"/>
                  </a:lnTo>
                  <a:lnTo>
                    <a:pt x="4122" y="1420"/>
                  </a:lnTo>
                  <a:lnTo>
                    <a:pt x="4199" y="1327"/>
                  </a:lnTo>
                  <a:lnTo>
                    <a:pt x="4250" y="1225"/>
                  </a:lnTo>
                  <a:lnTo>
                    <a:pt x="4267" y="1174"/>
                  </a:lnTo>
                  <a:lnTo>
                    <a:pt x="4284" y="1123"/>
                  </a:lnTo>
                  <a:lnTo>
                    <a:pt x="4292" y="1072"/>
                  </a:lnTo>
                  <a:lnTo>
                    <a:pt x="4292" y="1021"/>
                  </a:lnTo>
                  <a:lnTo>
                    <a:pt x="4292" y="970"/>
                  </a:lnTo>
                  <a:lnTo>
                    <a:pt x="4284" y="919"/>
                  </a:lnTo>
                  <a:lnTo>
                    <a:pt x="4267" y="868"/>
                  </a:lnTo>
                  <a:lnTo>
                    <a:pt x="4250" y="817"/>
                  </a:lnTo>
                  <a:lnTo>
                    <a:pt x="4199" y="715"/>
                  </a:lnTo>
                  <a:lnTo>
                    <a:pt x="4122" y="621"/>
                  </a:lnTo>
                  <a:lnTo>
                    <a:pt x="4037" y="536"/>
                  </a:lnTo>
                  <a:lnTo>
                    <a:pt x="3927" y="451"/>
                  </a:lnTo>
                  <a:lnTo>
                    <a:pt x="3799" y="375"/>
                  </a:lnTo>
                  <a:lnTo>
                    <a:pt x="3663" y="298"/>
                  </a:lnTo>
                  <a:lnTo>
                    <a:pt x="3510" y="230"/>
                  </a:lnTo>
                  <a:lnTo>
                    <a:pt x="3349" y="171"/>
                  </a:lnTo>
                  <a:lnTo>
                    <a:pt x="3170" y="120"/>
                  </a:lnTo>
                  <a:lnTo>
                    <a:pt x="2983" y="77"/>
                  </a:lnTo>
                  <a:lnTo>
                    <a:pt x="2788" y="43"/>
                  </a:lnTo>
                  <a:lnTo>
                    <a:pt x="2576" y="18"/>
                  </a:lnTo>
                  <a:lnTo>
                    <a:pt x="23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6"/>
            <p:cNvSpPr/>
            <p:nvPr/>
          </p:nvSpPr>
          <p:spPr>
            <a:xfrm>
              <a:off x="6458089" y="3480334"/>
              <a:ext cx="215585" cy="102656"/>
            </a:xfrm>
            <a:custGeom>
              <a:rect b="b" l="l" r="r" t="t"/>
              <a:pathLst>
                <a:path extrusionOk="0" h="1259" w="2644">
                  <a:moveTo>
                    <a:pt x="1191" y="1"/>
                  </a:moveTo>
                  <a:lnTo>
                    <a:pt x="1055" y="9"/>
                  </a:lnTo>
                  <a:lnTo>
                    <a:pt x="927" y="26"/>
                  </a:lnTo>
                  <a:lnTo>
                    <a:pt x="808" y="52"/>
                  </a:lnTo>
                  <a:lnTo>
                    <a:pt x="689" y="77"/>
                  </a:lnTo>
                  <a:lnTo>
                    <a:pt x="579" y="111"/>
                  </a:lnTo>
                  <a:lnTo>
                    <a:pt x="477" y="145"/>
                  </a:lnTo>
                  <a:lnTo>
                    <a:pt x="383" y="188"/>
                  </a:lnTo>
                  <a:lnTo>
                    <a:pt x="298" y="230"/>
                  </a:lnTo>
                  <a:lnTo>
                    <a:pt x="222" y="281"/>
                  </a:lnTo>
                  <a:lnTo>
                    <a:pt x="162" y="332"/>
                  </a:lnTo>
                  <a:lnTo>
                    <a:pt x="103" y="383"/>
                  </a:lnTo>
                  <a:lnTo>
                    <a:pt x="60" y="443"/>
                  </a:lnTo>
                  <a:lnTo>
                    <a:pt x="26" y="502"/>
                  </a:lnTo>
                  <a:lnTo>
                    <a:pt x="9" y="562"/>
                  </a:lnTo>
                  <a:lnTo>
                    <a:pt x="1" y="630"/>
                  </a:lnTo>
                  <a:lnTo>
                    <a:pt x="9" y="698"/>
                  </a:lnTo>
                  <a:lnTo>
                    <a:pt x="26" y="757"/>
                  </a:lnTo>
                  <a:lnTo>
                    <a:pt x="60" y="817"/>
                  </a:lnTo>
                  <a:lnTo>
                    <a:pt x="103" y="876"/>
                  </a:lnTo>
                  <a:lnTo>
                    <a:pt x="162" y="927"/>
                  </a:lnTo>
                  <a:lnTo>
                    <a:pt x="222" y="978"/>
                  </a:lnTo>
                  <a:lnTo>
                    <a:pt x="298" y="1029"/>
                  </a:lnTo>
                  <a:lnTo>
                    <a:pt x="383" y="1072"/>
                  </a:lnTo>
                  <a:lnTo>
                    <a:pt x="477" y="1114"/>
                  </a:lnTo>
                  <a:lnTo>
                    <a:pt x="579" y="1148"/>
                  </a:lnTo>
                  <a:lnTo>
                    <a:pt x="689" y="1182"/>
                  </a:lnTo>
                  <a:lnTo>
                    <a:pt x="808" y="1207"/>
                  </a:lnTo>
                  <a:lnTo>
                    <a:pt x="927" y="1233"/>
                  </a:lnTo>
                  <a:lnTo>
                    <a:pt x="1055" y="1241"/>
                  </a:lnTo>
                  <a:lnTo>
                    <a:pt x="1191" y="1258"/>
                  </a:lnTo>
                  <a:lnTo>
                    <a:pt x="1454" y="1258"/>
                  </a:lnTo>
                  <a:lnTo>
                    <a:pt x="1590" y="1241"/>
                  </a:lnTo>
                  <a:lnTo>
                    <a:pt x="1718" y="1233"/>
                  </a:lnTo>
                  <a:lnTo>
                    <a:pt x="1837" y="1207"/>
                  </a:lnTo>
                  <a:lnTo>
                    <a:pt x="1956" y="1182"/>
                  </a:lnTo>
                  <a:lnTo>
                    <a:pt x="2066" y="1148"/>
                  </a:lnTo>
                  <a:lnTo>
                    <a:pt x="2168" y="1114"/>
                  </a:lnTo>
                  <a:lnTo>
                    <a:pt x="2261" y="1072"/>
                  </a:lnTo>
                  <a:lnTo>
                    <a:pt x="2346" y="1029"/>
                  </a:lnTo>
                  <a:lnTo>
                    <a:pt x="2423" y="978"/>
                  </a:lnTo>
                  <a:lnTo>
                    <a:pt x="2482" y="927"/>
                  </a:lnTo>
                  <a:lnTo>
                    <a:pt x="2542" y="876"/>
                  </a:lnTo>
                  <a:lnTo>
                    <a:pt x="2584" y="817"/>
                  </a:lnTo>
                  <a:lnTo>
                    <a:pt x="2618" y="757"/>
                  </a:lnTo>
                  <a:lnTo>
                    <a:pt x="2635" y="698"/>
                  </a:lnTo>
                  <a:lnTo>
                    <a:pt x="2644" y="630"/>
                  </a:lnTo>
                  <a:lnTo>
                    <a:pt x="2635" y="562"/>
                  </a:lnTo>
                  <a:lnTo>
                    <a:pt x="2618" y="502"/>
                  </a:lnTo>
                  <a:lnTo>
                    <a:pt x="2584" y="443"/>
                  </a:lnTo>
                  <a:lnTo>
                    <a:pt x="2542" y="383"/>
                  </a:lnTo>
                  <a:lnTo>
                    <a:pt x="2482" y="332"/>
                  </a:lnTo>
                  <a:lnTo>
                    <a:pt x="2423" y="281"/>
                  </a:lnTo>
                  <a:lnTo>
                    <a:pt x="2346" y="230"/>
                  </a:lnTo>
                  <a:lnTo>
                    <a:pt x="2261" y="188"/>
                  </a:lnTo>
                  <a:lnTo>
                    <a:pt x="2168" y="145"/>
                  </a:lnTo>
                  <a:lnTo>
                    <a:pt x="2066" y="111"/>
                  </a:lnTo>
                  <a:lnTo>
                    <a:pt x="1956" y="77"/>
                  </a:lnTo>
                  <a:lnTo>
                    <a:pt x="1837" y="52"/>
                  </a:lnTo>
                  <a:lnTo>
                    <a:pt x="1718" y="26"/>
                  </a:lnTo>
                  <a:lnTo>
                    <a:pt x="1590" y="9"/>
                  </a:lnTo>
                  <a:lnTo>
                    <a:pt x="14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6"/>
            <p:cNvSpPr/>
            <p:nvPr/>
          </p:nvSpPr>
          <p:spPr>
            <a:xfrm>
              <a:off x="6650026" y="3742312"/>
              <a:ext cx="736121" cy="820593"/>
            </a:xfrm>
            <a:custGeom>
              <a:rect b="b" l="l" r="r" t="t"/>
              <a:pathLst>
                <a:path extrusionOk="0" h="10064" w="9028">
                  <a:moveTo>
                    <a:pt x="4285" y="0"/>
                  </a:moveTo>
                  <a:lnTo>
                    <a:pt x="4055" y="9"/>
                  </a:lnTo>
                  <a:lnTo>
                    <a:pt x="3826" y="26"/>
                  </a:lnTo>
                  <a:lnTo>
                    <a:pt x="3605" y="43"/>
                  </a:lnTo>
                  <a:lnTo>
                    <a:pt x="3384" y="68"/>
                  </a:lnTo>
                  <a:lnTo>
                    <a:pt x="3171" y="94"/>
                  </a:lnTo>
                  <a:lnTo>
                    <a:pt x="2959" y="128"/>
                  </a:lnTo>
                  <a:lnTo>
                    <a:pt x="2755" y="170"/>
                  </a:lnTo>
                  <a:lnTo>
                    <a:pt x="2559" y="213"/>
                  </a:lnTo>
                  <a:lnTo>
                    <a:pt x="2364" y="255"/>
                  </a:lnTo>
                  <a:lnTo>
                    <a:pt x="2177" y="306"/>
                  </a:lnTo>
                  <a:lnTo>
                    <a:pt x="1990" y="366"/>
                  </a:lnTo>
                  <a:lnTo>
                    <a:pt x="1811" y="425"/>
                  </a:lnTo>
                  <a:lnTo>
                    <a:pt x="1641" y="485"/>
                  </a:lnTo>
                  <a:lnTo>
                    <a:pt x="1480" y="553"/>
                  </a:lnTo>
                  <a:lnTo>
                    <a:pt x="1318" y="629"/>
                  </a:lnTo>
                  <a:lnTo>
                    <a:pt x="1174" y="697"/>
                  </a:lnTo>
                  <a:lnTo>
                    <a:pt x="1029" y="782"/>
                  </a:lnTo>
                  <a:lnTo>
                    <a:pt x="893" y="859"/>
                  </a:lnTo>
                  <a:lnTo>
                    <a:pt x="774" y="944"/>
                  </a:lnTo>
                  <a:lnTo>
                    <a:pt x="655" y="1029"/>
                  </a:lnTo>
                  <a:lnTo>
                    <a:pt x="545" y="1122"/>
                  </a:lnTo>
                  <a:lnTo>
                    <a:pt x="443" y="1216"/>
                  </a:lnTo>
                  <a:lnTo>
                    <a:pt x="358" y="1309"/>
                  </a:lnTo>
                  <a:lnTo>
                    <a:pt x="273" y="1403"/>
                  </a:lnTo>
                  <a:lnTo>
                    <a:pt x="205" y="1505"/>
                  </a:lnTo>
                  <a:lnTo>
                    <a:pt x="145" y="1607"/>
                  </a:lnTo>
                  <a:lnTo>
                    <a:pt x="94" y="1709"/>
                  </a:lnTo>
                  <a:lnTo>
                    <a:pt x="52" y="1819"/>
                  </a:lnTo>
                  <a:lnTo>
                    <a:pt x="26" y="1921"/>
                  </a:lnTo>
                  <a:lnTo>
                    <a:pt x="9" y="2032"/>
                  </a:lnTo>
                  <a:lnTo>
                    <a:pt x="1" y="2142"/>
                  </a:lnTo>
                  <a:lnTo>
                    <a:pt x="1" y="7913"/>
                  </a:lnTo>
                  <a:lnTo>
                    <a:pt x="9" y="8024"/>
                  </a:lnTo>
                  <a:lnTo>
                    <a:pt x="26" y="8134"/>
                  </a:lnTo>
                  <a:lnTo>
                    <a:pt x="52" y="8245"/>
                  </a:lnTo>
                  <a:lnTo>
                    <a:pt x="94" y="8347"/>
                  </a:lnTo>
                  <a:lnTo>
                    <a:pt x="145" y="8457"/>
                  </a:lnTo>
                  <a:lnTo>
                    <a:pt x="205" y="8559"/>
                  </a:lnTo>
                  <a:lnTo>
                    <a:pt x="273" y="8653"/>
                  </a:lnTo>
                  <a:lnTo>
                    <a:pt x="358" y="8755"/>
                  </a:lnTo>
                  <a:lnTo>
                    <a:pt x="443" y="8848"/>
                  </a:lnTo>
                  <a:lnTo>
                    <a:pt x="545" y="8942"/>
                  </a:lnTo>
                  <a:lnTo>
                    <a:pt x="655" y="9027"/>
                  </a:lnTo>
                  <a:lnTo>
                    <a:pt x="774" y="9120"/>
                  </a:lnTo>
                  <a:lnTo>
                    <a:pt x="893" y="9205"/>
                  </a:lnTo>
                  <a:lnTo>
                    <a:pt x="1029" y="9282"/>
                  </a:lnTo>
                  <a:lnTo>
                    <a:pt x="1174" y="9358"/>
                  </a:lnTo>
                  <a:lnTo>
                    <a:pt x="1318" y="9435"/>
                  </a:lnTo>
                  <a:lnTo>
                    <a:pt x="1480" y="9503"/>
                  </a:lnTo>
                  <a:lnTo>
                    <a:pt x="1641" y="9571"/>
                  </a:lnTo>
                  <a:lnTo>
                    <a:pt x="1811" y="9639"/>
                  </a:lnTo>
                  <a:lnTo>
                    <a:pt x="1990" y="9698"/>
                  </a:lnTo>
                  <a:lnTo>
                    <a:pt x="2177" y="9749"/>
                  </a:lnTo>
                  <a:lnTo>
                    <a:pt x="2364" y="9809"/>
                  </a:lnTo>
                  <a:lnTo>
                    <a:pt x="2559" y="9851"/>
                  </a:lnTo>
                  <a:lnTo>
                    <a:pt x="2755" y="9894"/>
                  </a:lnTo>
                  <a:lnTo>
                    <a:pt x="2959" y="9936"/>
                  </a:lnTo>
                  <a:lnTo>
                    <a:pt x="3171" y="9970"/>
                  </a:lnTo>
                  <a:lnTo>
                    <a:pt x="3384" y="9995"/>
                  </a:lnTo>
                  <a:lnTo>
                    <a:pt x="3605" y="10021"/>
                  </a:lnTo>
                  <a:lnTo>
                    <a:pt x="3826" y="10038"/>
                  </a:lnTo>
                  <a:lnTo>
                    <a:pt x="4055" y="10055"/>
                  </a:lnTo>
                  <a:lnTo>
                    <a:pt x="4285" y="10063"/>
                  </a:lnTo>
                  <a:lnTo>
                    <a:pt x="4744" y="10063"/>
                  </a:lnTo>
                  <a:lnTo>
                    <a:pt x="4973" y="10055"/>
                  </a:lnTo>
                  <a:lnTo>
                    <a:pt x="5203" y="10038"/>
                  </a:lnTo>
                  <a:lnTo>
                    <a:pt x="5423" y="10021"/>
                  </a:lnTo>
                  <a:lnTo>
                    <a:pt x="5644" y="9995"/>
                  </a:lnTo>
                  <a:lnTo>
                    <a:pt x="5857" y="9970"/>
                  </a:lnTo>
                  <a:lnTo>
                    <a:pt x="6069" y="9936"/>
                  </a:lnTo>
                  <a:lnTo>
                    <a:pt x="6273" y="9894"/>
                  </a:lnTo>
                  <a:lnTo>
                    <a:pt x="6469" y="9851"/>
                  </a:lnTo>
                  <a:lnTo>
                    <a:pt x="6664" y="9809"/>
                  </a:lnTo>
                  <a:lnTo>
                    <a:pt x="6860" y="9749"/>
                  </a:lnTo>
                  <a:lnTo>
                    <a:pt x="7038" y="9698"/>
                  </a:lnTo>
                  <a:lnTo>
                    <a:pt x="7217" y="9639"/>
                  </a:lnTo>
                  <a:lnTo>
                    <a:pt x="7387" y="9571"/>
                  </a:lnTo>
                  <a:lnTo>
                    <a:pt x="7548" y="9503"/>
                  </a:lnTo>
                  <a:lnTo>
                    <a:pt x="7710" y="9435"/>
                  </a:lnTo>
                  <a:lnTo>
                    <a:pt x="7854" y="9358"/>
                  </a:lnTo>
                  <a:lnTo>
                    <a:pt x="7999" y="9282"/>
                  </a:lnTo>
                  <a:lnTo>
                    <a:pt x="8135" y="9205"/>
                  </a:lnTo>
                  <a:lnTo>
                    <a:pt x="8262" y="9120"/>
                  </a:lnTo>
                  <a:lnTo>
                    <a:pt x="8373" y="9027"/>
                  </a:lnTo>
                  <a:lnTo>
                    <a:pt x="8483" y="8942"/>
                  </a:lnTo>
                  <a:lnTo>
                    <a:pt x="8585" y="8848"/>
                  </a:lnTo>
                  <a:lnTo>
                    <a:pt x="8679" y="8755"/>
                  </a:lnTo>
                  <a:lnTo>
                    <a:pt x="8755" y="8653"/>
                  </a:lnTo>
                  <a:lnTo>
                    <a:pt x="8823" y="8559"/>
                  </a:lnTo>
                  <a:lnTo>
                    <a:pt x="8891" y="8457"/>
                  </a:lnTo>
                  <a:lnTo>
                    <a:pt x="8934" y="8347"/>
                  </a:lnTo>
                  <a:lnTo>
                    <a:pt x="8976" y="8245"/>
                  </a:lnTo>
                  <a:lnTo>
                    <a:pt x="9010" y="8134"/>
                  </a:lnTo>
                  <a:lnTo>
                    <a:pt x="9027" y="8024"/>
                  </a:lnTo>
                  <a:lnTo>
                    <a:pt x="9027" y="7913"/>
                  </a:lnTo>
                  <a:lnTo>
                    <a:pt x="9027" y="2142"/>
                  </a:lnTo>
                  <a:lnTo>
                    <a:pt x="9027" y="2032"/>
                  </a:lnTo>
                  <a:lnTo>
                    <a:pt x="9010" y="1921"/>
                  </a:lnTo>
                  <a:lnTo>
                    <a:pt x="8976" y="1819"/>
                  </a:lnTo>
                  <a:lnTo>
                    <a:pt x="8934" y="1709"/>
                  </a:lnTo>
                  <a:lnTo>
                    <a:pt x="8891" y="1607"/>
                  </a:lnTo>
                  <a:lnTo>
                    <a:pt x="8823" y="1505"/>
                  </a:lnTo>
                  <a:lnTo>
                    <a:pt x="8755" y="1403"/>
                  </a:lnTo>
                  <a:lnTo>
                    <a:pt x="8679" y="1309"/>
                  </a:lnTo>
                  <a:lnTo>
                    <a:pt x="8585" y="1216"/>
                  </a:lnTo>
                  <a:lnTo>
                    <a:pt x="8483" y="1122"/>
                  </a:lnTo>
                  <a:lnTo>
                    <a:pt x="8373" y="1029"/>
                  </a:lnTo>
                  <a:lnTo>
                    <a:pt x="8262" y="944"/>
                  </a:lnTo>
                  <a:lnTo>
                    <a:pt x="8135" y="859"/>
                  </a:lnTo>
                  <a:lnTo>
                    <a:pt x="7999" y="782"/>
                  </a:lnTo>
                  <a:lnTo>
                    <a:pt x="7854" y="697"/>
                  </a:lnTo>
                  <a:lnTo>
                    <a:pt x="7710" y="629"/>
                  </a:lnTo>
                  <a:lnTo>
                    <a:pt x="7548" y="553"/>
                  </a:lnTo>
                  <a:lnTo>
                    <a:pt x="7387" y="485"/>
                  </a:lnTo>
                  <a:lnTo>
                    <a:pt x="7217" y="425"/>
                  </a:lnTo>
                  <a:lnTo>
                    <a:pt x="7038" y="366"/>
                  </a:lnTo>
                  <a:lnTo>
                    <a:pt x="6860" y="306"/>
                  </a:lnTo>
                  <a:lnTo>
                    <a:pt x="6664" y="255"/>
                  </a:lnTo>
                  <a:lnTo>
                    <a:pt x="6469" y="213"/>
                  </a:lnTo>
                  <a:lnTo>
                    <a:pt x="6273" y="170"/>
                  </a:lnTo>
                  <a:lnTo>
                    <a:pt x="6069" y="128"/>
                  </a:lnTo>
                  <a:lnTo>
                    <a:pt x="5857" y="94"/>
                  </a:lnTo>
                  <a:lnTo>
                    <a:pt x="5644" y="68"/>
                  </a:lnTo>
                  <a:lnTo>
                    <a:pt x="5423" y="43"/>
                  </a:lnTo>
                  <a:lnTo>
                    <a:pt x="5203" y="26"/>
                  </a:lnTo>
                  <a:lnTo>
                    <a:pt x="4973" y="9"/>
                  </a:lnTo>
                  <a:lnTo>
                    <a:pt x="47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6"/>
            <p:cNvSpPr/>
            <p:nvPr/>
          </p:nvSpPr>
          <p:spPr>
            <a:xfrm>
              <a:off x="6699274" y="3782510"/>
              <a:ext cx="637623" cy="302912"/>
            </a:xfrm>
            <a:custGeom>
              <a:rect b="b" l="l" r="r" t="t"/>
              <a:pathLst>
                <a:path extrusionOk="0" h="3715" w="7820">
                  <a:moveTo>
                    <a:pt x="3910" y="0"/>
                  </a:moveTo>
                  <a:lnTo>
                    <a:pt x="3511" y="9"/>
                  </a:lnTo>
                  <a:lnTo>
                    <a:pt x="3120" y="34"/>
                  </a:lnTo>
                  <a:lnTo>
                    <a:pt x="2746" y="85"/>
                  </a:lnTo>
                  <a:lnTo>
                    <a:pt x="2389" y="145"/>
                  </a:lnTo>
                  <a:lnTo>
                    <a:pt x="2049" y="221"/>
                  </a:lnTo>
                  <a:lnTo>
                    <a:pt x="1726" y="315"/>
                  </a:lnTo>
                  <a:lnTo>
                    <a:pt x="1428" y="425"/>
                  </a:lnTo>
                  <a:lnTo>
                    <a:pt x="1284" y="485"/>
                  </a:lnTo>
                  <a:lnTo>
                    <a:pt x="1148" y="544"/>
                  </a:lnTo>
                  <a:lnTo>
                    <a:pt x="1020" y="612"/>
                  </a:lnTo>
                  <a:lnTo>
                    <a:pt x="893" y="672"/>
                  </a:lnTo>
                  <a:lnTo>
                    <a:pt x="782" y="748"/>
                  </a:lnTo>
                  <a:lnTo>
                    <a:pt x="672" y="816"/>
                  </a:lnTo>
                  <a:lnTo>
                    <a:pt x="570" y="893"/>
                  </a:lnTo>
                  <a:lnTo>
                    <a:pt x="476" y="969"/>
                  </a:lnTo>
                  <a:lnTo>
                    <a:pt x="391" y="1054"/>
                  </a:lnTo>
                  <a:lnTo>
                    <a:pt x="315" y="1131"/>
                  </a:lnTo>
                  <a:lnTo>
                    <a:pt x="238" y="1216"/>
                  </a:lnTo>
                  <a:lnTo>
                    <a:pt x="179" y="1301"/>
                  </a:lnTo>
                  <a:lnTo>
                    <a:pt x="128" y="1394"/>
                  </a:lnTo>
                  <a:lnTo>
                    <a:pt x="85" y="1479"/>
                  </a:lnTo>
                  <a:lnTo>
                    <a:pt x="51" y="1573"/>
                  </a:lnTo>
                  <a:lnTo>
                    <a:pt x="26" y="1666"/>
                  </a:lnTo>
                  <a:lnTo>
                    <a:pt x="9" y="1760"/>
                  </a:lnTo>
                  <a:lnTo>
                    <a:pt x="0" y="1853"/>
                  </a:lnTo>
                  <a:lnTo>
                    <a:pt x="9" y="1955"/>
                  </a:lnTo>
                  <a:lnTo>
                    <a:pt x="26" y="2049"/>
                  </a:lnTo>
                  <a:lnTo>
                    <a:pt x="51" y="2142"/>
                  </a:lnTo>
                  <a:lnTo>
                    <a:pt x="85" y="2227"/>
                  </a:lnTo>
                  <a:lnTo>
                    <a:pt x="128" y="2321"/>
                  </a:lnTo>
                  <a:lnTo>
                    <a:pt x="179" y="2406"/>
                  </a:lnTo>
                  <a:lnTo>
                    <a:pt x="238" y="2499"/>
                  </a:lnTo>
                  <a:lnTo>
                    <a:pt x="315" y="2576"/>
                  </a:lnTo>
                  <a:lnTo>
                    <a:pt x="391" y="2661"/>
                  </a:lnTo>
                  <a:lnTo>
                    <a:pt x="476" y="2746"/>
                  </a:lnTo>
                  <a:lnTo>
                    <a:pt x="570" y="2822"/>
                  </a:lnTo>
                  <a:lnTo>
                    <a:pt x="672" y="2899"/>
                  </a:lnTo>
                  <a:lnTo>
                    <a:pt x="782" y="2967"/>
                  </a:lnTo>
                  <a:lnTo>
                    <a:pt x="893" y="3035"/>
                  </a:lnTo>
                  <a:lnTo>
                    <a:pt x="1020" y="3103"/>
                  </a:lnTo>
                  <a:lnTo>
                    <a:pt x="1148" y="3171"/>
                  </a:lnTo>
                  <a:lnTo>
                    <a:pt x="1284" y="3230"/>
                  </a:lnTo>
                  <a:lnTo>
                    <a:pt x="1428" y="3290"/>
                  </a:lnTo>
                  <a:lnTo>
                    <a:pt x="1726" y="3400"/>
                  </a:lnTo>
                  <a:lnTo>
                    <a:pt x="2049" y="3493"/>
                  </a:lnTo>
                  <a:lnTo>
                    <a:pt x="2389" y="3570"/>
                  </a:lnTo>
                  <a:lnTo>
                    <a:pt x="2746" y="3629"/>
                  </a:lnTo>
                  <a:lnTo>
                    <a:pt x="3120" y="3680"/>
                  </a:lnTo>
                  <a:lnTo>
                    <a:pt x="3511" y="3706"/>
                  </a:lnTo>
                  <a:lnTo>
                    <a:pt x="3910" y="3714"/>
                  </a:lnTo>
                  <a:lnTo>
                    <a:pt x="4310" y="3706"/>
                  </a:lnTo>
                  <a:lnTo>
                    <a:pt x="4701" y="3680"/>
                  </a:lnTo>
                  <a:lnTo>
                    <a:pt x="5074" y="3629"/>
                  </a:lnTo>
                  <a:lnTo>
                    <a:pt x="5431" y="3570"/>
                  </a:lnTo>
                  <a:lnTo>
                    <a:pt x="5771" y="3493"/>
                  </a:lnTo>
                  <a:lnTo>
                    <a:pt x="6094" y="3400"/>
                  </a:lnTo>
                  <a:lnTo>
                    <a:pt x="6392" y="3290"/>
                  </a:lnTo>
                  <a:lnTo>
                    <a:pt x="6536" y="3230"/>
                  </a:lnTo>
                  <a:lnTo>
                    <a:pt x="6672" y="3171"/>
                  </a:lnTo>
                  <a:lnTo>
                    <a:pt x="6800" y="3103"/>
                  </a:lnTo>
                  <a:lnTo>
                    <a:pt x="6927" y="3035"/>
                  </a:lnTo>
                  <a:lnTo>
                    <a:pt x="7038" y="2967"/>
                  </a:lnTo>
                  <a:lnTo>
                    <a:pt x="7148" y="2899"/>
                  </a:lnTo>
                  <a:lnTo>
                    <a:pt x="7250" y="2822"/>
                  </a:lnTo>
                  <a:lnTo>
                    <a:pt x="7344" y="2746"/>
                  </a:lnTo>
                  <a:lnTo>
                    <a:pt x="7429" y="2661"/>
                  </a:lnTo>
                  <a:lnTo>
                    <a:pt x="7514" y="2576"/>
                  </a:lnTo>
                  <a:lnTo>
                    <a:pt x="7582" y="2499"/>
                  </a:lnTo>
                  <a:lnTo>
                    <a:pt x="7641" y="2406"/>
                  </a:lnTo>
                  <a:lnTo>
                    <a:pt x="7692" y="2321"/>
                  </a:lnTo>
                  <a:lnTo>
                    <a:pt x="7735" y="2227"/>
                  </a:lnTo>
                  <a:lnTo>
                    <a:pt x="7769" y="2142"/>
                  </a:lnTo>
                  <a:lnTo>
                    <a:pt x="7794" y="2049"/>
                  </a:lnTo>
                  <a:lnTo>
                    <a:pt x="7811" y="1955"/>
                  </a:lnTo>
                  <a:lnTo>
                    <a:pt x="7820" y="1853"/>
                  </a:lnTo>
                  <a:lnTo>
                    <a:pt x="7811" y="1760"/>
                  </a:lnTo>
                  <a:lnTo>
                    <a:pt x="7794" y="1666"/>
                  </a:lnTo>
                  <a:lnTo>
                    <a:pt x="7769" y="1573"/>
                  </a:lnTo>
                  <a:lnTo>
                    <a:pt x="7735" y="1479"/>
                  </a:lnTo>
                  <a:lnTo>
                    <a:pt x="7692" y="1394"/>
                  </a:lnTo>
                  <a:lnTo>
                    <a:pt x="7641" y="1301"/>
                  </a:lnTo>
                  <a:lnTo>
                    <a:pt x="7582" y="1216"/>
                  </a:lnTo>
                  <a:lnTo>
                    <a:pt x="7514" y="1131"/>
                  </a:lnTo>
                  <a:lnTo>
                    <a:pt x="7429" y="1054"/>
                  </a:lnTo>
                  <a:lnTo>
                    <a:pt x="7344" y="969"/>
                  </a:lnTo>
                  <a:lnTo>
                    <a:pt x="7250" y="893"/>
                  </a:lnTo>
                  <a:lnTo>
                    <a:pt x="7148" y="816"/>
                  </a:lnTo>
                  <a:lnTo>
                    <a:pt x="7038" y="748"/>
                  </a:lnTo>
                  <a:lnTo>
                    <a:pt x="6927" y="672"/>
                  </a:lnTo>
                  <a:lnTo>
                    <a:pt x="6800" y="612"/>
                  </a:lnTo>
                  <a:lnTo>
                    <a:pt x="6672" y="544"/>
                  </a:lnTo>
                  <a:lnTo>
                    <a:pt x="6536" y="485"/>
                  </a:lnTo>
                  <a:lnTo>
                    <a:pt x="6392" y="425"/>
                  </a:lnTo>
                  <a:lnTo>
                    <a:pt x="6094" y="315"/>
                  </a:lnTo>
                  <a:lnTo>
                    <a:pt x="5771" y="221"/>
                  </a:lnTo>
                  <a:lnTo>
                    <a:pt x="5431" y="145"/>
                  </a:lnTo>
                  <a:lnTo>
                    <a:pt x="5074" y="85"/>
                  </a:lnTo>
                  <a:lnTo>
                    <a:pt x="4701" y="34"/>
                  </a:lnTo>
                  <a:lnTo>
                    <a:pt x="4310" y="9"/>
                  </a:lnTo>
                  <a:lnTo>
                    <a:pt x="391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6"/>
            <p:cNvSpPr/>
            <p:nvPr/>
          </p:nvSpPr>
          <p:spPr>
            <a:xfrm>
              <a:off x="6843431" y="3850431"/>
              <a:ext cx="350040" cy="166418"/>
            </a:xfrm>
            <a:custGeom>
              <a:rect b="b" l="l" r="r" t="t"/>
              <a:pathLst>
                <a:path extrusionOk="0" h="2041" w="4293">
                  <a:moveTo>
                    <a:pt x="2142" y="0"/>
                  </a:moveTo>
                  <a:lnTo>
                    <a:pt x="1921" y="9"/>
                  </a:lnTo>
                  <a:lnTo>
                    <a:pt x="1709" y="26"/>
                  </a:lnTo>
                  <a:lnTo>
                    <a:pt x="1505" y="51"/>
                  </a:lnTo>
                  <a:lnTo>
                    <a:pt x="1309" y="85"/>
                  </a:lnTo>
                  <a:lnTo>
                    <a:pt x="1122" y="128"/>
                  </a:lnTo>
                  <a:lnTo>
                    <a:pt x="944" y="179"/>
                  </a:lnTo>
                  <a:lnTo>
                    <a:pt x="774" y="238"/>
                  </a:lnTo>
                  <a:lnTo>
                    <a:pt x="621" y="306"/>
                  </a:lnTo>
                  <a:lnTo>
                    <a:pt x="485" y="374"/>
                  </a:lnTo>
                  <a:lnTo>
                    <a:pt x="366" y="451"/>
                  </a:lnTo>
                  <a:lnTo>
                    <a:pt x="255" y="536"/>
                  </a:lnTo>
                  <a:lnTo>
                    <a:pt x="162" y="629"/>
                  </a:lnTo>
                  <a:lnTo>
                    <a:pt x="94" y="723"/>
                  </a:lnTo>
                  <a:lnTo>
                    <a:pt x="43" y="816"/>
                  </a:lnTo>
                  <a:lnTo>
                    <a:pt x="17" y="867"/>
                  </a:lnTo>
                  <a:lnTo>
                    <a:pt x="9" y="918"/>
                  </a:lnTo>
                  <a:lnTo>
                    <a:pt x="0" y="969"/>
                  </a:lnTo>
                  <a:lnTo>
                    <a:pt x="0" y="1020"/>
                  </a:lnTo>
                  <a:lnTo>
                    <a:pt x="0" y="1080"/>
                  </a:lnTo>
                  <a:lnTo>
                    <a:pt x="9" y="1131"/>
                  </a:lnTo>
                  <a:lnTo>
                    <a:pt x="17" y="1182"/>
                  </a:lnTo>
                  <a:lnTo>
                    <a:pt x="43" y="1233"/>
                  </a:lnTo>
                  <a:lnTo>
                    <a:pt x="94" y="1326"/>
                  </a:lnTo>
                  <a:lnTo>
                    <a:pt x="162" y="1420"/>
                  </a:lnTo>
                  <a:lnTo>
                    <a:pt x="255" y="1513"/>
                  </a:lnTo>
                  <a:lnTo>
                    <a:pt x="366" y="1598"/>
                  </a:lnTo>
                  <a:lnTo>
                    <a:pt x="485" y="1675"/>
                  </a:lnTo>
                  <a:lnTo>
                    <a:pt x="621" y="1743"/>
                  </a:lnTo>
                  <a:lnTo>
                    <a:pt x="774" y="1811"/>
                  </a:lnTo>
                  <a:lnTo>
                    <a:pt x="944" y="1870"/>
                  </a:lnTo>
                  <a:lnTo>
                    <a:pt x="1122" y="1921"/>
                  </a:lnTo>
                  <a:lnTo>
                    <a:pt x="1309" y="1964"/>
                  </a:lnTo>
                  <a:lnTo>
                    <a:pt x="1505" y="1998"/>
                  </a:lnTo>
                  <a:lnTo>
                    <a:pt x="1709" y="2023"/>
                  </a:lnTo>
                  <a:lnTo>
                    <a:pt x="1921" y="2040"/>
                  </a:lnTo>
                  <a:lnTo>
                    <a:pt x="2363" y="2040"/>
                  </a:lnTo>
                  <a:lnTo>
                    <a:pt x="2576" y="2023"/>
                  </a:lnTo>
                  <a:lnTo>
                    <a:pt x="2780" y="1998"/>
                  </a:lnTo>
                  <a:lnTo>
                    <a:pt x="2975" y="1964"/>
                  </a:lnTo>
                  <a:lnTo>
                    <a:pt x="3162" y="1921"/>
                  </a:lnTo>
                  <a:lnTo>
                    <a:pt x="3340" y="1870"/>
                  </a:lnTo>
                  <a:lnTo>
                    <a:pt x="3510" y="1811"/>
                  </a:lnTo>
                  <a:lnTo>
                    <a:pt x="3663" y="1743"/>
                  </a:lnTo>
                  <a:lnTo>
                    <a:pt x="3799" y="1675"/>
                  </a:lnTo>
                  <a:lnTo>
                    <a:pt x="3918" y="1598"/>
                  </a:lnTo>
                  <a:lnTo>
                    <a:pt x="4029" y="1513"/>
                  </a:lnTo>
                  <a:lnTo>
                    <a:pt x="4122" y="1420"/>
                  </a:lnTo>
                  <a:lnTo>
                    <a:pt x="4190" y="1326"/>
                  </a:lnTo>
                  <a:lnTo>
                    <a:pt x="4250" y="1233"/>
                  </a:lnTo>
                  <a:lnTo>
                    <a:pt x="4267" y="1182"/>
                  </a:lnTo>
                  <a:lnTo>
                    <a:pt x="4275" y="1131"/>
                  </a:lnTo>
                  <a:lnTo>
                    <a:pt x="4284" y="1080"/>
                  </a:lnTo>
                  <a:lnTo>
                    <a:pt x="4292" y="1020"/>
                  </a:lnTo>
                  <a:lnTo>
                    <a:pt x="4284" y="969"/>
                  </a:lnTo>
                  <a:lnTo>
                    <a:pt x="4275" y="918"/>
                  </a:lnTo>
                  <a:lnTo>
                    <a:pt x="4267" y="867"/>
                  </a:lnTo>
                  <a:lnTo>
                    <a:pt x="4250" y="816"/>
                  </a:lnTo>
                  <a:lnTo>
                    <a:pt x="4190" y="723"/>
                  </a:lnTo>
                  <a:lnTo>
                    <a:pt x="4122" y="629"/>
                  </a:lnTo>
                  <a:lnTo>
                    <a:pt x="4029" y="536"/>
                  </a:lnTo>
                  <a:lnTo>
                    <a:pt x="3918" y="451"/>
                  </a:lnTo>
                  <a:lnTo>
                    <a:pt x="3799" y="374"/>
                  </a:lnTo>
                  <a:lnTo>
                    <a:pt x="3663" y="306"/>
                  </a:lnTo>
                  <a:lnTo>
                    <a:pt x="3510" y="238"/>
                  </a:lnTo>
                  <a:lnTo>
                    <a:pt x="3340" y="179"/>
                  </a:lnTo>
                  <a:lnTo>
                    <a:pt x="3162" y="128"/>
                  </a:lnTo>
                  <a:lnTo>
                    <a:pt x="2975" y="85"/>
                  </a:lnTo>
                  <a:lnTo>
                    <a:pt x="2780" y="51"/>
                  </a:lnTo>
                  <a:lnTo>
                    <a:pt x="2576" y="26"/>
                  </a:lnTo>
                  <a:lnTo>
                    <a:pt x="2363" y="9"/>
                  </a:lnTo>
                  <a:lnTo>
                    <a:pt x="21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36"/>
            <p:cNvSpPr/>
            <p:nvPr/>
          </p:nvSpPr>
          <p:spPr>
            <a:xfrm>
              <a:off x="6909964" y="3882312"/>
              <a:ext cx="216237" cy="102656"/>
            </a:xfrm>
            <a:custGeom>
              <a:rect b="b" l="l" r="r" t="t"/>
              <a:pathLst>
                <a:path extrusionOk="0" h="1259" w="2652">
                  <a:moveTo>
                    <a:pt x="1326" y="0"/>
                  </a:moveTo>
                  <a:lnTo>
                    <a:pt x="1190" y="9"/>
                  </a:lnTo>
                  <a:lnTo>
                    <a:pt x="1063" y="17"/>
                  </a:lnTo>
                  <a:lnTo>
                    <a:pt x="935" y="34"/>
                  </a:lnTo>
                  <a:lnTo>
                    <a:pt x="808" y="51"/>
                  </a:lnTo>
                  <a:lnTo>
                    <a:pt x="697" y="77"/>
                  </a:lnTo>
                  <a:lnTo>
                    <a:pt x="587" y="111"/>
                  </a:lnTo>
                  <a:lnTo>
                    <a:pt x="485" y="145"/>
                  </a:lnTo>
                  <a:lnTo>
                    <a:pt x="391" y="187"/>
                  </a:lnTo>
                  <a:lnTo>
                    <a:pt x="306" y="230"/>
                  </a:lnTo>
                  <a:lnTo>
                    <a:pt x="230" y="281"/>
                  </a:lnTo>
                  <a:lnTo>
                    <a:pt x="162" y="332"/>
                  </a:lnTo>
                  <a:lnTo>
                    <a:pt x="111" y="391"/>
                  </a:lnTo>
                  <a:lnTo>
                    <a:pt x="60" y="442"/>
                  </a:lnTo>
                  <a:lnTo>
                    <a:pt x="34" y="510"/>
                  </a:lnTo>
                  <a:lnTo>
                    <a:pt x="9" y="570"/>
                  </a:lnTo>
                  <a:lnTo>
                    <a:pt x="0" y="629"/>
                  </a:lnTo>
                  <a:lnTo>
                    <a:pt x="9" y="697"/>
                  </a:lnTo>
                  <a:lnTo>
                    <a:pt x="34" y="757"/>
                  </a:lnTo>
                  <a:lnTo>
                    <a:pt x="60" y="816"/>
                  </a:lnTo>
                  <a:lnTo>
                    <a:pt x="111" y="876"/>
                  </a:lnTo>
                  <a:lnTo>
                    <a:pt x="162" y="935"/>
                  </a:lnTo>
                  <a:lnTo>
                    <a:pt x="230" y="986"/>
                  </a:lnTo>
                  <a:lnTo>
                    <a:pt x="306" y="1029"/>
                  </a:lnTo>
                  <a:lnTo>
                    <a:pt x="391" y="1080"/>
                  </a:lnTo>
                  <a:lnTo>
                    <a:pt x="485" y="1122"/>
                  </a:lnTo>
                  <a:lnTo>
                    <a:pt x="587" y="1156"/>
                  </a:lnTo>
                  <a:lnTo>
                    <a:pt x="697" y="1182"/>
                  </a:lnTo>
                  <a:lnTo>
                    <a:pt x="808" y="1216"/>
                  </a:lnTo>
                  <a:lnTo>
                    <a:pt x="935" y="1233"/>
                  </a:lnTo>
                  <a:lnTo>
                    <a:pt x="1063" y="1250"/>
                  </a:lnTo>
                  <a:lnTo>
                    <a:pt x="1190" y="1258"/>
                  </a:lnTo>
                  <a:lnTo>
                    <a:pt x="1462" y="1258"/>
                  </a:lnTo>
                  <a:lnTo>
                    <a:pt x="1590" y="1250"/>
                  </a:lnTo>
                  <a:lnTo>
                    <a:pt x="1717" y="1233"/>
                  </a:lnTo>
                  <a:lnTo>
                    <a:pt x="1845" y="1216"/>
                  </a:lnTo>
                  <a:lnTo>
                    <a:pt x="1955" y="1182"/>
                  </a:lnTo>
                  <a:lnTo>
                    <a:pt x="2066" y="1156"/>
                  </a:lnTo>
                  <a:lnTo>
                    <a:pt x="2167" y="1122"/>
                  </a:lnTo>
                  <a:lnTo>
                    <a:pt x="2261" y="1080"/>
                  </a:lnTo>
                  <a:lnTo>
                    <a:pt x="2346" y="1029"/>
                  </a:lnTo>
                  <a:lnTo>
                    <a:pt x="2422" y="986"/>
                  </a:lnTo>
                  <a:lnTo>
                    <a:pt x="2490" y="935"/>
                  </a:lnTo>
                  <a:lnTo>
                    <a:pt x="2550" y="876"/>
                  </a:lnTo>
                  <a:lnTo>
                    <a:pt x="2592" y="816"/>
                  </a:lnTo>
                  <a:lnTo>
                    <a:pt x="2626" y="757"/>
                  </a:lnTo>
                  <a:lnTo>
                    <a:pt x="2643" y="697"/>
                  </a:lnTo>
                  <a:lnTo>
                    <a:pt x="2652" y="629"/>
                  </a:lnTo>
                  <a:lnTo>
                    <a:pt x="2643" y="570"/>
                  </a:lnTo>
                  <a:lnTo>
                    <a:pt x="2626" y="510"/>
                  </a:lnTo>
                  <a:lnTo>
                    <a:pt x="2592" y="442"/>
                  </a:lnTo>
                  <a:lnTo>
                    <a:pt x="2550" y="391"/>
                  </a:lnTo>
                  <a:lnTo>
                    <a:pt x="2490" y="332"/>
                  </a:lnTo>
                  <a:lnTo>
                    <a:pt x="2422" y="281"/>
                  </a:lnTo>
                  <a:lnTo>
                    <a:pt x="2346" y="230"/>
                  </a:lnTo>
                  <a:lnTo>
                    <a:pt x="2261" y="187"/>
                  </a:lnTo>
                  <a:lnTo>
                    <a:pt x="2167" y="145"/>
                  </a:lnTo>
                  <a:lnTo>
                    <a:pt x="2066" y="111"/>
                  </a:lnTo>
                  <a:lnTo>
                    <a:pt x="1955" y="77"/>
                  </a:lnTo>
                  <a:lnTo>
                    <a:pt x="1845" y="51"/>
                  </a:lnTo>
                  <a:lnTo>
                    <a:pt x="1717" y="34"/>
                  </a:lnTo>
                  <a:lnTo>
                    <a:pt x="1590" y="17"/>
                  </a:lnTo>
                  <a:lnTo>
                    <a:pt x="1462" y="9"/>
                  </a:lnTo>
                  <a:lnTo>
                    <a:pt x="13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36"/>
            <p:cNvSpPr/>
            <p:nvPr/>
          </p:nvSpPr>
          <p:spPr>
            <a:xfrm>
              <a:off x="7499717" y="3102654"/>
              <a:ext cx="3285554" cy="359091"/>
            </a:xfrm>
            <a:custGeom>
              <a:rect b="b" l="l" r="r" t="t"/>
              <a:pathLst>
                <a:path extrusionOk="0" h="4404" w="40295">
                  <a:moveTo>
                    <a:pt x="26" y="0"/>
                  </a:moveTo>
                  <a:lnTo>
                    <a:pt x="0" y="264"/>
                  </a:lnTo>
                  <a:lnTo>
                    <a:pt x="40219" y="4403"/>
                  </a:lnTo>
                  <a:lnTo>
                    <a:pt x="40295" y="3681"/>
                  </a:lnTo>
                  <a:lnTo>
                    <a:pt x="2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6"/>
            <p:cNvSpPr/>
            <p:nvPr/>
          </p:nvSpPr>
          <p:spPr>
            <a:xfrm>
              <a:off x="7070020" y="2815725"/>
              <a:ext cx="731881" cy="815049"/>
            </a:xfrm>
            <a:custGeom>
              <a:rect b="b" l="l" r="r" t="t"/>
              <a:pathLst>
                <a:path extrusionOk="0" h="9996" w="8976">
                  <a:moveTo>
                    <a:pt x="4259" y="1"/>
                  </a:moveTo>
                  <a:lnTo>
                    <a:pt x="4029" y="9"/>
                  </a:lnTo>
                  <a:lnTo>
                    <a:pt x="3808" y="26"/>
                  </a:lnTo>
                  <a:lnTo>
                    <a:pt x="3587" y="43"/>
                  </a:lnTo>
                  <a:lnTo>
                    <a:pt x="3366" y="69"/>
                  </a:lnTo>
                  <a:lnTo>
                    <a:pt x="3154" y="94"/>
                  </a:lnTo>
                  <a:lnTo>
                    <a:pt x="2950" y="128"/>
                  </a:lnTo>
                  <a:lnTo>
                    <a:pt x="2746" y="162"/>
                  </a:lnTo>
                  <a:lnTo>
                    <a:pt x="2542" y="205"/>
                  </a:lnTo>
                  <a:lnTo>
                    <a:pt x="2355" y="256"/>
                  </a:lnTo>
                  <a:lnTo>
                    <a:pt x="2159" y="307"/>
                  </a:lnTo>
                  <a:lnTo>
                    <a:pt x="1981" y="358"/>
                  </a:lnTo>
                  <a:lnTo>
                    <a:pt x="1802" y="417"/>
                  </a:lnTo>
                  <a:lnTo>
                    <a:pt x="1632" y="485"/>
                  </a:lnTo>
                  <a:lnTo>
                    <a:pt x="1471" y="553"/>
                  </a:lnTo>
                  <a:lnTo>
                    <a:pt x="1318" y="621"/>
                  </a:lnTo>
                  <a:lnTo>
                    <a:pt x="1165" y="698"/>
                  </a:lnTo>
                  <a:lnTo>
                    <a:pt x="1029" y="774"/>
                  </a:lnTo>
                  <a:lnTo>
                    <a:pt x="893" y="851"/>
                  </a:lnTo>
                  <a:lnTo>
                    <a:pt x="765" y="936"/>
                  </a:lnTo>
                  <a:lnTo>
                    <a:pt x="655" y="1021"/>
                  </a:lnTo>
                  <a:lnTo>
                    <a:pt x="544" y="1114"/>
                  </a:lnTo>
                  <a:lnTo>
                    <a:pt x="442" y="1208"/>
                  </a:lnTo>
                  <a:lnTo>
                    <a:pt x="357" y="1301"/>
                  </a:lnTo>
                  <a:lnTo>
                    <a:pt x="272" y="1395"/>
                  </a:lnTo>
                  <a:lnTo>
                    <a:pt x="204" y="1497"/>
                  </a:lnTo>
                  <a:lnTo>
                    <a:pt x="145" y="1599"/>
                  </a:lnTo>
                  <a:lnTo>
                    <a:pt x="94" y="1701"/>
                  </a:lnTo>
                  <a:lnTo>
                    <a:pt x="52" y="1803"/>
                  </a:lnTo>
                  <a:lnTo>
                    <a:pt x="26" y="1913"/>
                  </a:lnTo>
                  <a:lnTo>
                    <a:pt x="9" y="2024"/>
                  </a:lnTo>
                  <a:lnTo>
                    <a:pt x="1" y="2126"/>
                  </a:lnTo>
                  <a:lnTo>
                    <a:pt x="1" y="7863"/>
                  </a:lnTo>
                  <a:lnTo>
                    <a:pt x="9" y="7973"/>
                  </a:lnTo>
                  <a:lnTo>
                    <a:pt x="26" y="8084"/>
                  </a:lnTo>
                  <a:lnTo>
                    <a:pt x="52" y="8186"/>
                  </a:lnTo>
                  <a:lnTo>
                    <a:pt x="94" y="8296"/>
                  </a:lnTo>
                  <a:lnTo>
                    <a:pt x="145" y="8398"/>
                  </a:lnTo>
                  <a:lnTo>
                    <a:pt x="204" y="8500"/>
                  </a:lnTo>
                  <a:lnTo>
                    <a:pt x="272" y="8594"/>
                  </a:lnTo>
                  <a:lnTo>
                    <a:pt x="357" y="8696"/>
                  </a:lnTo>
                  <a:lnTo>
                    <a:pt x="442" y="8789"/>
                  </a:lnTo>
                  <a:lnTo>
                    <a:pt x="544" y="8883"/>
                  </a:lnTo>
                  <a:lnTo>
                    <a:pt x="655" y="8968"/>
                  </a:lnTo>
                  <a:lnTo>
                    <a:pt x="765" y="9053"/>
                  </a:lnTo>
                  <a:lnTo>
                    <a:pt x="893" y="9138"/>
                  </a:lnTo>
                  <a:lnTo>
                    <a:pt x="1029" y="9223"/>
                  </a:lnTo>
                  <a:lnTo>
                    <a:pt x="1165" y="9299"/>
                  </a:lnTo>
                  <a:lnTo>
                    <a:pt x="1318" y="9375"/>
                  </a:lnTo>
                  <a:lnTo>
                    <a:pt x="1471" y="9443"/>
                  </a:lnTo>
                  <a:lnTo>
                    <a:pt x="1632" y="9511"/>
                  </a:lnTo>
                  <a:lnTo>
                    <a:pt x="1802" y="9571"/>
                  </a:lnTo>
                  <a:lnTo>
                    <a:pt x="1981" y="9630"/>
                  </a:lnTo>
                  <a:lnTo>
                    <a:pt x="2159" y="9690"/>
                  </a:lnTo>
                  <a:lnTo>
                    <a:pt x="2355" y="9741"/>
                  </a:lnTo>
                  <a:lnTo>
                    <a:pt x="2542" y="9783"/>
                  </a:lnTo>
                  <a:lnTo>
                    <a:pt x="2746" y="9826"/>
                  </a:lnTo>
                  <a:lnTo>
                    <a:pt x="2950" y="9868"/>
                  </a:lnTo>
                  <a:lnTo>
                    <a:pt x="3154" y="9902"/>
                  </a:lnTo>
                  <a:lnTo>
                    <a:pt x="3366" y="9928"/>
                  </a:lnTo>
                  <a:lnTo>
                    <a:pt x="3587" y="9953"/>
                  </a:lnTo>
                  <a:lnTo>
                    <a:pt x="3808" y="9970"/>
                  </a:lnTo>
                  <a:lnTo>
                    <a:pt x="4029" y="9987"/>
                  </a:lnTo>
                  <a:lnTo>
                    <a:pt x="4259" y="9996"/>
                  </a:lnTo>
                  <a:lnTo>
                    <a:pt x="4718" y="9996"/>
                  </a:lnTo>
                  <a:lnTo>
                    <a:pt x="4947" y="9987"/>
                  </a:lnTo>
                  <a:lnTo>
                    <a:pt x="5168" y="9970"/>
                  </a:lnTo>
                  <a:lnTo>
                    <a:pt x="5389" y="9953"/>
                  </a:lnTo>
                  <a:lnTo>
                    <a:pt x="5610" y="9928"/>
                  </a:lnTo>
                  <a:lnTo>
                    <a:pt x="5823" y="9902"/>
                  </a:lnTo>
                  <a:lnTo>
                    <a:pt x="6026" y="9868"/>
                  </a:lnTo>
                  <a:lnTo>
                    <a:pt x="6230" y="9826"/>
                  </a:lnTo>
                  <a:lnTo>
                    <a:pt x="6434" y="9783"/>
                  </a:lnTo>
                  <a:lnTo>
                    <a:pt x="6630" y="9741"/>
                  </a:lnTo>
                  <a:lnTo>
                    <a:pt x="6817" y="9690"/>
                  </a:lnTo>
                  <a:lnTo>
                    <a:pt x="6995" y="9630"/>
                  </a:lnTo>
                  <a:lnTo>
                    <a:pt x="7174" y="9571"/>
                  </a:lnTo>
                  <a:lnTo>
                    <a:pt x="7344" y="9511"/>
                  </a:lnTo>
                  <a:lnTo>
                    <a:pt x="7505" y="9443"/>
                  </a:lnTo>
                  <a:lnTo>
                    <a:pt x="7658" y="9375"/>
                  </a:lnTo>
                  <a:lnTo>
                    <a:pt x="7811" y="9299"/>
                  </a:lnTo>
                  <a:lnTo>
                    <a:pt x="7947" y="9223"/>
                  </a:lnTo>
                  <a:lnTo>
                    <a:pt x="8083" y="9138"/>
                  </a:lnTo>
                  <a:lnTo>
                    <a:pt x="8211" y="9053"/>
                  </a:lnTo>
                  <a:lnTo>
                    <a:pt x="8321" y="8968"/>
                  </a:lnTo>
                  <a:lnTo>
                    <a:pt x="8432" y="8883"/>
                  </a:lnTo>
                  <a:lnTo>
                    <a:pt x="8534" y="8789"/>
                  </a:lnTo>
                  <a:lnTo>
                    <a:pt x="8619" y="8696"/>
                  </a:lnTo>
                  <a:lnTo>
                    <a:pt x="8704" y="8594"/>
                  </a:lnTo>
                  <a:lnTo>
                    <a:pt x="8772" y="8500"/>
                  </a:lnTo>
                  <a:lnTo>
                    <a:pt x="8831" y="8398"/>
                  </a:lnTo>
                  <a:lnTo>
                    <a:pt x="8882" y="8296"/>
                  </a:lnTo>
                  <a:lnTo>
                    <a:pt x="8925" y="8186"/>
                  </a:lnTo>
                  <a:lnTo>
                    <a:pt x="8950" y="8084"/>
                  </a:lnTo>
                  <a:lnTo>
                    <a:pt x="8967" y="7973"/>
                  </a:lnTo>
                  <a:lnTo>
                    <a:pt x="8976" y="7863"/>
                  </a:lnTo>
                  <a:lnTo>
                    <a:pt x="8976" y="2126"/>
                  </a:lnTo>
                  <a:lnTo>
                    <a:pt x="8967" y="2024"/>
                  </a:lnTo>
                  <a:lnTo>
                    <a:pt x="8950" y="1913"/>
                  </a:lnTo>
                  <a:lnTo>
                    <a:pt x="8925" y="1803"/>
                  </a:lnTo>
                  <a:lnTo>
                    <a:pt x="8882" y="1701"/>
                  </a:lnTo>
                  <a:lnTo>
                    <a:pt x="8831" y="1599"/>
                  </a:lnTo>
                  <a:lnTo>
                    <a:pt x="8772" y="1497"/>
                  </a:lnTo>
                  <a:lnTo>
                    <a:pt x="8704" y="1395"/>
                  </a:lnTo>
                  <a:lnTo>
                    <a:pt x="8619" y="1301"/>
                  </a:lnTo>
                  <a:lnTo>
                    <a:pt x="8534" y="1208"/>
                  </a:lnTo>
                  <a:lnTo>
                    <a:pt x="8432" y="1114"/>
                  </a:lnTo>
                  <a:lnTo>
                    <a:pt x="8321" y="1021"/>
                  </a:lnTo>
                  <a:lnTo>
                    <a:pt x="8211" y="936"/>
                  </a:lnTo>
                  <a:lnTo>
                    <a:pt x="8083" y="851"/>
                  </a:lnTo>
                  <a:lnTo>
                    <a:pt x="7947" y="774"/>
                  </a:lnTo>
                  <a:lnTo>
                    <a:pt x="7811" y="698"/>
                  </a:lnTo>
                  <a:lnTo>
                    <a:pt x="7658" y="621"/>
                  </a:lnTo>
                  <a:lnTo>
                    <a:pt x="7505" y="553"/>
                  </a:lnTo>
                  <a:lnTo>
                    <a:pt x="7344" y="485"/>
                  </a:lnTo>
                  <a:lnTo>
                    <a:pt x="7174" y="417"/>
                  </a:lnTo>
                  <a:lnTo>
                    <a:pt x="6995" y="358"/>
                  </a:lnTo>
                  <a:lnTo>
                    <a:pt x="6817" y="307"/>
                  </a:lnTo>
                  <a:lnTo>
                    <a:pt x="6630" y="256"/>
                  </a:lnTo>
                  <a:lnTo>
                    <a:pt x="6434" y="205"/>
                  </a:lnTo>
                  <a:lnTo>
                    <a:pt x="6230" y="162"/>
                  </a:lnTo>
                  <a:lnTo>
                    <a:pt x="6026" y="128"/>
                  </a:lnTo>
                  <a:lnTo>
                    <a:pt x="5823" y="94"/>
                  </a:lnTo>
                  <a:lnTo>
                    <a:pt x="5610" y="69"/>
                  </a:lnTo>
                  <a:lnTo>
                    <a:pt x="5389" y="43"/>
                  </a:lnTo>
                  <a:lnTo>
                    <a:pt x="5168" y="26"/>
                  </a:lnTo>
                  <a:lnTo>
                    <a:pt x="4947" y="9"/>
                  </a:lnTo>
                  <a:lnTo>
                    <a:pt x="47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36"/>
            <p:cNvSpPr/>
            <p:nvPr/>
          </p:nvSpPr>
          <p:spPr>
            <a:xfrm>
              <a:off x="7119187" y="2855923"/>
              <a:ext cx="633546" cy="300873"/>
            </a:xfrm>
            <a:custGeom>
              <a:rect b="b" l="l" r="r" t="t"/>
              <a:pathLst>
                <a:path extrusionOk="0" h="3690" w="7770">
                  <a:moveTo>
                    <a:pt x="3885" y="1"/>
                  </a:moveTo>
                  <a:lnTo>
                    <a:pt x="3486" y="9"/>
                  </a:lnTo>
                  <a:lnTo>
                    <a:pt x="3103" y="35"/>
                  </a:lnTo>
                  <a:lnTo>
                    <a:pt x="2729" y="77"/>
                  </a:lnTo>
                  <a:lnTo>
                    <a:pt x="2372" y="145"/>
                  </a:lnTo>
                  <a:lnTo>
                    <a:pt x="2032" y="222"/>
                  </a:lnTo>
                  <a:lnTo>
                    <a:pt x="1718" y="315"/>
                  </a:lnTo>
                  <a:lnTo>
                    <a:pt x="1420" y="417"/>
                  </a:lnTo>
                  <a:lnTo>
                    <a:pt x="1276" y="477"/>
                  </a:lnTo>
                  <a:lnTo>
                    <a:pt x="1140" y="536"/>
                  </a:lnTo>
                  <a:lnTo>
                    <a:pt x="1012" y="604"/>
                  </a:lnTo>
                  <a:lnTo>
                    <a:pt x="893" y="664"/>
                  </a:lnTo>
                  <a:lnTo>
                    <a:pt x="774" y="740"/>
                  </a:lnTo>
                  <a:lnTo>
                    <a:pt x="664" y="808"/>
                  </a:lnTo>
                  <a:lnTo>
                    <a:pt x="570" y="885"/>
                  </a:lnTo>
                  <a:lnTo>
                    <a:pt x="477" y="961"/>
                  </a:lnTo>
                  <a:lnTo>
                    <a:pt x="383" y="1038"/>
                  </a:lnTo>
                  <a:lnTo>
                    <a:pt x="307" y="1123"/>
                  </a:lnTo>
                  <a:lnTo>
                    <a:pt x="239" y="1208"/>
                  </a:lnTo>
                  <a:lnTo>
                    <a:pt x="179" y="1293"/>
                  </a:lnTo>
                  <a:lnTo>
                    <a:pt x="128" y="1378"/>
                  </a:lnTo>
                  <a:lnTo>
                    <a:pt x="86" y="1471"/>
                  </a:lnTo>
                  <a:lnTo>
                    <a:pt x="52" y="1565"/>
                  </a:lnTo>
                  <a:lnTo>
                    <a:pt x="26" y="1650"/>
                  </a:lnTo>
                  <a:lnTo>
                    <a:pt x="9" y="1743"/>
                  </a:lnTo>
                  <a:lnTo>
                    <a:pt x="1" y="1845"/>
                  </a:lnTo>
                  <a:lnTo>
                    <a:pt x="9" y="1939"/>
                  </a:lnTo>
                  <a:lnTo>
                    <a:pt x="26" y="2032"/>
                  </a:lnTo>
                  <a:lnTo>
                    <a:pt x="52" y="2126"/>
                  </a:lnTo>
                  <a:lnTo>
                    <a:pt x="86" y="2211"/>
                  </a:lnTo>
                  <a:lnTo>
                    <a:pt x="128" y="2304"/>
                  </a:lnTo>
                  <a:lnTo>
                    <a:pt x="179" y="2389"/>
                  </a:lnTo>
                  <a:lnTo>
                    <a:pt x="239" y="2474"/>
                  </a:lnTo>
                  <a:lnTo>
                    <a:pt x="307" y="2559"/>
                  </a:lnTo>
                  <a:lnTo>
                    <a:pt x="383" y="2644"/>
                  </a:lnTo>
                  <a:lnTo>
                    <a:pt x="477" y="2721"/>
                  </a:lnTo>
                  <a:lnTo>
                    <a:pt x="570" y="2797"/>
                  </a:lnTo>
                  <a:lnTo>
                    <a:pt x="664" y="2873"/>
                  </a:lnTo>
                  <a:lnTo>
                    <a:pt x="774" y="2941"/>
                  </a:lnTo>
                  <a:lnTo>
                    <a:pt x="893" y="3018"/>
                  </a:lnTo>
                  <a:lnTo>
                    <a:pt x="1012" y="3077"/>
                  </a:lnTo>
                  <a:lnTo>
                    <a:pt x="1140" y="3145"/>
                  </a:lnTo>
                  <a:lnTo>
                    <a:pt x="1276" y="3205"/>
                  </a:lnTo>
                  <a:lnTo>
                    <a:pt x="1420" y="3264"/>
                  </a:lnTo>
                  <a:lnTo>
                    <a:pt x="1718" y="3375"/>
                  </a:lnTo>
                  <a:lnTo>
                    <a:pt x="2032" y="3460"/>
                  </a:lnTo>
                  <a:lnTo>
                    <a:pt x="2372" y="3545"/>
                  </a:lnTo>
                  <a:lnTo>
                    <a:pt x="2729" y="3604"/>
                  </a:lnTo>
                  <a:lnTo>
                    <a:pt x="3103" y="3647"/>
                  </a:lnTo>
                  <a:lnTo>
                    <a:pt x="3486" y="3672"/>
                  </a:lnTo>
                  <a:lnTo>
                    <a:pt x="3885" y="3689"/>
                  </a:lnTo>
                  <a:lnTo>
                    <a:pt x="4285" y="3672"/>
                  </a:lnTo>
                  <a:lnTo>
                    <a:pt x="4667" y="3647"/>
                  </a:lnTo>
                  <a:lnTo>
                    <a:pt x="5041" y="3604"/>
                  </a:lnTo>
                  <a:lnTo>
                    <a:pt x="5398" y="3545"/>
                  </a:lnTo>
                  <a:lnTo>
                    <a:pt x="5738" y="3460"/>
                  </a:lnTo>
                  <a:lnTo>
                    <a:pt x="6052" y="3375"/>
                  </a:lnTo>
                  <a:lnTo>
                    <a:pt x="6350" y="3264"/>
                  </a:lnTo>
                  <a:lnTo>
                    <a:pt x="6494" y="3205"/>
                  </a:lnTo>
                  <a:lnTo>
                    <a:pt x="6630" y="3145"/>
                  </a:lnTo>
                  <a:lnTo>
                    <a:pt x="6758" y="3077"/>
                  </a:lnTo>
                  <a:lnTo>
                    <a:pt x="6877" y="3018"/>
                  </a:lnTo>
                  <a:lnTo>
                    <a:pt x="6996" y="2941"/>
                  </a:lnTo>
                  <a:lnTo>
                    <a:pt x="7106" y="2873"/>
                  </a:lnTo>
                  <a:lnTo>
                    <a:pt x="7200" y="2797"/>
                  </a:lnTo>
                  <a:lnTo>
                    <a:pt x="7293" y="2721"/>
                  </a:lnTo>
                  <a:lnTo>
                    <a:pt x="7387" y="2644"/>
                  </a:lnTo>
                  <a:lnTo>
                    <a:pt x="7463" y="2559"/>
                  </a:lnTo>
                  <a:lnTo>
                    <a:pt x="7531" y="2474"/>
                  </a:lnTo>
                  <a:lnTo>
                    <a:pt x="7591" y="2389"/>
                  </a:lnTo>
                  <a:lnTo>
                    <a:pt x="7642" y="2304"/>
                  </a:lnTo>
                  <a:lnTo>
                    <a:pt x="7684" y="2211"/>
                  </a:lnTo>
                  <a:lnTo>
                    <a:pt x="7718" y="2126"/>
                  </a:lnTo>
                  <a:lnTo>
                    <a:pt x="7744" y="2032"/>
                  </a:lnTo>
                  <a:lnTo>
                    <a:pt x="7761" y="1939"/>
                  </a:lnTo>
                  <a:lnTo>
                    <a:pt x="7769" y="1845"/>
                  </a:lnTo>
                  <a:lnTo>
                    <a:pt x="7761" y="1743"/>
                  </a:lnTo>
                  <a:lnTo>
                    <a:pt x="7744" y="1650"/>
                  </a:lnTo>
                  <a:lnTo>
                    <a:pt x="7718" y="1565"/>
                  </a:lnTo>
                  <a:lnTo>
                    <a:pt x="7684" y="1471"/>
                  </a:lnTo>
                  <a:lnTo>
                    <a:pt x="7642" y="1378"/>
                  </a:lnTo>
                  <a:lnTo>
                    <a:pt x="7591" y="1293"/>
                  </a:lnTo>
                  <a:lnTo>
                    <a:pt x="7531" y="1208"/>
                  </a:lnTo>
                  <a:lnTo>
                    <a:pt x="7463" y="1123"/>
                  </a:lnTo>
                  <a:lnTo>
                    <a:pt x="7387" y="1038"/>
                  </a:lnTo>
                  <a:lnTo>
                    <a:pt x="7293" y="961"/>
                  </a:lnTo>
                  <a:lnTo>
                    <a:pt x="7200" y="885"/>
                  </a:lnTo>
                  <a:lnTo>
                    <a:pt x="7106" y="808"/>
                  </a:lnTo>
                  <a:lnTo>
                    <a:pt x="6996" y="740"/>
                  </a:lnTo>
                  <a:lnTo>
                    <a:pt x="6877" y="664"/>
                  </a:lnTo>
                  <a:lnTo>
                    <a:pt x="6758" y="604"/>
                  </a:lnTo>
                  <a:lnTo>
                    <a:pt x="6630" y="536"/>
                  </a:lnTo>
                  <a:lnTo>
                    <a:pt x="6494" y="477"/>
                  </a:lnTo>
                  <a:lnTo>
                    <a:pt x="6350" y="417"/>
                  </a:lnTo>
                  <a:lnTo>
                    <a:pt x="6052" y="315"/>
                  </a:lnTo>
                  <a:lnTo>
                    <a:pt x="5738" y="222"/>
                  </a:lnTo>
                  <a:lnTo>
                    <a:pt x="5398" y="145"/>
                  </a:lnTo>
                  <a:lnTo>
                    <a:pt x="5041" y="77"/>
                  </a:lnTo>
                  <a:lnTo>
                    <a:pt x="4667" y="35"/>
                  </a:lnTo>
                  <a:lnTo>
                    <a:pt x="4285" y="9"/>
                  </a:lnTo>
                  <a:lnTo>
                    <a:pt x="388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6"/>
            <p:cNvSpPr/>
            <p:nvPr/>
          </p:nvSpPr>
          <p:spPr>
            <a:xfrm>
              <a:off x="7261957" y="2923191"/>
              <a:ext cx="348002" cy="165684"/>
            </a:xfrm>
            <a:custGeom>
              <a:rect b="b" l="l" r="r" t="t"/>
              <a:pathLst>
                <a:path extrusionOk="0" h="2032" w="4268">
                  <a:moveTo>
                    <a:pt x="2134" y="0"/>
                  </a:moveTo>
                  <a:lnTo>
                    <a:pt x="1913" y="9"/>
                  </a:lnTo>
                  <a:lnTo>
                    <a:pt x="1701" y="26"/>
                  </a:lnTo>
                  <a:lnTo>
                    <a:pt x="1497" y="51"/>
                  </a:lnTo>
                  <a:lnTo>
                    <a:pt x="1301" y="85"/>
                  </a:lnTo>
                  <a:lnTo>
                    <a:pt x="1114" y="128"/>
                  </a:lnTo>
                  <a:lnTo>
                    <a:pt x="944" y="179"/>
                  </a:lnTo>
                  <a:lnTo>
                    <a:pt x="774" y="238"/>
                  </a:lnTo>
                  <a:lnTo>
                    <a:pt x="630" y="298"/>
                  </a:lnTo>
                  <a:lnTo>
                    <a:pt x="485" y="374"/>
                  </a:lnTo>
                  <a:lnTo>
                    <a:pt x="366" y="451"/>
                  </a:lnTo>
                  <a:lnTo>
                    <a:pt x="256" y="536"/>
                  </a:lnTo>
                  <a:lnTo>
                    <a:pt x="171" y="621"/>
                  </a:lnTo>
                  <a:lnTo>
                    <a:pt x="94" y="714"/>
                  </a:lnTo>
                  <a:lnTo>
                    <a:pt x="43" y="816"/>
                  </a:lnTo>
                  <a:lnTo>
                    <a:pt x="26" y="859"/>
                  </a:lnTo>
                  <a:lnTo>
                    <a:pt x="9" y="910"/>
                  </a:lnTo>
                  <a:lnTo>
                    <a:pt x="1" y="961"/>
                  </a:lnTo>
                  <a:lnTo>
                    <a:pt x="1" y="1020"/>
                  </a:lnTo>
                  <a:lnTo>
                    <a:pt x="1" y="1071"/>
                  </a:lnTo>
                  <a:lnTo>
                    <a:pt x="9" y="1122"/>
                  </a:lnTo>
                  <a:lnTo>
                    <a:pt x="26" y="1173"/>
                  </a:lnTo>
                  <a:lnTo>
                    <a:pt x="43" y="1224"/>
                  </a:lnTo>
                  <a:lnTo>
                    <a:pt x="94" y="1318"/>
                  </a:lnTo>
                  <a:lnTo>
                    <a:pt x="171" y="1411"/>
                  </a:lnTo>
                  <a:lnTo>
                    <a:pt x="256" y="1496"/>
                  </a:lnTo>
                  <a:lnTo>
                    <a:pt x="366" y="1581"/>
                  </a:lnTo>
                  <a:lnTo>
                    <a:pt x="485" y="1658"/>
                  </a:lnTo>
                  <a:lnTo>
                    <a:pt x="630" y="1734"/>
                  </a:lnTo>
                  <a:lnTo>
                    <a:pt x="774" y="1802"/>
                  </a:lnTo>
                  <a:lnTo>
                    <a:pt x="944" y="1853"/>
                  </a:lnTo>
                  <a:lnTo>
                    <a:pt x="1114" y="1904"/>
                  </a:lnTo>
                  <a:lnTo>
                    <a:pt x="1301" y="1947"/>
                  </a:lnTo>
                  <a:lnTo>
                    <a:pt x="1497" y="1980"/>
                  </a:lnTo>
                  <a:lnTo>
                    <a:pt x="1701" y="2006"/>
                  </a:lnTo>
                  <a:lnTo>
                    <a:pt x="1913" y="2023"/>
                  </a:lnTo>
                  <a:lnTo>
                    <a:pt x="2134" y="2031"/>
                  </a:lnTo>
                  <a:lnTo>
                    <a:pt x="2355" y="2023"/>
                  </a:lnTo>
                  <a:lnTo>
                    <a:pt x="2568" y="2006"/>
                  </a:lnTo>
                  <a:lnTo>
                    <a:pt x="2772" y="1980"/>
                  </a:lnTo>
                  <a:lnTo>
                    <a:pt x="2967" y="1947"/>
                  </a:lnTo>
                  <a:lnTo>
                    <a:pt x="3154" y="1904"/>
                  </a:lnTo>
                  <a:lnTo>
                    <a:pt x="3324" y="1853"/>
                  </a:lnTo>
                  <a:lnTo>
                    <a:pt x="3494" y="1802"/>
                  </a:lnTo>
                  <a:lnTo>
                    <a:pt x="3638" y="1734"/>
                  </a:lnTo>
                  <a:lnTo>
                    <a:pt x="3783" y="1658"/>
                  </a:lnTo>
                  <a:lnTo>
                    <a:pt x="3902" y="1581"/>
                  </a:lnTo>
                  <a:lnTo>
                    <a:pt x="4012" y="1496"/>
                  </a:lnTo>
                  <a:lnTo>
                    <a:pt x="4097" y="1411"/>
                  </a:lnTo>
                  <a:lnTo>
                    <a:pt x="4174" y="1318"/>
                  </a:lnTo>
                  <a:lnTo>
                    <a:pt x="4225" y="1224"/>
                  </a:lnTo>
                  <a:lnTo>
                    <a:pt x="4242" y="1173"/>
                  </a:lnTo>
                  <a:lnTo>
                    <a:pt x="4259" y="1122"/>
                  </a:lnTo>
                  <a:lnTo>
                    <a:pt x="4267" y="1071"/>
                  </a:lnTo>
                  <a:lnTo>
                    <a:pt x="4267" y="1020"/>
                  </a:lnTo>
                  <a:lnTo>
                    <a:pt x="4267" y="961"/>
                  </a:lnTo>
                  <a:lnTo>
                    <a:pt x="4259" y="910"/>
                  </a:lnTo>
                  <a:lnTo>
                    <a:pt x="4242" y="859"/>
                  </a:lnTo>
                  <a:lnTo>
                    <a:pt x="4225" y="816"/>
                  </a:lnTo>
                  <a:lnTo>
                    <a:pt x="4174" y="714"/>
                  </a:lnTo>
                  <a:lnTo>
                    <a:pt x="4097" y="621"/>
                  </a:lnTo>
                  <a:lnTo>
                    <a:pt x="4012" y="536"/>
                  </a:lnTo>
                  <a:lnTo>
                    <a:pt x="3902" y="451"/>
                  </a:lnTo>
                  <a:lnTo>
                    <a:pt x="3783" y="374"/>
                  </a:lnTo>
                  <a:lnTo>
                    <a:pt x="3638" y="298"/>
                  </a:lnTo>
                  <a:lnTo>
                    <a:pt x="3494" y="238"/>
                  </a:lnTo>
                  <a:lnTo>
                    <a:pt x="3324" y="179"/>
                  </a:lnTo>
                  <a:lnTo>
                    <a:pt x="3154" y="128"/>
                  </a:lnTo>
                  <a:lnTo>
                    <a:pt x="2967" y="85"/>
                  </a:lnTo>
                  <a:lnTo>
                    <a:pt x="2772" y="51"/>
                  </a:lnTo>
                  <a:lnTo>
                    <a:pt x="2568" y="26"/>
                  </a:lnTo>
                  <a:lnTo>
                    <a:pt x="2355" y="9"/>
                  </a:lnTo>
                  <a:lnTo>
                    <a:pt x="21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36"/>
            <p:cNvSpPr/>
            <p:nvPr/>
          </p:nvSpPr>
          <p:spPr>
            <a:xfrm>
              <a:off x="7328491" y="2955072"/>
              <a:ext cx="214933" cy="101922"/>
            </a:xfrm>
            <a:custGeom>
              <a:rect b="b" l="l" r="r" t="t"/>
              <a:pathLst>
                <a:path extrusionOk="0" h="1250" w="2636">
                  <a:moveTo>
                    <a:pt x="1182" y="0"/>
                  </a:moveTo>
                  <a:lnTo>
                    <a:pt x="1055" y="17"/>
                  </a:lnTo>
                  <a:lnTo>
                    <a:pt x="927" y="26"/>
                  </a:lnTo>
                  <a:lnTo>
                    <a:pt x="808" y="51"/>
                  </a:lnTo>
                  <a:lnTo>
                    <a:pt x="689" y="77"/>
                  </a:lnTo>
                  <a:lnTo>
                    <a:pt x="587" y="111"/>
                  </a:lnTo>
                  <a:lnTo>
                    <a:pt x="485" y="145"/>
                  </a:lnTo>
                  <a:lnTo>
                    <a:pt x="392" y="187"/>
                  </a:lnTo>
                  <a:lnTo>
                    <a:pt x="307" y="230"/>
                  </a:lnTo>
                  <a:lnTo>
                    <a:pt x="230" y="272"/>
                  </a:lnTo>
                  <a:lnTo>
                    <a:pt x="162" y="323"/>
                  </a:lnTo>
                  <a:lnTo>
                    <a:pt x="103" y="383"/>
                  </a:lnTo>
                  <a:lnTo>
                    <a:pt x="60" y="442"/>
                  </a:lnTo>
                  <a:lnTo>
                    <a:pt x="26" y="502"/>
                  </a:lnTo>
                  <a:lnTo>
                    <a:pt x="9" y="561"/>
                  </a:lnTo>
                  <a:lnTo>
                    <a:pt x="1" y="629"/>
                  </a:lnTo>
                  <a:lnTo>
                    <a:pt x="9" y="689"/>
                  </a:lnTo>
                  <a:lnTo>
                    <a:pt x="26" y="748"/>
                  </a:lnTo>
                  <a:lnTo>
                    <a:pt x="60" y="808"/>
                  </a:lnTo>
                  <a:lnTo>
                    <a:pt x="103" y="867"/>
                  </a:lnTo>
                  <a:lnTo>
                    <a:pt x="162" y="927"/>
                  </a:lnTo>
                  <a:lnTo>
                    <a:pt x="230" y="978"/>
                  </a:lnTo>
                  <a:lnTo>
                    <a:pt x="307" y="1020"/>
                  </a:lnTo>
                  <a:lnTo>
                    <a:pt x="392" y="1071"/>
                  </a:lnTo>
                  <a:lnTo>
                    <a:pt x="485" y="1105"/>
                  </a:lnTo>
                  <a:lnTo>
                    <a:pt x="587" y="1148"/>
                  </a:lnTo>
                  <a:lnTo>
                    <a:pt x="689" y="1173"/>
                  </a:lnTo>
                  <a:lnTo>
                    <a:pt x="808" y="1199"/>
                  </a:lnTo>
                  <a:lnTo>
                    <a:pt x="927" y="1224"/>
                  </a:lnTo>
                  <a:lnTo>
                    <a:pt x="1055" y="1241"/>
                  </a:lnTo>
                  <a:lnTo>
                    <a:pt x="1182" y="1250"/>
                  </a:lnTo>
                  <a:lnTo>
                    <a:pt x="1454" y="1250"/>
                  </a:lnTo>
                  <a:lnTo>
                    <a:pt x="1582" y="1241"/>
                  </a:lnTo>
                  <a:lnTo>
                    <a:pt x="1709" y="1224"/>
                  </a:lnTo>
                  <a:lnTo>
                    <a:pt x="1828" y="1199"/>
                  </a:lnTo>
                  <a:lnTo>
                    <a:pt x="1947" y="1173"/>
                  </a:lnTo>
                  <a:lnTo>
                    <a:pt x="2049" y="1148"/>
                  </a:lnTo>
                  <a:lnTo>
                    <a:pt x="2151" y="1105"/>
                  </a:lnTo>
                  <a:lnTo>
                    <a:pt x="2245" y="1071"/>
                  </a:lnTo>
                  <a:lnTo>
                    <a:pt x="2330" y="1020"/>
                  </a:lnTo>
                  <a:lnTo>
                    <a:pt x="2406" y="978"/>
                  </a:lnTo>
                  <a:lnTo>
                    <a:pt x="2474" y="927"/>
                  </a:lnTo>
                  <a:lnTo>
                    <a:pt x="2534" y="867"/>
                  </a:lnTo>
                  <a:lnTo>
                    <a:pt x="2576" y="808"/>
                  </a:lnTo>
                  <a:lnTo>
                    <a:pt x="2610" y="748"/>
                  </a:lnTo>
                  <a:lnTo>
                    <a:pt x="2627" y="689"/>
                  </a:lnTo>
                  <a:lnTo>
                    <a:pt x="2636" y="629"/>
                  </a:lnTo>
                  <a:lnTo>
                    <a:pt x="2627" y="561"/>
                  </a:lnTo>
                  <a:lnTo>
                    <a:pt x="2610" y="502"/>
                  </a:lnTo>
                  <a:lnTo>
                    <a:pt x="2576" y="442"/>
                  </a:lnTo>
                  <a:lnTo>
                    <a:pt x="2534" y="383"/>
                  </a:lnTo>
                  <a:lnTo>
                    <a:pt x="2474" y="323"/>
                  </a:lnTo>
                  <a:lnTo>
                    <a:pt x="2406" y="272"/>
                  </a:lnTo>
                  <a:lnTo>
                    <a:pt x="2330" y="230"/>
                  </a:lnTo>
                  <a:lnTo>
                    <a:pt x="2245" y="187"/>
                  </a:lnTo>
                  <a:lnTo>
                    <a:pt x="2151" y="145"/>
                  </a:lnTo>
                  <a:lnTo>
                    <a:pt x="2049" y="111"/>
                  </a:lnTo>
                  <a:lnTo>
                    <a:pt x="1947" y="77"/>
                  </a:lnTo>
                  <a:lnTo>
                    <a:pt x="1828" y="51"/>
                  </a:lnTo>
                  <a:lnTo>
                    <a:pt x="1709" y="26"/>
                  </a:lnTo>
                  <a:lnTo>
                    <a:pt x="1582" y="17"/>
                  </a:lnTo>
                  <a:lnTo>
                    <a:pt x="14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6"/>
            <p:cNvSpPr/>
            <p:nvPr/>
          </p:nvSpPr>
          <p:spPr>
            <a:xfrm>
              <a:off x="7487895" y="3183050"/>
              <a:ext cx="3252368" cy="622376"/>
            </a:xfrm>
            <a:custGeom>
              <a:rect b="b" l="l" r="r" t="t"/>
              <a:pathLst>
                <a:path extrusionOk="0" h="7633" w="39888">
                  <a:moveTo>
                    <a:pt x="43" y="0"/>
                  </a:moveTo>
                  <a:lnTo>
                    <a:pt x="1" y="255"/>
                  </a:lnTo>
                  <a:lnTo>
                    <a:pt x="39760" y="7633"/>
                  </a:lnTo>
                  <a:lnTo>
                    <a:pt x="39888" y="6919"/>
                  </a:lnTo>
                  <a:lnTo>
                    <a:pt x="4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6" name="Shape 1816"/>
        <p:cNvGrpSpPr/>
        <p:nvPr/>
      </p:nvGrpSpPr>
      <p:grpSpPr>
        <a:xfrm>
          <a:off x="0" y="0"/>
          <a:ext cx="0" cy="0"/>
          <a:chOff x="0" y="0"/>
          <a:chExt cx="0" cy="0"/>
        </a:xfrm>
      </p:grpSpPr>
      <p:sp>
        <p:nvSpPr>
          <p:cNvPr id="1817" name="Google Shape;1817;p37"/>
          <p:cNvSpPr/>
          <p:nvPr/>
        </p:nvSpPr>
        <p:spPr>
          <a:xfrm>
            <a:off x="2754925" y="2156850"/>
            <a:ext cx="3634200" cy="414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7"/>
          <p:cNvSpPr txBox="1"/>
          <p:nvPr>
            <p:ph type="title"/>
          </p:nvPr>
        </p:nvSpPr>
        <p:spPr>
          <a:xfrm>
            <a:off x="2226050" y="1538700"/>
            <a:ext cx="4848300" cy="10329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Clr>
                <a:schemeClr val="dk1"/>
              </a:buClr>
              <a:buSzPts val="990"/>
              <a:buFont typeface="Arial"/>
              <a:buNone/>
            </a:pPr>
            <a:r>
              <a:rPr lang="en">
                <a:solidFill>
                  <a:schemeClr val="dk1"/>
                </a:solidFill>
              </a:rPr>
              <a:t>research</a:t>
            </a:r>
            <a:endParaRPr>
              <a:solidFill>
                <a:schemeClr val="dk1"/>
              </a:solidFill>
            </a:endParaRPr>
          </a:p>
        </p:txBody>
      </p:sp>
      <p:sp>
        <p:nvSpPr>
          <p:cNvPr id="1819" name="Google Shape;1819;p37"/>
          <p:cNvSpPr txBox="1"/>
          <p:nvPr>
            <p:ph idx="1" type="subTitle"/>
          </p:nvPr>
        </p:nvSpPr>
        <p:spPr>
          <a:xfrm>
            <a:off x="2829550" y="2571600"/>
            <a:ext cx="3484800" cy="1234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With colleagues!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3" name="Shape 1823"/>
        <p:cNvGrpSpPr/>
        <p:nvPr/>
      </p:nvGrpSpPr>
      <p:grpSpPr>
        <a:xfrm>
          <a:off x="0" y="0"/>
          <a:ext cx="0" cy="0"/>
          <a:chOff x="0" y="0"/>
          <a:chExt cx="0" cy="0"/>
        </a:xfrm>
      </p:grpSpPr>
      <p:sp>
        <p:nvSpPr>
          <p:cNvPr id="1824" name="Google Shape;1824;p38"/>
          <p:cNvSpPr txBox="1"/>
          <p:nvPr>
            <p:ph type="title"/>
          </p:nvPr>
        </p:nvSpPr>
        <p:spPr>
          <a:xfrm>
            <a:off x="713225" y="448050"/>
            <a:ext cx="77175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Hachi (sushi in Middletown)</a:t>
            </a:r>
            <a:endParaRPr/>
          </a:p>
        </p:txBody>
      </p:sp>
      <p:sp>
        <p:nvSpPr>
          <p:cNvPr id="1825" name="Google Shape;1825;p38"/>
          <p:cNvSpPr txBox="1"/>
          <p:nvPr>
            <p:ph idx="1" type="subTitle"/>
          </p:nvPr>
        </p:nvSpPr>
        <p:spPr>
          <a:xfrm>
            <a:off x="713225" y="1652300"/>
            <a:ext cx="3659400" cy="258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Japanese restaurant in Middletown</a:t>
            </a:r>
            <a:endParaRPr/>
          </a:p>
          <a:p>
            <a:pPr indent="-342900" lvl="0" marL="457200" rtl="0" algn="l">
              <a:spcBef>
                <a:spcPts val="0"/>
              </a:spcBef>
              <a:spcAft>
                <a:spcPts val="0"/>
              </a:spcAft>
              <a:buSzPts val="1800"/>
              <a:buChar char="●"/>
            </a:pPr>
            <a:r>
              <a:rPr lang="en"/>
              <a:t>Serves many kinds of sushi</a:t>
            </a:r>
            <a:endParaRPr/>
          </a:p>
        </p:txBody>
      </p:sp>
      <p:pic>
        <p:nvPicPr>
          <p:cNvPr id="1826" name="Google Shape;1826;p38"/>
          <p:cNvPicPr preferRelativeResize="0"/>
          <p:nvPr/>
        </p:nvPicPr>
        <p:blipFill rotWithShape="1">
          <a:blip r:embed="rId3">
            <a:alphaModFix/>
          </a:blip>
          <a:srcRect b="3286" l="0" r="0" t="19920"/>
          <a:stretch/>
        </p:blipFill>
        <p:spPr>
          <a:xfrm>
            <a:off x="4805225" y="1036119"/>
            <a:ext cx="3725576" cy="38147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0" name="Shape 1830"/>
        <p:cNvGrpSpPr/>
        <p:nvPr/>
      </p:nvGrpSpPr>
      <p:grpSpPr>
        <a:xfrm>
          <a:off x="0" y="0"/>
          <a:ext cx="0" cy="0"/>
          <a:chOff x="0" y="0"/>
          <a:chExt cx="0" cy="0"/>
        </a:xfrm>
      </p:grpSpPr>
      <p:pic>
        <p:nvPicPr>
          <p:cNvPr id="1831" name="Google Shape;1831;p39"/>
          <p:cNvPicPr preferRelativeResize="0"/>
          <p:nvPr/>
        </p:nvPicPr>
        <p:blipFill>
          <a:blip r:embed="rId3">
            <a:alphaModFix/>
          </a:blip>
          <a:stretch>
            <a:fillRect/>
          </a:stretch>
        </p:blipFill>
        <p:spPr>
          <a:xfrm>
            <a:off x="304525" y="417250"/>
            <a:ext cx="3990400" cy="2246599"/>
          </a:xfrm>
          <a:prstGeom prst="rect">
            <a:avLst/>
          </a:prstGeom>
          <a:noFill/>
          <a:ln>
            <a:noFill/>
          </a:ln>
        </p:spPr>
      </p:pic>
      <p:pic>
        <p:nvPicPr>
          <p:cNvPr id="1832" name="Google Shape;1832;p39"/>
          <p:cNvPicPr preferRelativeResize="0"/>
          <p:nvPr/>
        </p:nvPicPr>
        <p:blipFill rotWithShape="1">
          <a:blip r:embed="rId4">
            <a:alphaModFix/>
          </a:blip>
          <a:srcRect b="0" l="0" r="0" t="14059"/>
          <a:stretch/>
        </p:blipFill>
        <p:spPr>
          <a:xfrm>
            <a:off x="4440334" y="2082001"/>
            <a:ext cx="4501243" cy="2901373"/>
          </a:xfrm>
          <a:prstGeom prst="rect">
            <a:avLst/>
          </a:prstGeom>
          <a:noFill/>
          <a:ln>
            <a:noFill/>
          </a:ln>
        </p:spPr>
      </p:pic>
      <p:pic>
        <p:nvPicPr>
          <p:cNvPr id="1833" name="Google Shape;1833;p39"/>
          <p:cNvPicPr preferRelativeResize="0"/>
          <p:nvPr/>
        </p:nvPicPr>
        <p:blipFill>
          <a:blip r:embed="rId5">
            <a:alphaModFix/>
          </a:blip>
          <a:stretch>
            <a:fillRect/>
          </a:stretch>
        </p:blipFill>
        <p:spPr>
          <a:xfrm>
            <a:off x="3591000" y="117050"/>
            <a:ext cx="2925215" cy="922925"/>
          </a:xfrm>
          <a:prstGeom prst="rect">
            <a:avLst/>
          </a:prstGeom>
          <a:noFill/>
          <a:ln>
            <a:noFill/>
          </a:ln>
        </p:spPr>
      </p:pic>
      <p:pic>
        <p:nvPicPr>
          <p:cNvPr id="1834" name="Google Shape;1834;p39"/>
          <p:cNvPicPr preferRelativeResize="0"/>
          <p:nvPr/>
        </p:nvPicPr>
        <p:blipFill>
          <a:blip r:embed="rId6">
            <a:alphaModFix/>
          </a:blip>
          <a:stretch>
            <a:fillRect/>
          </a:stretch>
        </p:blipFill>
        <p:spPr>
          <a:xfrm>
            <a:off x="1717200" y="2710282"/>
            <a:ext cx="2884800" cy="922925"/>
          </a:xfrm>
          <a:prstGeom prst="rect">
            <a:avLst/>
          </a:prstGeom>
          <a:noFill/>
          <a:ln>
            <a:noFill/>
          </a:ln>
        </p:spPr>
      </p:pic>
      <p:pic>
        <p:nvPicPr>
          <p:cNvPr id="1835" name="Google Shape;1835;p39"/>
          <p:cNvPicPr preferRelativeResize="0"/>
          <p:nvPr/>
        </p:nvPicPr>
        <p:blipFill>
          <a:blip r:embed="rId7">
            <a:alphaModFix/>
          </a:blip>
          <a:stretch>
            <a:fillRect/>
          </a:stretch>
        </p:blipFill>
        <p:spPr>
          <a:xfrm>
            <a:off x="5564325" y="769603"/>
            <a:ext cx="2925225" cy="916572"/>
          </a:xfrm>
          <a:prstGeom prst="rect">
            <a:avLst/>
          </a:prstGeom>
          <a:noFill/>
          <a:ln>
            <a:noFill/>
          </a:ln>
        </p:spPr>
      </p:pic>
      <p:pic>
        <p:nvPicPr>
          <p:cNvPr id="1836" name="Google Shape;1836;p39"/>
          <p:cNvPicPr preferRelativeResize="0"/>
          <p:nvPr/>
        </p:nvPicPr>
        <p:blipFill>
          <a:blip r:embed="rId8">
            <a:alphaModFix/>
          </a:blip>
          <a:stretch>
            <a:fillRect/>
          </a:stretch>
        </p:blipFill>
        <p:spPr>
          <a:xfrm>
            <a:off x="4440325" y="1086775"/>
            <a:ext cx="978600" cy="489325"/>
          </a:xfrm>
          <a:prstGeom prst="rect">
            <a:avLst/>
          </a:prstGeom>
          <a:noFill/>
          <a:ln>
            <a:noFill/>
          </a:ln>
        </p:spPr>
      </p:pic>
      <p:pic>
        <p:nvPicPr>
          <p:cNvPr id="1837" name="Google Shape;1837;p39"/>
          <p:cNvPicPr preferRelativeResize="0"/>
          <p:nvPr/>
        </p:nvPicPr>
        <p:blipFill>
          <a:blip r:embed="rId9">
            <a:alphaModFix/>
          </a:blip>
          <a:stretch>
            <a:fillRect/>
          </a:stretch>
        </p:blipFill>
        <p:spPr>
          <a:xfrm>
            <a:off x="142100" y="3679625"/>
            <a:ext cx="3057375" cy="868000"/>
          </a:xfrm>
          <a:prstGeom prst="rect">
            <a:avLst/>
          </a:prstGeom>
          <a:noFill/>
          <a:ln>
            <a:noFill/>
          </a:ln>
        </p:spPr>
      </p:pic>
      <p:pic>
        <p:nvPicPr>
          <p:cNvPr id="1838" name="Google Shape;1838;p39"/>
          <p:cNvPicPr preferRelativeResize="0"/>
          <p:nvPr/>
        </p:nvPicPr>
        <p:blipFill>
          <a:blip r:embed="rId10">
            <a:alphaModFix/>
          </a:blip>
          <a:stretch>
            <a:fillRect/>
          </a:stretch>
        </p:blipFill>
        <p:spPr>
          <a:xfrm>
            <a:off x="2673825" y="4255500"/>
            <a:ext cx="2494925" cy="815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2" name="Shape 1842"/>
        <p:cNvGrpSpPr/>
        <p:nvPr/>
      </p:nvGrpSpPr>
      <p:grpSpPr>
        <a:xfrm>
          <a:off x="0" y="0"/>
          <a:ext cx="0" cy="0"/>
          <a:chOff x="0" y="0"/>
          <a:chExt cx="0" cy="0"/>
        </a:xfrm>
      </p:grpSpPr>
      <p:sp>
        <p:nvSpPr>
          <p:cNvPr id="1843" name="Google Shape;1843;p40"/>
          <p:cNvSpPr txBox="1"/>
          <p:nvPr>
            <p:ph idx="3" type="subTitle"/>
          </p:nvPr>
        </p:nvSpPr>
        <p:spPr>
          <a:xfrm>
            <a:off x="422275" y="324225"/>
            <a:ext cx="3892800" cy="27120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“Hachi was </a:t>
            </a:r>
            <a:r>
              <a:rPr b="1" lang="en"/>
              <a:t>not as fresh. </a:t>
            </a:r>
            <a:r>
              <a:rPr lang="en"/>
              <a:t>I had the </a:t>
            </a:r>
            <a:r>
              <a:rPr lang="en">
                <a:highlight>
                  <a:schemeClr val="accent1"/>
                </a:highlight>
              </a:rPr>
              <a:t>salmon avocado roll</a:t>
            </a:r>
            <a:r>
              <a:rPr lang="en"/>
              <a:t>. </a:t>
            </a:r>
            <a:r>
              <a:rPr b="1" lang="en"/>
              <a:t>The fish seemed so squished.</a:t>
            </a:r>
            <a:r>
              <a:rPr lang="en"/>
              <a:t> I like how </a:t>
            </a:r>
            <a:r>
              <a:rPr b="1" lang="en"/>
              <a:t>it was decorated.</a:t>
            </a:r>
            <a:r>
              <a:rPr lang="en"/>
              <a:t> It was cute but I’m not sure if I’ve ever seen anything like that.”</a:t>
            </a:r>
            <a:endParaRPr/>
          </a:p>
          <a:p>
            <a:pPr indent="0" lvl="0" marL="0" rtl="0" algn="ctr">
              <a:spcBef>
                <a:spcPts val="1200"/>
              </a:spcBef>
              <a:spcAft>
                <a:spcPts val="0"/>
              </a:spcAft>
              <a:buNone/>
            </a:pPr>
            <a:r>
              <a:rPr lang="en"/>
              <a:t>“[In terms of shape, American sushi] tends to be </a:t>
            </a:r>
            <a:r>
              <a:rPr b="1" lang="en"/>
              <a:t>more square instead of circular</a:t>
            </a:r>
            <a:r>
              <a:rPr lang="en"/>
              <a:t> and there is an </a:t>
            </a:r>
            <a:r>
              <a:rPr b="1" lang="en"/>
              <a:t>artificial taste</a:t>
            </a:r>
            <a:r>
              <a:rPr lang="en"/>
              <a:t> to the wasabi.”</a:t>
            </a:r>
            <a:endParaRPr/>
          </a:p>
          <a:p>
            <a:pPr indent="-317500" lvl="0" marL="457200" rtl="0" algn="ctr">
              <a:spcBef>
                <a:spcPts val="1200"/>
              </a:spcBef>
              <a:spcAft>
                <a:spcPts val="0"/>
              </a:spcAft>
              <a:buSzPts val="1400"/>
              <a:buChar char="-"/>
            </a:pPr>
            <a:r>
              <a:rPr lang="en"/>
              <a:t>Chika Simon</a:t>
            </a:r>
            <a:endParaRPr/>
          </a:p>
        </p:txBody>
      </p:sp>
      <p:sp>
        <p:nvSpPr>
          <p:cNvPr id="1844" name="Google Shape;1844;p40"/>
          <p:cNvSpPr txBox="1"/>
          <p:nvPr>
            <p:ph idx="4" type="subTitle"/>
          </p:nvPr>
        </p:nvSpPr>
        <p:spPr>
          <a:xfrm>
            <a:off x="4819898" y="3036227"/>
            <a:ext cx="3627900" cy="20112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“The rolls at Hachi were </a:t>
            </a:r>
            <a:r>
              <a:rPr b="1" lang="en"/>
              <a:t>more creative. </a:t>
            </a:r>
            <a:r>
              <a:rPr lang="en"/>
              <a:t>They also had a </a:t>
            </a:r>
            <a:r>
              <a:rPr b="1" lang="en"/>
              <a:t>lot more add-ons</a:t>
            </a:r>
            <a:r>
              <a:rPr lang="en"/>
              <a:t> than the Japanese rolls I’ve had. [It was] very </a:t>
            </a:r>
            <a:r>
              <a:rPr b="1" lang="en"/>
              <a:t>visually appealing and flashy.</a:t>
            </a:r>
            <a:r>
              <a:rPr lang="en"/>
              <a:t> It tasted good…but there was a different feel to it.”</a:t>
            </a:r>
            <a:endParaRPr/>
          </a:p>
          <a:p>
            <a:pPr indent="-317500" lvl="0" marL="457200" rtl="0" algn="ctr">
              <a:spcBef>
                <a:spcPts val="1200"/>
              </a:spcBef>
              <a:spcAft>
                <a:spcPts val="0"/>
              </a:spcAft>
              <a:buSzPts val="1400"/>
              <a:buChar char="-"/>
            </a:pPr>
            <a:r>
              <a:rPr lang="en"/>
              <a:t>Diana Tran</a:t>
            </a:r>
            <a:endParaRPr/>
          </a:p>
        </p:txBody>
      </p:sp>
      <p:pic>
        <p:nvPicPr>
          <p:cNvPr id="1845" name="Google Shape;1845;p40"/>
          <p:cNvPicPr preferRelativeResize="0"/>
          <p:nvPr/>
        </p:nvPicPr>
        <p:blipFill>
          <a:blip r:embed="rId3">
            <a:alphaModFix/>
          </a:blip>
          <a:stretch>
            <a:fillRect/>
          </a:stretch>
        </p:blipFill>
        <p:spPr>
          <a:xfrm>
            <a:off x="4415300" y="102975"/>
            <a:ext cx="3702224" cy="2776676"/>
          </a:xfrm>
          <a:prstGeom prst="rect">
            <a:avLst/>
          </a:prstGeom>
          <a:noFill/>
          <a:ln>
            <a:noFill/>
          </a:ln>
        </p:spPr>
      </p:pic>
      <p:grpSp>
        <p:nvGrpSpPr>
          <p:cNvPr id="1846" name="Google Shape;1846;p40"/>
          <p:cNvGrpSpPr/>
          <p:nvPr/>
        </p:nvGrpSpPr>
        <p:grpSpPr>
          <a:xfrm>
            <a:off x="332224" y="3168238"/>
            <a:ext cx="1604402" cy="1747181"/>
            <a:chOff x="6197499" y="2815725"/>
            <a:chExt cx="1604402" cy="1747181"/>
          </a:xfrm>
        </p:grpSpPr>
        <p:sp>
          <p:nvSpPr>
            <p:cNvPr id="1847" name="Google Shape;1847;p40"/>
            <p:cNvSpPr/>
            <p:nvPr/>
          </p:nvSpPr>
          <p:spPr>
            <a:xfrm>
              <a:off x="6197499" y="3339682"/>
              <a:ext cx="736773" cy="821246"/>
            </a:xfrm>
            <a:custGeom>
              <a:rect b="b" l="l" r="r" t="t"/>
              <a:pathLst>
                <a:path extrusionOk="0" h="10072" w="9036">
                  <a:moveTo>
                    <a:pt x="4514" y="0"/>
                  </a:moveTo>
                  <a:lnTo>
                    <a:pt x="4285" y="9"/>
                  </a:lnTo>
                  <a:lnTo>
                    <a:pt x="4055" y="17"/>
                  </a:lnTo>
                  <a:lnTo>
                    <a:pt x="3834" y="26"/>
                  </a:lnTo>
                  <a:lnTo>
                    <a:pt x="3605" y="43"/>
                  </a:lnTo>
                  <a:lnTo>
                    <a:pt x="3392" y="68"/>
                  </a:lnTo>
                  <a:lnTo>
                    <a:pt x="3171" y="102"/>
                  </a:lnTo>
                  <a:lnTo>
                    <a:pt x="2967" y="136"/>
                  </a:lnTo>
                  <a:lnTo>
                    <a:pt x="2763" y="170"/>
                  </a:lnTo>
                  <a:lnTo>
                    <a:pt x="2559" y="213"/>
                  </a:lnTo>
                  <a:lnTo>
                    <a:pt x="2364" y="264"/>
                  </a:lnTo>
                  <a:lnTo>
                    <a:pt x="2177" y="315"/>
                  </a:lnTo>
                  <a:lnTo>
                    <a:pt x="1990" y="366"/>
                  </a:lnTo>
                  <a:lnTo>
                    <a:pt x="1820" y="425"/>
                  </a:lnTo>
                  <a:lnTo>
                    <a:pt x="1650" y="493"/>
                  </a:lnTo>
                  <a:lnTo>
                    <a:pt x="1480" y="561"/>
                  </a:lnTo>
                  <a:lnTo>
                    <a:pt x="1327" y="629"/>
                  </a:lnTo>
                  <a:lnTo>
                    <a:pt x="1174" y="706"/>
                  </a:lnTo>
                  <a:lnTo>
                    <a:pt x="1038" y="782"/>
                  </a:lnTo>
                  <a:lnTo>
                    <a:pt x="902" y="867"/>
                  </a:lnTo>
                  <a:lnTo>
                    <a:pt x="774" y="952"/>
                  </a:lnTo>
                  <a:lnTo>
                    <a:pt x="655" y="1037"/>
                  </a:lnTo>
                  <a:lnTo>
                    <a:pt x="545" y="1122"/>
                  </a:lnTo>
                  <a:lnTo>
                    <a:pt x="451" y="1216"/>
                  </a:lnTo>
                  <a:lnTo>
                    <a:pt x="358" y="1318"/>
                  </a:lnTo>
                  <a:lnTo>
                    <a:pt x="281" y="1411"/>
                  </a:lnTo>
                  <a:lnTo>
                    <a:pt x="205" y="1513"/>
                  </a:lnTo>
                  <a:lnTo>
                    <a:pt x="145" y="1615"/>
                  </a:lnTo>
                  <a:lnTo>
                    <a:pt x="94" y="1717"/>
                  </a:lnTo>
                  <a:lnTo>
                    <a:pt x="52" y="1819"/>
                  </a:lnTo>
                  <a:lnTo>
                    <a:pt x="26" y="1930"/>
                  </a:lnTo>
                  <a:lnTo>
                    <a:pt x="9" y="2040"/>
                  </a:lnTo>
                  <a:lnTo>
                    <a:pt x="1" y="2151"/>
                  </a:lnTo>
                  <a:lnTo>
                    <a:pt x="1" y="7922"/>
                  </a:lnTo>
                  <a:lnTo>
                    <a:pt x="9" y="8032"/>
                  </a:lnTo>
                  <a:lnTo>
                    <a:pt x="26" y="8143"/>
                  </a:lnTo>
                  <a:lnTo>
                    <a:pt x="52" y="8245"/>
                  </a:lnTo>
                  <a:lnTo>
                    <a:pt x="94" y="8355"/>
                  </a:lnTo>
                  <a:lnTo>
                    <a:pt x="145" y="8457"/>
                  </a:lnTo>
                  <a:lnTo>
                    <a:pt x="205" y="8559"/>
                  </a:lnTo>
                  <a:lnTo>
                    <a:pt x="281" y="8661"/>
                  </a:lnTo>
                  <a:lnTo>
                    <a:pt x="358" y="8755"/>
                  </a:lnTo>
                  <a:lnTo>
                    <a:pt x="451" y="8848"/>
                  </a:lnTo>
                  <a:lnTo>
                    <a:pt x="545" y="8941"/>
                  </a:lnTo>
                  <a:lnTo>
                    <a:pt x="655" y="9035"/>
                  </a:lnTo>
                  <a:lnTo>
                    <a:pt x="774" y="9120"/>
                  </a:lnTo>
                  <a:lnTo>
                    <a:pt x="902" y="9205"/>
                  </a:lnTo>
                  <a:lnTo>
                    <a:pt x="1038" y="9290"/>
                  </a:lnTo>
                  <a:lnTo>
                    <a:pt x="1174" y="9366"/>
                  </a:lnTo>
                  <a:lnTo>
                    <a:pt x="1327" y="9443"/>
                  </a:lnTo>
                  <a:lnTo>
                    <a:pt x="1480" y="9511"/>
                  </a:lnTo>
                  <a:lnTo>
                    <a:pt x="1650" y="9579"/>
                  </a:lnTo>
                  <a:lnTo>
                    <a:pt x="1820" y="9638"/>
                  </a:lnTo>
                  <a:lnTo>
                    <a:pt x="1990" y="9698"/>
                  </a:lnTo>
                  <a:lnTo>
                    <a:pt x="2177" y="9757"/>
                  </a:lnTo>
                  <a:lnTo>
                    <a:pt x="2364" y="9808"/>
                  </a:lnTo>
                  <a:lnTo>
                    <a:pt x="2559" y="9859"/>
                  </a:lnTo>
                  <a:lnTo>
                    <a:pt x="2763" y="9902"/>
                  </a:lnTo>
                  <a:lnTo>
                    <a:pt x="2967" y="9936"/>
                  </a:lnTo>
                  <a:lnTo>
                    <a:pt x="3171" y="9970"/>
                  </a:lnTo>
                  <a:lnTo>
                    <a:pt x="3392" y="10004"/>
                  </a:lnTo>
                  <a:lnTo>
                    <a:pt x="3605" y="10021"/>
                  </a:lnTo>
                  <a:lnTo>
                    <a:pt x="3834" y="10046"/>
                  </a:lnTo>
                  <a:lnTo>
                    <a:pt x="4055" y="10055"/>
                  </a:lnTo>
                  <a:lnTo>
                    <a:pt x="4285" y="10063"/>
                  </a:lnTo>
                  <a:lnTo>
                    <a:pt x="4514" y="10072"/>
                  </a:lnTo>
                  <a:lnTo>
                    <a:pt x="4752" y="10063"/>
                  </a:lnTo>
                  <a:lnTo>
                    <a:pt x="4982" y="10055"/>
                  </a:lnTo>
                  <a:lnTo>
                    <a:pt x="5203" y="10046"/>
                  </a:lnTo>
                  <a:lnTo>
                    <a:pt x="5423" y="10021"/>
                  </a:lnTo>
                  <a:lnTo>
                    <a:pt x="5644" y="10004"/>
                  </a:lnTo>
                  <a:lnTo>
                    <a:pt x="5857" y="9970"/>
                  </a:lnTo>
                  <a:lnTo>
                    <a:pt x="6069" y="9936"/>
                  </a:lnTo>
                  <a:lnTo>
                    <a:pt x="6273" y="9902"/>
                  </a:lnTo>
                  <a:lnTo>
                    <a:pt x="6477" y="9859"/>
                  </a:lnTo>
                  <a:lnTo>
                    <a:pt x="6673" y="9808"/>
                  </a:lnTo>
                  <a:lnTo>
                    <a:pt x="6860" y="9757"/>
                  </a:lnTo>
                  <a:lnTo>
                    <a:pt x="7038" y="9698"/>
                  </a:lnTo>
                  <a:lnTo>
                    <a:pt x="7217" y="9638"/>
                  </a:lnTo>
                  <a:lnTo>
                    <a:pt x="7387" y="9579"/>
                  </a:lnTo>
                  <a:lnTo>
                    <a:pt x="7557" y="9511"/>
                  </a:lnTo>
                  <a:lnTo>
                    <a:pt x="7710" y="9443"/>
                  </a:lnTo>
                  <a:lnTo>
                    <a:pt x="7863" y="9366"/>
                  </a:lnTo>
                  <a:lnTo>
                    <a:pt x="7999" y="9290"/>
                  </a:lnTo>
                  <a:lnTo>
                    <a:pt x="8135" y="9205"/>
                  </a:lnTo>
                  <a:lnTo>
                    <a:pt x="8262" y="9120"/>
                  </a:lnTo>
                  <a:lnTo>
                    <a:pt x="8381" y="9035"/>
                  </a:lnTo>
                  <a:lnTo>
                    <a:pt x="8492" y="8941"/>
                  </a:lnTo>
                  <a:lnTo>
                    <a:pt x="8585" y="8848"/>
                  </a:lnTo>
                  <a:lnTo>
                    <a:pt x="8679" y="8755"/>
                  </a:lnTo>
                  <a:lnTo>
                    <a:pt x="8755" y="8661"/>
                  </a:lnTo>
                  <a:lnTo>
                    <a:pt x="8832" y="8559"/>
                  </a:lnTo>
                  <a:lnTo>
                    <a:pt x="8891" y="8457"/>
                  </a:lnTo>
                  <a:lnTo>
                    <a:pt x="8942" y="8355"/>
                  </a:lnTo>
                  <a:lnTo>
                    <a:pt x="8985" y="8245"/>
                  </a:lnTo>
                  <a:lnTo>
                    <a:pt x="9010" y="8143"/>
                  </a:lnTo>
                  <a:lnTo>
                    <a:pt x="9027" y="8032"/>
                  </a:lnTo>
                  <a:lnTo>
                    <a:pt x="9036" y="7922"/>
                  </a:lnTo>
                  <a:lnTo>
                    <a:pt x="9036" y="2151"/>
                  </a:lnTo>
                  <a:lnTo>
                    <a:pt x="9027" y="2040"/>
                  </a:lnTo>
                  <a:lnTo>
                    <a:pt x="9010" y="1930"/>
                  </a:lnTo>
                  <a:lnTo>
                    <a:pt x="8985" y="1819"/>
                  </a:lnTo>
                  <a:lnTo>
                    <a:pt x="8942" y="1717"/>
                  </a:lnTo>
                  <a:lnTo>
                    <a:pt x="8891" y="1615"/>
                  </a:lnTo>
                  <a:lnTo>
                    <a:pt x="8832" y="1513"/>
                  </a:lnTo>
                  <a:lnTo>
                    <a:pt x="8755" y="1411"/>
                  </a:lnTo>
                  <a:lnTo>
                    <a:pt x="8679" y="1318"/>
                  </a:lnTo>
                  <a:lnTo>
                    <a:pt x="8585" y="1216"/>
                  </a:lnTo>
                  <a:lnTo>
                    <a:pt x="8492" y="1122"/>
                  </a:lnTo>
                  <a:lnTo>
                    <a:pt x="8381" y="1037"/>
                  </a:lnTo>
                  <a:lnTo>
                    <a:pt x="8262" y="952"/>
                  </a:lnTo>
                  <a:lnTo>
                    <a:pt x="8135" y="867"/>
                  </a:lnTo>
                  <a:lnTo>
                    <a:pt x="7999" y="782"/>
                  </a:lnTo>
                  <a:lnTo>
                    <a:pt x="7863" y="706"/>
                  </a:lnTo>
                  <a:lnTo>
                    <a:pt x="7710" y="629"/>
                  </a:lnTo>
                  <a:lnTo>
                    <a:pt x="7557" y="561"/>
                  </a:lnTo>
                  <a:lnTo>
                    <a:pt x="7387" y="493"/>
                  </a:lnTo>
                  <a:lnTo>
                    <a:pt x="7217" y="425"/>
                  </a:lnTo>
                  <a:lnTo>
                    <a:pt x="7038" y="366"/>
                  </a:lnTo>
                  <a:lnTo>
                    <a:pt x="6860" y="315"/>
                  </a:lnTo>
                  <a:lnTo>
                    <a:pt x="6673" y="264"/>
                  </a:lnTo>
                  <a:lnTo>
                    <a:pt x="6477" y="213"/>
                  </a:lnTo>
                  <a:lnTo>
                    <a:pt x="6273" y="170"/>
                  </a:lnTo>
                  <a:lnTo>
                    <a:pt x="6069" y="136"/>
                  </a:lnTo>
                  <a:lnTo>
                    <a:pt x="5857" y="102"/>
                  </a:lnTo>
                  <a:lnTo>
                    <a:pt x="5644" y="68"/>
                  </a:lnTo>
                  <a:lnTo>
                    <a:pt x="5423" y="43"/>
                  </a:lnTo>
                  <a:lnTo>
                    <a:pt x="5203" y="26"/>
                  </a:lnTo>
                  <a:lnTo>
                    <a:pt x="4982" y="17"/>
                  </a:lnTo>
                  <a:lnTo>
                    <a:pt x="4752" y="9"/>
                  </a:lnTo>
                  <a:lnTo>
                    <a:pt x="45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40"/>
            <p:cNvSpPr/>
            <p:nvPr/>
          </p:nvSpPr>
          <p:spPr>
            <a:xfrm>
              <a:off x="6247399" y="3379880"/>
              <a:ext cx="636971" cy="302912"/>
            </a:xfrm>
            <a:custGeom>
              <a:rect b="b" l="l" r="r" t="t"/>
              <a:pathLst>
                <a:path extrusionOk="0" h="3715" w="7812">
                  <a:moveTo>
                    <a:pt x="3902" y="0"/>
                  </a:moveTo>
                  <a:lnTo>
                    <a:pt x="3503" y="17"/>
                  </a:lnTo>
                  <a:lnTo>
                    <a:pt x="3120" y="43"/>
                  </a:lnTo>
                  <a:lnTo>
                    <a:pt x="2746" y="85"/>
                  </a:lnTo>
                  <a:lnTo>
                    <a:pt x="2389" y="153"/>
                  </a:lnTo>
                  <a:lnTo>
                    <a:pt x="2041" y="230"/>
                  </a:lnTo>
                  <a:lnTo>
                    <a:pt x="1718" y="323"/>
                  </a:lnTo>
                  <a:lnTo>
                    <a:pt x="1420" y="425"/>
                  </a:lnTo>
                  <a:lnTo>
                    <a:pt x="1276" y="485"/>
                  </a:lnTo>
                  <a:lnTo>
                    <a:pt x="1140" y="544"/>
                  </a:lnTo>
                  <a:lnTo>
                    <a:pt x="1012" y="612"/>
                  </a:lnTo>
                  <a:lnTo>
                    <a:pt x="893" y="680"/>
                  </a:lnTo>
                  <a:lnTo>
                    <a:pt x="774" y="748"/>
                  </a:lnTo>
                  <a:lnTo>
                    <a:pt x="664" y="825"/>
                  </a:lnTo>
                  <a:lnTo>
                    <a:pt x="562" y="901"/>
                  </a:lnTo>
                  <a:lnTo>
                    <a:pt x="468" y="978"/>
                  </a:lnTo>
                  <a:lnTo>
                    <a:pt x="383" y="1054"/>
                  </a:lnTo>
                  <a:lnTo>
                    <a:pt x="307" y="1139"/>
                  </a:lnTo>
                  <a:lnTo>
                    <a:pt x="239" y="1224"/>
                  </a:lnTo>
                  <a:lnTo>
                    <a:pt x="179" y="1309"/>
                  </a:lnTo>
                  <a:lnTo>
                    <a:pt x="120" y="1394"/>
                  </a:lnTo>
                  <a:lnTo>
                    <a:pt x="77" y="1488"/>
                  </a:lnTo>
                  <a:lnTo>
                    <a:pt x="43" y="1581"/>
                  </a:lnTo>
                  <a:lnTo>
                    <a:pt x="18" y="1675"/>
                  </a:lnTo>
                  <a:lnTo>
                    <a:pt x="1" y="1768"/>
                  </a:lnTo>
                  <a:lnTo>
                    <a:pt x="1" y="1862"/>
                  </a:lnTo>
                  <a:lnTo>
                    <a:pt x="1" y="1955"/>
                  </a:lnTo>
                  <a:lnTo>
                    <a:pt x="18" y="2049"/>
                  </a:lnTo>
                  <a:lnTo>
                    <a:pt x="43" y="2142"/>
                  </a:lnTo>
                  <a:lnTo>
                    <a:pt x="77" y="2236"/>
                  </a:lnTo>
                  <a:lnTo>
                    <a:pt x="120" y="2329"/>
                  </a:lnTo>
                  <a:lnTo>
                    <a:pt x="179" y="2414"/>
                  </a:lnTo>
                  <a:lnTo>
                    <a:pt x="239" y="2499"/>
                  </a:lnTo>
                  <a:lnTo>
                    <a:pt x="307" y="2584"/>
                  </a:lnTo>
                  <a:lnTo>
                    <a:pt x="383" y="2669"/>
                  </a:lnTo>
                  <a:lnTo>
                    <a:pt x="468" y="2745"/>
                  </a:lnTo>
                  <a:lnTo>
                    <a:pt x="562" y="2822"/>
                  </a:lnTo>
                  <a:lnTo>
                    <a:pt x="664" y="2898"/>
                  </a:lnTo>
                  <a:lnTo>
                    <a:pt x="774" y="2975"/>
                  </a:lnTo>
                  <a:lnTo>
                    <a:pt x="893" y="3043"/>
                  </a:lnTo>
                  <a:lnTo>
                    <a:pt x="1012" y="3111"/>
                  </a:lnTo>
                  <a:lnTo>
                    <a:pt x="1140" y="3170"/>
                  </a:lnTo>
                  <a:lnTo>
                    <a:pt x="1276" y="3238"/>
                  </a:lnTo>
                  <a:lnTo>
                    <a:pt x="1420" y="3298"/>
                  </a:lnTo>
                  <a:lnTo>
                    <a:pt x="1718" y="3400"/>
                  </a:lnTo>
                  <a:lnTo>
                    <a:pt x="2041" y="3493"/>
                  </a:lnTo>
                  <a:lnTo>
                    <a:pt x="2389" y="3570"/>
                  </a:lnTo>
                  <a:lnTo>
                    <a:pt x="2746" y="3638"/>
                  </a:lnTo>
                  <a:lnTo>
                    <a:pt x="3120" y="3680"/>
                  </a:lnTo>
                  <a:lnTo>
                    <a:pt x="3503" y="3706"/>
                  </a:lnTo>
                  <a:lnTo>
                    <a:pt x="3902" y="3714"/>
                  </a:lnTo>
                  <a:lnTo>
                    <a:pt x="4302" y="3706"/>
                  </a:lnTo>
                  <a:lnTo>
                    <a:pt x="4692" y="3680"/>
                  </a:lnTo>
                  <a:lnTo>
                    <a:pt x="5066" y="3638"/>
                  </a:lnTo>
                  <a:lnTo>
                    <a:pt x="5423" y="3570"/>
                  </a:lnTo>
                  <a:lnTo>
                    <a:pt x="5772" y="3493"/>
                  </a:lnTo>
                  <a:lnTo>
                    <a:pt x="6086" y="3400"/>
                  </a:lnTo>
                  <a:lnTo>
                    <a:pt x="6392" y="3298"/>
                  </a:lnTo>
                  <a:lnTo>
                    <a:pt x="6528" y="3238"/>
                  </a:lnTo>
                  <a:lnTo>
                    <a:pt x="6664" y="3170"/>
                  </a:lnTo>
                  <a:lnTo>
                    <a:pt x="6800" y="3111"/>
                  </a:lnTo>
                  <a:lnTo>
                    <a:pt x="6919" y="3043"/>
                  </a:lnTo>
                  <a:lnTo>
                    <a:pt x="7038" y="2975"/>
                  </a:lnTo>
                  <a:lnTo>
                    <a:pt x="7149" y="2898"/>
                  </a:lnTo>
                  <a:lnTo>
                    <a:pt x="7251" y="2822"/>
                  </a:lnTo>
                  <a:lnTo>
                    <a:pt x="7344" y="2745"/>
                  </a:lnTo>
                  <a:lnTo>
                    <a:pt x="7429" y="2669"/>
                  </a:lnTo>
                  <a:lnTo>
                    <a:pt x="7506" y="2584"/>
                  </a:lnTo>
                  <a:lnTo>
                    <a:pt x="7574" y="2499"/>
                  </a:lnTo>
                  <a:lnTo>
                    <a:pt x="7633" y="2414"/>
                  </a:lnTo>
                  <a:lnTo>
                    <a:pt x="7693" y="2329"/>
                  </a:lnTo>
                  <a:lnTo>
                    <a:pt x="7735" y="2236"/>
                  </a:lnTo>
                  <a:lnTo>
                    <a:pt x="7769" y="2142"/>
                  </a:lnTo>
                  <a:lnTo>
                    <a:pt x="7795" y="2049"/>
                  </a:lnTo>
                  <a:lnTo>
                    <a:pt x="7803" y="1955"/>
                  </a:lnTo>
                  <a:lnTo>
                    <a:pt x="7812" y="1862"/>
                  </a:lnTo>
                  <a:lnTo>
                    <a:pt x="7803" y="1768"/>
                  </a:lnTo>
                  <a:lnTo>
                    <a:pt x="7795" y="1675"/>
                  </a:lnTo>
                  <a:lnTo>
                    <a:pt x="7769" y="1581"/>
                  </a:lnTo>
                  <a:lnTo>
                    <a:pt x="7735" y="1488"/>
                  </a:lnTo>
                  <a:lnTo>
                    <a:pt x="7693" y="1394"/>
                  </a:lnTo>
                  <a:lnTo>
                    <a:pt x="7633" y="1309"/>
                  </a:lnTo>
                  <a:lnTo>
                    <a:pt x="7574" y="1224"/>
                  </a:lnTo>
                  <a:lnTo>
                    <a:pt x="7506" y="1139"/>
                  </a:lnTo>
                  <a:lnTo>
                    <a:pt x="7429" y="1054"/>
                  </a:lnTo>
                  <a:lnTo>
                    <a:pt x="7344" y="978"/>
                  </a:lnTo>
                  <a:lnTo>
                    <a:pt x="7251" y="901"/>
                  </a:lnTo>
                  <a:lnTo>
                    <a:pt x="7149" y="825"/>
                  </a:lnTo>
                  <a:lnTo>
                    <a:pt x="7038" y="748"/>
                  </a:lnTo>
                  <a:lnTo>
                    <a:pt x="6919" y="680"/>
                  </a:lnTo>
                  <a:lnTo>
                    <a:pt x="6800" y="612"/>
                  </a:lnTo>
                  <a:lnTo>
                    <a:pt x="6664" y="544"/>
                  </a:lnTo>
                  <a:lnTo>
                    <a:pt x="6528" y="485"/>
                  </a:lnTo>
                  <a:lnTo>
                    <a:pt x="6392" y="425"/>
                  </a:lnTo>
                  <a:lnTo>
                    <a:pt x="6086" y="323"/>
                  </a:lnTo>
                  <a:lnTo>
                    <a:pt x="5772" y="230"/>
                  </a:lnTo>
                  <a:lnTo>
                    <a:pt x="5423" y="153"/>
                  </a:lnTo>
                  <a:lnTo>
                    <a:pt x="5066" y="85"/>
                  </a:lnTo>
                  <a:lnTo>
                    <a:pt x="4692" y="43"/>
                  </a:lnTo>
                  <a:lnTo>
                    <a:pt x="4302" y="17"/>
                  </a:lnTo>
                  <a:lnTo>
                    <a:pt x="390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40"/>
            <p:cNvSpPr/>
            <p:nvPr/>
          </p:nvSpPr>
          <p:spPr>
            <a:xfrm>
              <a:off x="6390903" y="3448453"/>
              <a:ext cx="350040" cy="166418"/>
            </a:xfrm>
            <a:custGeom>
              <a:rect b="b" l="l" r="r" t="t"/>
              <a:pathLst>
                <a:path extrusionOk="0" h="2041" w="4293">
                  <a:moveTo>
                    <a:pt x="1930" y="1"/>
                  </a:moveTo>
                  <a:lnTo>
                    <a:pt x="1717" y="18"/>
                  </a:lnTo>
                  <a:lnTo>
                    <a:pt x="1505" y="43"/>
                  </a:lnTo>
                  <a:lnTo>
                    <a:pt x="1309" y="77"/>
                  </a:lnTo>
                  <a:lnTo>
                    <a:pt x="1122" y="120"/>
                  </a:lnTo>
                  <a:lnTo>
                    <a:pt x="944" y="171"/>
                  </a:lnTo>
                  <a:lnTo>
                    <a:pt x="782" y="230"/>
                  </a:lnTo>
                  <a:lnTo>
                    <a:pt x="629" y="298"/>
                  </a:lnTo>
                  <a:lnTo>
                    <a:pt x="493" y="375"/>
                  </a:lnTo>
                  <a:lnTo>
                    <a:pt x="366" y="451"/>
                  </a:lnTo>
                  <a:lnTo>
                    <a:pt x="255" y="536"/>
                  </a:lnTo>
                  <a:lnTo>
                    <a:pt x="170" y="621"/>
                  </a:lnTo>
                  <a:lnTo>
                    <a:pt x="94" y="715"/>
                  </a:lnTo>
                  <a:lnTo>
                    <a:pt x="43" y="817"/>
                  </a:lnTo>
                  <a:lnTo>
                    <a:pt x="26" y="868"/>
                  </a:lnTo>
                  <a:lnTo>
                    <a:pt x="9" y="919"/>
                  </a:lnTo>
                  <a:lnTo>
                    <a:pt x="0" y="970"/>
                  </a:lnTo>
                  <a:lnTo>
                    <a:pt x="0" y="1021"/>
                  </a:lnTo>
                  <a:lnTo>
                    <a:pt x="0" y="1072"/>
                  </a:lnTo>
                  <a:lnTo>
                    <a:pt x="9" y="1123"/>
                  </a:lnTo>
                  <a:lnTo>
                    <a:pt x="26" y="1174"/>
                  </a:lnTo>
                  <a:lnTo>
                    <a:pt x="43" y="1225"/>
                  </a:lnTo>
                  <a:lnTo>
                    <a:pt x="94" y="1327"/>
                  </a:lnTo>
                  <a:lnTo>
                    <a:pt x="170" y="1420"/>
                  </a:lnTo>
                  <a:lnTo>
                    <a:pt x="255" y="1505"/>
                  </a:lnTo>
                  <a:lnTo>
                    <a:pt x="366" y="1590"/>
                  </a:lnTo>
                  <a:lnTo>
                    <a:pt x="493" y="1666"/>
                  </a:lnTo>
                  <a:lnTo>
                    <a:pt x="629" y="1743"/>
                  </a:lnTo>
                  <a:lnTo>
                    <a:pt x="782" y="1811"/>
                  </a:lnTo>
                  <a:lnTo>
                    <a:pt x="944" y="1870"/>
                  </a:lnTo>
                  <a:lnTo>
                    <a:pt x="1122" y="1921"/>
                  </a:lnTo>
                  <a:lnTo>
                    <a:pt x="1309" y="1964"/>
                  </a:lnTo>
                  <a:lnTo>
                    <a:pt x="1505" y="1998"/>
                  </a:lnTo>
                  <a:lnTo>
                    <a:pt x="1717" y="2023"/>
                  </a:lnTo>
                  <a:lnTo>
                    <a:pt x="1930" y="2032"/>
                  </a:lnTo>
                  <a:lnTo>
                    <a:pt x="2142" y="2040"/>
                  </a:lnTo>
                  <a:lnTo>
                    <a:pt x="2363" y="2032"/>
                  </a:lnTo>
                  <a:lnTo>
                    <a:pt x="2576" y="2023"/>
                  </a:lnTo>
                  <a:lnTo>
                    <a:pt x="2788" y="1998"/>
                  </a:lnTo>
                  <a:lnTo>
                    <a:pt x="2983" y="1964"/>
                  </a:lnTo>
                  <a:lnTo>
                    <a:pt x="3170" y="1921"/>
                  </a:lnTo>
                  <a:lnTo>
                    <a:pt x="3349" y="1870"/>
                  </a:lnTo>
                  <a:lnTo>
                    <a:pt x="3510" y="1811"/>
                  </a:lnTo>
                  <a:lnTo>
                    <a:pt x="3663" y="1743"/>
                  </a:lnTo>
                  <a:lnTo>
                    <a:pt x="3799" y="1666"/>
                  </a:lnTo>
                  <a:lnTo>
                    <a:pt x="3927" y="1590"/>
                  </a:lnTo>
                  <a:lnTo>
                    <a:pt x="4037" y="1505"/>
                  </a:lnTo>
                  <a:lnTo>
                    <a:pt x="4122" y="1420"/>
                  </a:lnTo>
                  <a:lnTo>
                    <a:pt x="4199" y="1327"/>
                  </a:lnTo>
                  <a:lnTo>
                    <a:pt x="4250" y="1225"/>
                  </a:lnTo>
                  <a:lnTo>
                    <a:pt x="4267" y="1174"/>
                  </a:lnTo>
                  <a:lnTo>
                    <a:pt x="4284" y="1123"/>
                  </a:lnTo>
                  <a:lnTo>
                    <a:pt x="4292" y="1072"/>
                  </a:lnTo>
                  <a:lnTo>
                    <a:pt x="4292" y="1021"/>
                  </a:lnTo>
                  <a:lnTo>
                    <a:pt x="4292" y="970"/>
                  </a:lnTo>
                  <a:lnTo>
                    <a:pt x="4284" y="919"/>
                  </a:lnTo>
                  <a:lnTo>
                    <a:pt x="4267" y="868"/>
                  </a:lnTo>
                  <a:lnTo>
                    <a:pt x="4250" y="817"/>
                  </a:lnTo>
                  <a:lnTo>
                    <a:pt x="4199" y="715"/>
                  </a:lnTo>
                  <a:lnTo>
                    <a:pt x="4122" y="621"/>
                  </a:lnTo>
                  <a:lnTo>
                    <a:pt x="4037" y="536"/>
                  </a:lnTo>
                  <a:lnTo>
                    <a:pt x="3927" y="451"/>
                  </a:lnTo>
                  <a:lnTo>
                    <a:pt x="3799" y="375"/>
                  </a:lnTo>
                  <a:lnTo>
                    <a:pt x="3663" y="298"/>
                  </a:lnTo>
                  <a:lnTo>
                    <a:pt x="3510" y="230"/>
                  </a:lnTo>
                  <a:lnTo>
                    <a:pt x="3349" y="171"/>
                  </a:lnTo>
                  <a:lnTo>
                    <a:pt x="3170" y="120"/>
                  </a:lnTo>
                  <a:lnTo>
                    <a:pt x="2983" y="77"/>
                  </a:lnTo>
                  <a:lnTo>
                    <a:pt x="2788" y="43"/>
                  </a:lnTo>
                  <a:lnTo>
                    <a:pt x="2576" y="18"/>
                  </a:lnTo>
                  <a:lnTo>
                    <a:pt x="23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40"/>
            <p:cNvSpPr/>
            <p:nvPr/>
          </p:nvSpPr>
          <p:spPr>
            <a:xfrm>
              <a:off x="6458089" y="3480334"/>
              <a:ext cx="215585" cy="102656"/>
            </a:xfrm>
            <a:custGeom>
              <a:rect b="b" l="l" r="r" t="t"/>
              <a:pathLst>
                <a:path extrusionOk="0" h="1259" w="2644">
                  <a:moveTo>
                    <a:pt x="1191" y="1"/>
                  </a:moveTo>
                  <a:lnTo>
                    <a:pt x="1055" y="9"/>
                  </a:lnTo>
                  <a:lnTo>
                    <a:pt x="927" y="26"/>
                  </a:lnTo>
                  <a:lnTo>
                    <a:pt x="808" y="52"/>
                  </a:lnTo>
                  <a:lnTo>
                    <a:pt x="689" y="77"/>
                  </a:lnTo>
                  <a:lnTo>
                    <a:pt x="579" y="111"/>
                  </a:lnTo>
                  <a:lnTo>
                    <a:pt x="477" y="145"/>
                  </a:lnTo>
                  <a:lnTo>
                    <a:pt x="383" y="188"/>
                  </a:lnTo>
                  <a:lnTo>
                    <a:pt x="298" y="230"/>
                  </a:lnTo>
                  <a:lnTo>
                    <a:pt x="222" y="281"/>
                  </a:lnTo>
                  <a:lnTo>
                    <a:pt x="162" y="332"/>
                  </a:lnTo>
                  <a:lnTo>
                    <a:pt x="103" y="383"/>
                  </a:lnTo>
                  <a:lnTo>
                    <a:pt x="60" y="443"/>
                  </a:lnTo>
                  <a:lnTo>
                    <a:pt x="26" y="502"/>
                  </a:lnTo>
                  <a:lnTo>
                    <a:pt x="9" y="562"/>
                  </a:lnTo>
                  <a:lnTo>
                    <a:pt x="1" y="630"/>
                  </a:lnTo>
                  <a:lnTo>
                    <a:pt x="9" y="698"/>
                  </a:lnTo>
                  <a:lnTo>
                    <a:pt x="26" y="757"/>
                  </a:lnTo>
                  <a:lnTo>
                    <a:pt x="60" y="817"/>
                  </a:lnTo>
                  <a:lnTo>
                    <a:pt x="103" y="876"/>
                  </a:lnTo>
                  <a:lnTo>
                    <a:pt x="162" y="927"/>
                  </a:lnTo>
                  <a:lnTo>
                    <a:pt x="222" y="978"/>
                  </a:lnTo>
                  <a:lnTo>
                    <a:pt x="298" y="1029"/>
                  </a:lnTo>
                  <a:lnTo>
                    <a:pt x="383" y="1072"/>
                  </a:lnTo>
                  <a:lnTo>
                    <a:pt x="477" y="1114"/>
                  </a:lnTo>
                  <a:lnTo>
                    <a:pt x="579" y="1148"/>
                  </a:lnTo>
                  <a:lnTo>
                    <a:pt x="689" y="1182"/>
                  </a:lnTo>
                  <a:lnTo>
                    <a:pt x="808" y="1207"/>
                  </a:lnTo>
                  <a:lnTo>
                    <a:pt x="927" y="1233"/>
                  </a:lnTo>
                  <a:lnTo>
                    <a:pt x="1055" y="1241"/>
                  </a:lnTo>
                  <a:lnTo>
                    <a:pt x="1191" y="1258"/>
                  </a:lnTo>
                  <a:lnTo>
                    <a:pt x="1454" y="1258"/>
                  </a:lnTo>
                  <a:lnTo>
                    <a:pt x="1590" y="1241"/>
                  </a:lnTo>
                  <a:lnTo>
                    <a:pt x="1718" y="1233"/>
                  </a:lnTo>
                  <a:lnTo>
                    <a:pt x="1837" y="1207"/>
                  </a:lnTo>
                  <a:lnTo>
                    <a:pt x="1956" y="1182"/>
                  </a:lnTo>
                  <a:lnTo>
                    <a:pt x="2066" y="1148"/>
                  </a:lnTo>
                  <a:lnTo>
                    <a:pt x="2168" y="1114"/>
                  </a:lnTo>
                  <a:lnTo>
                    <a:pt x="2261" y="1072"/>
                  </a:lnTo>
                  <a:lnTo>
                    <a:pt x="2346" y="1029"/>
                  </a:lnTo>
                  <a:lnTo>
                    <a:pt x="2423" y="978"/>
                  </a:lnTo>
                  <a:lnTo>
                    <a:pt x="2482" y="927"/>
                  </a:lnTo>
                  <a:lnTo>
                    <a:pt x="2542" y="876"/>
                  </a:lnTo>
                  <a:lnTo>
                    <a:pt x="2584" y="817"/>
                  </a:lnTo>
                  <a:lnTo>
                    <a:pt x="2618" y="757"/>
                  </a:lnTo>
                  <a:lnTo>
                    <a:pt x="2635" y="698"/>
                  </a:lnTo>
                  <a:lnTo>
                    <a:pt x="2644" y="630"/>
                  </a:lnTo>
                  <a:lnTo>
                    <a:pt x="2635" y="562"/>
                  </a:lnTo>
                  <a:lnTo>
                    <a:pt x="2618" y="502"/>
                  </a:lnTo>
                  <a:lnTo>
                    <a:pt x="2584" y="443"/>
                  </a:lnTo>
                  <a:lnTo>
                    <a:pt x="2542" y="383"/>
                  </a:lnTo>
                  <a:lnTo>
                    <a:pt x="2482" y="332"/>
                  </a:lnTo>
                  <a:lnTo>
                    <a:pt x="2423" y="281"/>
                  </a:lnTo>
                  <a:lnTo>
                    <a:pt x="2346" y="230"/>
                  </a:lnTo>
                  <a:lnTo>
                    <a:pt x="2261" y="188"/>
                  </a:lnTo>
                  <a:lnTo>
                    <a:pt x="2168" y="145"/>
                  </a:lnTo>
                  <a:lnTo>
                    <a:pt x="2066" y="111"/>
                  </a:lnTo>
                  <a:lnTo>
                    <a:pt x="1956" y="77"/>
                  </a:lnTo>
                  <a:lnTo>
                    <a:pt x="1837" y="52"/>
                  </a:lnTo>
                  <a:lnTo>
                    <a:pt x="1718" y="26"/>
                  </a:lnTo>
                  <a:lnTo>
                    <a:pt x="1590" y="9"/>
                  </a:lnTo>
                  <a:lnTo>
                    <a:pt x="14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40"/>
            <p:cNvSpPr/>
            <p:nvPr/>
          </p:nvSpPr>
          <p:spPr>
            <a:xfrm>
              <a:off x="6650026" y="3742312"/>
              <a:ext cx="736121" cy="820593"/>
            </a:xfrm>
            <a:custGeom>
              <a:rect b="b" l="l" r="r" t="t"/>
              <a:pathLst>
                <a:path extrusionOk="0" h="10064" w="9028">
                  <a:moveTo>
                    <a:pt x="4285" y="0"/>
                  </a:moveTo>
                  <a:lnTo>
                    <a:pt x="4055" y="9"/>
                  </a:lnTo>
                  <a:lnTo>
                    <a:pt x="3826" y="26"/>
                  </a:lnTo>
                  <a:lnTo>
                    <a:pt x="3605" y="43"/>
                  </a:lnTo>
                  <a:lnTo>
                    <a:pt x="3384" y="68"/>
                  </a:lnTo>
                  <a:lnTo>
                    <a:pt x="3171" y="94"/>
                  </a:lnTo>
                  <a:lnTo>
                    <a:pt x="2959" y="128"/>
                  </a:lnTo>
                  <a:lnTo>
                    <a:pt x="2755" y="170"/>
                  </a:lnTo>
                  <a:lnTo>
                    <a:pt x="2559" y="213"/>
                  </a:lnTo>
                  <a:lnTo>
                    <a:pt x="2364" y="255"/>
                  </a:lnTo>
                  <a:lnTo>
                    <a:pt x="2177" y="306"/>
                  </a:lnTo>
                  <a:lnTo>
                    <a:pt x="1990" y="366"/>
                  </a:lnTo>
                  <a:lnTo>
                    <a:pt x="1811" y="425"/>
                  </a:lnTo>
                  <a:lnTo>
                    <a:pt x="1641" y="485"/>
                  </a:lnTo>
                  <a:lnTo>
                    <a:pt x="1480" y="553"/>
                  </a:lnTo>
                  <a:lnTo>
                    <a:pt x="1318" y="629"/>
                  </a:lnTo>
                  <a:lnTo>
                    <a:pt x="1174" y="697"/>
                  </a:lnTo>
                  <a:lnTo>
                    <a:pt x="1029" y="782"/>
                  </a:lnTo>
                  <a:lnTo>
                    <a:pt x="893" y="859"/>
                  </a:lnTo>
                  <a:lnTo>
                    <a:pt x="774" y="944"/>
                  </a:lnTo>
                  <a:lnTo>
                    <a:pt x="655" y="1029"/>
                  </a:lnTo>
                  <a:lnTo>
                    <a:pt x="545" y="1122"/>
                  </a:lnTo>
                  <a:lnTo>
                    <a:pt x="443" y="1216"/>
                  </a:lnTo>
                  <a:lnTo>
                    <a:pt x="358" y="1309"/>
                  </a:lnTo>
                  <a:lnTo>
                    <a:pt x="273" y="1403"/>
                  </a:lnTo>
                  <a:lnTo>
                    <a:pt x="205" y="1505"/>
                  </a:lnTo>
                  <a:lnTo>
                    <a:pt x="145" y="1607"/>
                  </a:lnTo>
                  <a:lnTo>
                    <a:pt x="94" y="1709"/>
                  </a:lnTo>
                  <a:lnTo>
                    <a:pt x="52" y="1819"/>
                  </a:lnTo>
                  <a:lnTo>
                    <a:pt x="26" y="1921"/>
                  </a:lnTo>
                  <a:lnTo>
                    <a:pt x="9" y="2032"/>
                  </a:lnTo>
                  <a:lnTo>
                    <a:pt x="1" y="2142"/>
                  </a:lnTo>
                  <a:lnTo>
                    <a:pt x="1" y="7913"/>
                  </a:lnTo>
                  <a:lnTo>
                    <a:pt x="9" y="8024"/>
                  </a:lnTo>
                  <a:lnTo>
                    <a:pt x="26" y="8134"/>
                  </a:lnTo>
                  <a:lnTo>
                    <a:pt x="52" y="8245"/>
                  </a:lnTo>
                  <a:lnTo>
                    <a:pt x="94" y="8347"/>
                  </a:lnTo>
                  <a:lnTo>
                    <a:pt x="145" y="8457"/>
                  </a:lnTo>
                  <a:lnTo>
                    <a:pt x="205" y="8559"/>
                  </a:lnTo>
                  <a:lnTo>
                    <a:pt x="273" y="8653"/>
                  </a:lnTo>
                  <a:lnTo>
                    <a:pt x="358" y="8755"/>
                  </a:lnTo>
                  <a:lnTo>
                    <a:pt x="443" y="8848"/>
                  </a:lnTo>
                  <a:lnTo>
                    <a:pt x="545" y="8942"/>
                  </a:lnTo>
                  <a:lnTo>
                    <a:pt x="655" y="9027"/>
                  </a:lnTo>
                  <a:lnTo>
                    <a:pt x="774" y="9120"/>
                  </a:lnTo>
                  <a:lnTo>
                    <a:pt x="893" y="9205"/>
                  </a:lnTo>
                  <a:lnTo>
                    <a:pt x="1029" y="9282"/>
                  </a:lnTo>
                  <a:lnTo>
                    <a:pt x="1174" y="9358"/>
                  </a:lnTo>
                  <a:lnTo>
                    <a:pt x="1318" y="9435"/>
                  </a:lnTo>
                  <a:lnTo>
                    <a:pt x="1480" y="9503"/>
                  </a:lnTo>
                  <a:lnTo>
                    <a:pt x="1641" y="9571"/>
                  </a:lnTo>
                  <a:lnTo>
                    <a:pt x="1811" y="9639"/>
                  </a:lnTo>
                  <a:lnTo>
                    <a:pt x="1990" y="9698"/>
                  </a:lnTo>
                  <a:lnTo>
                    <a:pt x="2177" y="9749"/>
                  </a:lnTo>
                  <a:lnTo>
                    <a:pt x="2364" y="9809"/>
                  </a:lnTo>
                  <a:lnTo>
                    <a:pt x="2559" y="9851"/>
                  </a:lnTo>
                  <a:lnTo>
                    <a:pt x="2755" y="9894"/>
                  </a:lnTo>
                  <a:lnTo>
                    <a:pt x="2959" y="9936"/>
                  </a:lnTo>
                  <a:lnTo>
                    <a:pt x="3171" y="9970"/>
                  </a:lnTo>
                  <a:lnTo>
                    <a:pt x="3384" y="9995"/>
                  </a:lnTo>
                  <a:lnTo>
                    <a:pt x="3605" y="10021"/>
                  </a:lnTo>
                  <a:lnTo>
                    <a:pt x="3826" y="10038"/>
                  </a:lnTo>
                  <a:lnTo>
                    <a:pt x="4055" y="10055"/>
                  </a:lnTo>
                  <a:lnTo>
                    <a:pt x="4285" y="10063"/>
                  </a:lnTo>
                  <a:lnTo>
                    <a:pt x="4744" y="10063"/>
                  </a:lnTo>
                  <a:lnTo>
                    <a:pt x="4973" y="10055"/>
                  </a:lnTo>
                  <a:lnTo>
                    <a:pt x="5203" y="10038"/>
                  </a:lnTo>
                  <a:lnTo>
                    <a:pt x="5423" y="10021"/>
                  </a:lnTo>
                  <a:lnTo>
                    <a:pt x="5644" y="9995"/>
                  </a:lnTo>
                  <a:lnTo>
                    <a:pt x="5857" y="9970"/>
                  </a:lnTo>
                  <a:lnTo>
                    <a:pt x="6069" y="9936"/>
                  </a:lnTo>
                  <a:lnTo>
                    <a:pt x="6273" y="9894"/>
                  </a:lnTo>
                  <a:lnTo>
                    <a:pt x="6469" y="9851"/>
                  </a:lnTo>
                  <a:lnTo>
                    <a:pt x="6664" y="9809"/>
                  </a:lnTo>
                  <a:lnTo>
                    <a:pt x="6860" y="9749"/>
                  </a:lnTo>
                  <a:lnTo>
                    <a:pt x="7038" y="9698"/>
                  </a:lnTo>
                  <a:lnTo>
                    <a:pt x="7217" y="9639"/>
                  </a:lnTo>
                  <a:lnTo>
                    <a:pt x="7387" y="9571"/>
                  </a:lnTo>
                  <a:lnTo>
                    <a:pt x="7548" y="9503"/>
                  </a:lnTo>
                  <a:lnTo>
                    <a:pt x="7710" y="9435"/>
                  </a:lnTo>
                  <a:lnTo>
                    <a:pt x="7854" y="9358"/>
                  </a:lnTo>
                  <a:lnTo>
                    <a:pt x="7999" y="9282"/>
                  </a:lnTo>
                  <a:lnTo>
                    <a:pt x="8135" y="9205"/>
                  </a:lnTo>
                  <a:lnTo>
                    <a:pt x="8262" y="9120"/>
                  </a:lnTo>
                  <a:lnTo>
                    <a:pt x="8373" y="9027"/>
                  </a:lnTo>
                  <a:lnTo>
                    <a:pt x="8483" y="8942"/>
                  </a:lnTo>
                  <a:lnTo>
                    <a:pt x="8585" y="8848"/>
                  </a:lnTo>
                  <a:lnTo>
                    <a:pt x="8679" y="8755"/>
                  </a:lnTo>
                  <a:lnTo>
                    <a:pt x="8755" y="8653"/>
                  </a:lnTo>
                  <a:lnTo>
                    <a:pt x="8823" y="8559"/>
                  </a:lnTo>
                  <a:lnTo>
                    <a:pt x="8891" y="8457"/>
                  </a:lnTo>
                  <a:lnTo>
                    <a:pt x="8934" y="8347"/>
                  </a:lnTo>
                  <a:lnTo>
                    <a:pt x="8976" y="8245"/>
                  </a:lnTo>
                  <a:lnTo>
                    <a:pt x="9010" y="8134"/>
                  </a:lnTo>
                  <a:lnTo>
                    <a:pt x="9027" y="8024"/>
                  </a:lnTo>
                  <a:lnTo>
                    <a:pt x="9027" y="7913"/>
                  </a:lnTo>
                  <a:lnTo>
                    <a:pt x="9027" y="2142"/>
                  </a:lnTo>
                  <a:lnTo>
                    <a:pt x="9027" y="2032"/>
                  </a:lnTo>
                  <a:lnTo>
                    <a:pt x="9010" y="1921"/>
                  </a:lnTo>
                  <a:lnTo>
                    <a:pt x="8976" y="1819"/>
                  </a:lnTo>
                  <a:lnTo>
                    <a:pt x="8934" y="1709"/>
                  </a:lnTo>
                  <a:lnTo>
                    <a:pt x="8891" y="1607"/>
                  </a:lnTo>
                  <a:lnTo>
                    <a:pt x="8823" y="1505"/>
                  </a:lnTo>
                  <a:lnTo>
                    <a:pt x="8755" y="1403"/>
                  </a:lnTo>
                  <a:lnTo>
                    <a:pt x="8679" y="1309"/>
                  </a:lnTo>
                  <a:lnTo>
                    <a:pt x="8585" y="1216"/>
                  </a:lnTo>
                  <a:lnTo>
                    <a:pt x="8483" y="1122"/>
                  </a:lnTo>
                  <a:lnTo>
                    <a:pt x="8373" y="1029"/>
                  </a:lnTo>
                  <a:lnTo>
                    <a:pt x="8262" y="944"/>
                  </a:lnTo>
                  <a:lnTo>
                    <a:pt x="8135" y="859"/>
                  </a:lnTo>
                  <a:lnTo>
                    <a:pt x="7999" y="782"/>
                  </a:lnTo>
                  <a:lnTo>
                    <a:pt x="7854" y="697"/>
                  </a:lnTo>
                  <a:lnTo>
                    <a:pt x="7710" y="629"/>
                  </a:lnTo>
                  <a:lnTo>
                    <a:pt x="7548" y="553"/>
                  </a:lnTo>
                  <a:lnTo>
                    <a:pt x="7387" y="485"/>
                  </a:lnTo>
                  <a:lnTo>
                    <a:pt x="7217" y="425"/>
                  </a:lnTo>
                  <a:lnTo>
                    <a:pt x="7038" y="366"/>
                  </a:lnTo>
                  <a:lnTo>
                    <a:pt x="6860" y="306"/>
                  </a:lnTo>
                  <a:lnTo>
                    <a:pt x="6664" y="255"/>
                  </a:lnTo>
                  <a:lnTo>
                    <a:pt x="6469" y="213"/>
                  </a:lnTo>
                  <a:lnTo>
                    <a:pt x="6273" y="170"/>
                  </a:lnTo>
                  <a:lnTo>
                    <a:pt x="6069" y="128"/>
                  </a:lnTo>
                  <a:lnTo>
                    <a:pt x="5857" y="94"/>
                  </a:lnTo>
                  <a:lnTo>
                    <a:pt x="5644" y="68"/>
                  </a:lnTo>
                  <a:lnTo>
                    <a:pt x="5423" y="43"/>
                  </a:lnTo>
                  <a:lnTo>
                    <a:pt x="5203" y="26"/>
                  </a:lnTo>
                  <a:lnTo>
                    <a:pt x="4973" y="9"/>
                  </a:lnTo>
                  <a:lnTo>
                    <a:pt x="47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40"/>
            <p:cNvSpPr/>
            <p:nvPr/>
          </p:nvSpPr>
          <p:spPr>
            <a:xfrm>
              <a:off x="6699274" y="3782510"/>
              <a:ext cx="637623" cy="302912"/>
            </a:xfrm>
            <a:custGeom>
              <a:rect b="b" l="l" r="r" t="t"/>
              <a:pathLst>
                <a:path extrusionOk="0" h="3715" w="7820">
                  <a:moveTo>
                    <a:pt x="3910" y="0"/>
                  </a:moveTo>
                  <a:lnTo>
                    <a:pt x="3511" y="9"/>
                  </a:lnTo>
                  <a:lnTo>
                    <a:pt x="3120" y="34"/>
                  </a:lnTo>
                  <a:lnTo>
                    <a:pt x="2746" y="85"/>
                  </a:lnTo>
                  <a:lnTo>
                    <a:pt x="2389" y="145"/>
                  </a:lnTo>
                  <a:lnTo>
                    <a:pt x="2049" y="221"/>
                  </a:lnTo>
                  <a:lnTo>
                    <a:pt x="1726" y="315"/>
                  </a:lnTo>
                  <a:lnTo>
                    <a:pt x="1428" y="425"/>
                  </a:lnTo>
                  <a:lnTo>
                    <a:pt x="1284" y="485"/>
                  </a:lnTo>
                  <a:lnTo>
                    <a:pt x="1148" y="544"/>
                  </a:lnTo>
                  <a:lnTo>
                    <a:pt x="1020" y="612"/>
                  </a:lnTo>
                  <a:lnTo>
                    <a:pt x="893" y="672"/>
                  </a:lnTo>
                  <a:lnTo>
                    <a:pt x="782" y="748"/>
                  </a:lnTo>
                  <a:lnTo>
                    <a:pt x="672" y="816"/>
                  </a:lnTo>
                  <a:lnTo>
                    <a:pt x="570" y="893"/>
                  </a:lnTo>
                  <a:lnTo>
                    <a:pt x="476" y="969"/>
                  </a:lnTo>
                  <a:lnTo>
                    <a:pt x="391" y="1054"/>
                  </a:lnTo>
                  <a:lnTo>
                    <a:pt x="315" y="1131"/>
                  </a:lnTo>
                  <a:lnTo>
                    <a:pt x="238" y="1216"/>
                  </a:lnTo>
                  <a:lnTo>
                    <a:pt x="179" y="1301"/>
                  </a:lnTo>
                  <a:lnTo>
                    <a:pt x="128" y="1394"/>
                  </a:lnTo>
                  <a:lnTo>
                    <a:pt x="85" y="1479"/>
                  </a:lnTo>
                  <a:lnTo>
                    <a:pt x="51" y="1573"/>
                  </a:lnTo>
                  <a:lnTo>
                    <a:pt x="26" y="1666"/>
                  </a:lnTo>
                  <a:lnTo>
                    <a:pt x="9" y="1760"/>
                  </a:lnTo>
                  <a:lnTo>
                    <a:pt x="0" y="1853"/>
                  </a:lnTo>
                  <a:lnTo>
                    <a:pt x="9" y="1955"/>
                  </a:lnTo>
                  <a:lnTo>
                    <a:pt x="26" y="2049"/>
                  </a:lnTo>
                  <a:lnTo>
                    <a:pt x="51" y="2142"/>
                  </a:lnTo>
                  <a:lnTo>
                    <a:pt x="85" y="2227"/>
                  </a:lnTo>
                  <a:lnTo>
                    <a:pt x="128" y="2321"/>
                  </a:lnTo>
                  <a:lnTo>
                    <a:pt x="179" y="2406"/>
                  </a:lnTo>
                  <a:lnTo>
                    <a:pt x="238" y="2499"/>
                  </a:lnTo>
                  <a:lnTo>
                    <a:pt x="315" y="2576"/>
                  </a:lnTo>
                  <a:lnTo>
                    <a:pt x="391" y="2661"/>
                  </a:lnTo>
                  <a:lnTo>
                    <a:pt x="476" y="2746"/>
                  </a:lnTo>
                  <a:lnTo>
                    <a:pt x="570" y="2822"/>
                  </a:lnTo>
                  <a:lnTo>
                    <a:pt x="672" y="2899"/>
                  </a:lnTo>
                  <a:lnTo>
                    <a:pt x="782" y="2967"/>
                  </a:lnTo>
                  <a:lnTo>
                    <a:pt x="893" y="3035"/>
                  </a:lnTo>
                  <a:lnTo>
                    <a:pt x="1020" y="3103"/>
                  </a:lnTo>
                  <a:lnTo>
                    <a:pt x="1148" y="3171"/>
                  </a:lnTo>
                  <a:lnTo>
                    <a:pt x="1284" y="3230"/>
                  </a:lnTo>
                  <a:lnTo>
                    <a:pt x="1428" y="3290"/>
                  </a:lnTo>
                  <a:lnTo>
                    <a:pt x="1726" y="3400"/>
                  </a:lnTo>
                  <a:lnTo>
                    <a:pt x="2049" y="3493"/>
                  </a:lnTo>
                  <a:lnTo>
                    <a:pt x="2389" y="3570"/>
                  </a:lnTo>
                  <a:lnTo>
                    <a:pt x="2746" y="3629"/>
                  </a:lnTo>
                  <a:lnTo>
                    <a:pt x="3120" y="3680"/>
                  </a:lnTo>
                  <a:lnTo>
                    <a:pt x="3511" y="3706"/>
                  </a:lnTo>
                  <a:lnTo>
                    <a:pt x="3910" y="3714"/>
                  </a:lnTo>
                  <a:lnTo>
                    <a:pt x="4310" y="3706"/>
                  </a:lnTo>
                  <a:lnTo>
                    <a:pt x="4701" y="3680"/>
                  </a:lnTo>
                  <a:lnTo>
                    <a:pt x="5074" y="3629"/>
                  </a:lnTo>
                  <a:lnTo>
                    <a:pt x="5431" y="3570"/>
                  </a:lnTo>
                  <a:lnTo>
                    <a:pt x="5771" y="3493"/>
                  </a:lnTo>
                  <a:lnTo>
                    <a:pt x="6094" y="3400"/>
                  </a:lnTo>
                  <a:lnTo>
                    <a:pt x="6392" y="3290"/>
                  </a:lnTo>
                  <a:lnTo>
                    <a:pt x="6536" y="3230"/>
                  </a:lnTo>
                  <a:lnTo>
                    <a:pt x="6672" y="3171"/>
                  </a:lnTo>
                  <a:lnTo>
                    <a:pt x="6800" y="3103"/>
                  </a:lnTo>
                  <a:lnTo>
                    <a:pt x="6927" y="3035"/>
                  </a:lnTo>
                  <a:lnTo>
                    <a:pt x="7038" y="2967"/>
                  </a:lnTo>
                  <a:lnTo>
                    <a:pt x="7148" y="2899"/>
                  </a:lnTo>
                  <a:lnTo>
                    <a:pt x="7250" y="2822"/>
                  </a:lnTo>
                  <a:lnTo>
                    <a:pt x="7344" y="2746"/>
                  </a:lnTo>
                  <a:lnTo>
                    <a:pt x="7429" y="2661"/>
                  </a:lnTo>
                  <a:lnTo>
                    <a:pt x="7514" y="2576"/>
                  </a:lnTo>
                  <a:lnTo>
                    <a:pt x="7582" y="2499"/>
                  </a:lnTo>
                  <a:lnTo>
                    <a:pt x="7641" y="2406"/>
                  </a:lnTo>
                  <a:lnTo>
                    <a:pt x="7692" y="2321"/>
                  </a:lnTo>
                  <a:lnTo>
                    <a:pt x="7735" y="2227"/>
                  </a:lnTo>
                  <a:lnTo>
                    <a:pt x="7769" y="2142"/>
                  </a:lnTo>
                  <a:lnTo>
                    <a:pt x="7794" y="2049"/>
                  </a:lnTo>
                  <a:lnTo>
                    <a:pt x="7811" y="1955"/>
                  </a:lnTo>
                  <a:lnTo>
                    <a:pt x="7820" y="1853"/>
                  </a:lnTo>
                  <a:lnTo>
                    <a:pt x="7811" y="1760"/>
                  </a:lnTo>
                  <a:lnTo>
                    <a:pt x="7794" y="1666"/>
                  </a:lnTo>
                  <a:lnTo>
                    <a:pt x="7769" y="1573"/>
                  </a:lnTo>
                  <a:lnTo>
                    <a:pt x="7735" y="1479"/>
                  </a:lnTo>
                  <a:lnTo>
                    <a:pt x="7692" y="1394"/>
                  </a:lnTo>
                  <a:lnTo>
                    <a:pt x="7641" y="1301"/>
                  </a:lnTo>
                  <a:lnTo>
                    <a:pt x="7582" y="1216"/>
                  </a:lnTo>
                  <a:lnTo>
                    <a:pt x="7514" y="1131"/>
                  </a:lnTo>
                  <a:lnTo>
                    <a:pt x="7429" y="1054"/>
                  </a:lnTo>
                  <a:lnTo>
                    <a:pt x="7344" y="969"/>
                  </a:lnTo>
                  <a:lnTo>
                    <a:pt x="7250" y="893"/>
                  </a:lnTo>
                  <a:lnTo>
                    <a:pt x="7148" y="816"/>
                  </a:lnTo>
                  <a:lnTo>
                    <a:pt x="7038" y="748"/>
                  </a:lnTo>
                  <a:lnTo>
                    <a:pt x="6927" y="672"/>
                  </a:lnTo>
                  <a:lnTo>
                    <a:pt x="6800" y="612"/>
                  </a:lnTo>
                  <a:lnTo>
                    <a:pt x="6672" y="544"/>
                  </a:lnTo>
                  <a:lnTo>
                    <a:pt x="6536" y="485"/>
                  </a:lnTo>
                  <a:lnTo>
                    <a:pt x="6392" y="425"/>
                  </a:lnTo>
                  <a:lnTo>
                    <a:pt x="6094" y="315"/>
                  </a:lnTo>
                  <a:lnTo>
                    <a:pt x="5771" y="221"/>
                  </a:lnTo>
                  <a:lnTo>
                    <a:pt x="5431" y="145"/>
                  </a:lnTo>
                  <a:lnTo>
                    <a:pt x="5074" y="85"/>
                  </a:lnTo>
                  <a:lnTo>
                    <a:pt x="4701" y="34"/>
                  </a:lnTo>
                  <a:lnTo>
                    <a:pt x="4310" y="9"/>
                  </a:lnTo>
                  <a:lnTo>
                    <a:pt x="391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40"/>
            <p:cNvSpPr/>
            <p:nvPr/>
          </p:nvSpPr>
          <p:spPr>
            <a:xfrm>
              <a:off x="6843431" y="3850431"/>
              <a:ext cx="350040" cy="166418"/>
            </a:xfrm>
            <a:custGeom>
              <a:rect b="b" l="l" r="r" t="t"/>
              <a:pathLst>
                <a:path extrusionOk="0" h="2041" w="4293">
                  <a:moveTo>
                    <a:pt x="2142" y="0"/>
                  </a:moveTo>
                  <a:lnTo>
                    <a:pt x="1921" y="9"/>
                  </a:lnTo>
                  <a:lnTo>
                    <a:pt x="1709" y="26"/>
                  </a:lnTo>
                  <a:lnTo>
                    <a:pt x="1505" y="51"/>
                  </a:lnTo>
                  <a:lnTo>
                    <a:pt x="1309" y="85"/>
                  </a:lnTo>
                  <a:lnTo>
                    <a:pt x="1122" y="128"/>
                  </a:lnTo>
                  <a:lnTo>
                    <a:pt x="944" y="179"/>
                  </a:lnTo>
                  <a:lnTo>
                    <a:pt x="774" y="238"/>
                  </a:lnTo>
                  <a:lnTo>
                    <a:pt x="621" y="306"/>
                  </a:lnTo>
                  <a:lnTo>
                    <a:pt x="485" y="374"/>
                  </a:lnTo>
                  <a:lnTo>
                    <a:pt x="366" y="451"/>
                  </a:lnTo>
                  <a:lnTo>
                    <a:pt x="255" y="536"/>
                  </a:lnTo>
                  <a:lnTo>
                    <a:pt x="162" y="629"/>
                  </a:lnTo>
                  <a:lnTo>
                    <a:pt x="94" y="723"/>
                  </a:lnTo>
                  <a:lnTo>
                    <a:pt x="43" y="816"/>
                  </a:lnTo>
                  <a:lnTo>
                    <a:pt x="17" y="867"/>
                  </a:lnTo>
                  <a:lnTo>
                    <a:pt x="9" y="918"/>
                  </a:lnTo>
                  <a:lnTo>
                    <a:pt x="0" y="969"/>
                  </a:lnTo>
                  <a:lnTo>
                    <a:pt x="0" y="1020"/>
                  </a:lnTo>
                  <a:lnTo>
                    <a:pt x="0" y="1080"/>
                  </a:lnTo>
                  <a:lnTo>
                    <a:pt x="9" y="1131"/>
                  </a:lnTo>
                  <a:lnTo>
                    <a:pt x="17" y="1182"/>
                  </a:lnTo>
                  <a:lnTo>
                    <a:pt x="43" y="1233"/>
                  </a:lnTo>
                  <a:lnTo>
                    <a:pt x="94" y="1326"/>
                  </a:lnTo>
                  <a:lnTo>
                    <a:pt x="162" y="1420"/>
                  </a:lnTo>
                  <a:lnTo>
                    <a:pt x="255" y="1513"/>
                  </a:lnTo>
                  <a:lnTo>
                    <a:pt x="366" y="1598"/>
                  </a:lnTo>
                  <a:lnTo>
                    <a:pt x="485" y="1675"/>
                  </a:lnTo>
                  <a:lnTo>
                    <a:pt x="621" y="1743"/>
                  </a:lnTo>
                  <a:lnTo>
                    <a:pt x="774" y="1811"/>
                  </a:lnTo>
                  <a:lnTo>
                    <a:pt x="944" y="1870"/>
                  </a:lnTo>
                  <a:lnTo>
                    <a:pt x="1122" y="1921"/>
                  </a:lnTo>
                  <a:lnTo>
                    <a:pt x="1309" y="1964"/>
                  </a:lnTo>
                  <a:lnTo>
                    <a:pt x="1505" y="1998"/>
                  </a:lnTo>
                  <a:lnTo>
                    <a:pt x="1709" y="2023"/>
                  </a:lnTo>
                  <a:lnTo>
                    <a:pt x="1921" y="2040"/>
                  </a:lnTo>
                  <a:lnTo>
                    <a:pt x="2363" y="2040"/>
                  </a:lnTo>
                  <a:lnTo>
                    <a:pt x="2576" y="2023"/>
                  </a:lnTo>
                  <a:lnTo>
                    <a:pt x="2780" y="1998"/>
                  </a:lnTo>
                  <a:lnTo>
                    <a:pt x="2975" y="1964"/>
                  </a:lnTo>
                  <a:lnTo>
                    <a:pt x="3162" y="1921"/>
                  </a:lnTo>
                  <a:lnTo>
                    <a:pt x="3340" y="1870"/>
                  </a:lnTo>
                  <a:lnTo>
                    <a:pt x="3510" y="1811"/>
                  </a:lnTo>
                  <a:lnTo>
                    <a:pt x="3663" y="1743"/>
                  </a:lnTo>
                  <a:lnTo>
                    <a:pt x="3799" y="1675"/>
                  </a:lnTo>
                  <a:lnTo>
                    <a:pt x="3918" y="1598"/>
                  </a:lnTo>
                  <a:lnTo>
                    <a:pt x="4029" y="1513"/>
                  </a:lnTo>
                  <a:lnTo>
                    <a:pt x="4122" y="1420"/>
                  </a:lnTo>
                  <a:lnTo>
                    <a:pt x="4190" y="1326"/>
                  </a:lnTo>
                  <a:lnTo>
                    <a:pt x="4250" y="1233"/>
                  </a:lnTo>
                  <a:lnTo>
                    <a:pt x="4267" y="1182"/>
                  </a:lnTo>
                  <a:lnTo>
                    <a:pt x="4275" y="1131"/>
                  </a:lnTo>
                  <a:lnTo>
                    <a:pt x="4284" y="1080"/>
                  </a:lnTo>
                  <a:lnTo>
                    <a:pt x="4292" y="1020"/>
                  </a:lnTo>
                  <a:lnTo>
                    <a:pt x="4284" y="969"/>
                  </a:lnTo>
                  <a:lnTo>
                    <a:pt x="4275" y="918"/>
                  </a:lnTo>
                  <a:lnTo>
                    <a:pt x="4267" y="867"/>
                  </a:lnTo>
                  <a:lnTo>
                    <a:pt x="4250" y="816"/>
                  </a:lnTo>
                  <a:lnTo>
                    <a:pt x="4190" y="723"/>
                  </a:lnTo>
                  <a:lnTo>
                    <a:pt x="4122" y="629"/>
                  </a:lnTo>
                  <a:lnTo>
                    <a:pt x="4029" y="536"/>
                  </a:lnTo>
                  <a:lnTo>
                    <a:pt x="3918" y="451"/>
                  </a:lnTo>
                  <a:lnTo>
                    <a:pt x="3799" y="374"/>
                  </a:lnTo>
                  <a:lnTo>
                    <a:pt x="3663" y="306"/>
                  </a:lnTo>
                  <a:lnTo>
                    <a:pt x="3510" y="238"/>
                  </a:lnTo>
                  <a:lnTo>
                    <a:pt x="3340" y="179"/>
                  </a:lnTo>
                  <a:lnTo>
                    <a:pt x="3162" y="128"/>
                  </a:lnTo>
                  <a:lnTo>
                    <a:pt x="2975" y="85"/>
                  </a:lnTo>
                  <a:lnTo>
                    <a:pt x="2780" y="51"/>
                  </a:lnTo>
                  <a:lnTo>
                    <a:pt x="2576" y="26"/>
                  </a:lnTo>
                  <a:lnTo>
                    <a:pt x="2363" y="9"/>
                  </a:lnTo>
                  <a:lnTo>
                    <a:pt x="21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40"/>
            <p:cNvSpPr/>
            <p:nvPr/>
          </p:nvSpPr>
          <p:spPr>
            <a:xfrm>
              <a:off x="6909964" y="3882312"/>
              <a:ext cx="216237" cy="102656"/>
            </a:xfrm>
            <a:custGeom>
              <a:rect b="b" l="l" r="r" t="t"/>
              <a:pathLst>
                <a:path extrusionOk="0" h="1259" w="2652">
                  <a:moveTo>
                    <a:pt x="1326" y="0"/>
                  </a:moveTo>
                  <a:lnTo>
                    <a:pt x="1190" y="9"/>
                  </a:lnTo>
                  <a:lnTo>
                    <a:pt x="1063" y="17"/>
                  </a:lnTo>
                  <a:lnTo>
                    <a:pt x="935" y="34"/>
                  </a:lnTo>
                  <a:lnTo>
                    <a:pt x="808" y="51"/>
                  </a:lnTo>
                  <a:lnTo>
                    <a:pt x="697" y="77"/>
                  </a:lnTo>
                  <a:lnTo>
                    <a:pt x="587" y="111"/>
                  </a:lnTo>
                  <a:lnTo>
                    <a:pt x="485" y="145"/>
                  </a:lnTo>
                  <a:lnTo>
                    <a:pt x="391" y="187"/>
                  </a:lnTo>
                  <a:lnTo>
                    <a:pt x="306" y="230"/>
                  </a:lnTo>
                  <a:lnTo>
                    <a:pt x="230" y="281"/>
                  </a:lnTo>
                  <a:lnTo>
                    <a:pt x="162" y="332"/>
                  </a:lnTo>
                  <a:lnTo>
                    <a:pt x="111" y="391"/>
                  </a:lnTo>
                  <a:lnTo>
                    <a:pt x="60" y="442"/>
                  </a:lnTo>
                  <a:lnTo>
                    <a:pt x="34" y="510"/>
                  </a:lnTo>
                  <a:lnTo>
                    <a:pt x="9" y="570"/>
                  </a:lnTo>
                  <a:lnTo>
                    <a:pt x="0" y="629"/>
                  </a:lnTo>
                  <a:lnTo>
                    <a:pt x="9" y="697"/>
                  </a:lnTo>
                  <a:lnTo>
                    <a:pt x="34" y="757"/>
                  </a:lnTo>
                  <a:lnTo>
                    <a:pt x="60" y="816"/>
                  </a:lnTo>
                  <a:lnTo>
                    <a:pt x="111" y="876"/>
                  </a:lnTo>
                  <a:lnTo>
                    <a:pt x="162" y="935"/>
                  </a:lnTo>
                  <a:lnTo>
                    <a:pt x="230" y="986"/>
                  </a:lnTo>
                  <a:lnTo>
                    <a:pt x="306" y="1029"/>
                  </a:lnTo>
                  <a:lnTo>
                    <a:pt x="391" y="1080"/>
                  </a:lnTo>
                  <a:lnTo>
                    <a:pt x="485" y="1122"/>
                  </a:lnTo>
                  <a:lnTo>
                    <a:pt x="587" y="1156"/>
                  </a:lnTo>
                  <a:lnTo>
                    <a:pt x="697" y="1182"/>
                  </a:lnTo>
                  <a:lnTo>
                    <a:pt x="808" y="1216"/>
                  </a:lnTo>
                  <a:lnTo>
                    <a:pt x="935" y="1233"/>
                  </a:lnTo>
                  <a:lnTo>
                    <a:pt x="1063" y="1250"/>
                  </a:lnTo>
                  <a:lnTo>
                    <a:pt x="1190" y="1258"/>
                  </a:lnTo>
                  <a:lnTo>
                    <a:pt x="1462" y="1258"/>
                  </a:lnTo>
                  <a:lnTo>
                    <a:pt x="1590" y="1250"/>
                  </a:lnTo>
                  <a:lnTo>
                    <a:pt x="1717" y="1233"/>
                  </a:lnTo>
                  <a:lnTo>
                    <a:pt x="1845" y="1216"/>
                  </a:lnTo>
                  <a:lnTo>
                    <a:pt x="1955" y="1182"/>
                  </a:lnTo>
                  <a:lnTo>
                    <a:pt x="2066" y="1156"/>
                  </a:lnTo>
                  <a:lnTo>
                    <a:pt x="2167" y="1122"/>
                  </a:lnTo>
                  <a:lnTo>
                    <a:pt x="2261" y="1080"/>
                  </a:lnTo>
                  <a:lnTo>
                    <a:pt x="2346" y="1029"/>
                  </a:lnTo>
                  <a:lnTo>
                    <a:pt x="2422" y="986"/>
                  </a:lnTo>
                  <a:lnTo>
                    <a:pt x="2490" y="935"/>
                  </a:lnTo>
                  <a:lnTo>
                    <a:pt x="2550" y="876"/>
                  </a:lnTo>
                  <a:lnTo>
                    <a:pt x="2592" y="816"/>
                  </a:lnTo>
                  <a:lnTo>
                    <a:pt x="2626" y="757"/>
                  </a:lnTo>
                  <a:lnTo>
                    <a:pt x="2643" y="697"/>
                  </a:lnTo>
                  <a:lnTo>
                    <a:pt x="2652" y="629"/>
                  </a:lnTo>
                  <a:lnTo>
                    <a:pt x="2643" y="570"/>
                  </a:lnTo>
                  <a:lnTo>
                    <a:pt x="2626" y="510"/>
                  </a:lnTo>
                  <a:lnTo>
                    <a:pt x="2592" y="442"/>
                  </a:lnTo>
                  <a:lnTo>
                    <a:pt x="2550" y="391"/>
                  </a:lnTo>
                  <a:lnTo>
                    <a:pt x="2490" y="332"/>
                  </a:lnTo>
                  <a:lnTo>
                    <a:pt x="2422" y="281"/>
                  </a:lnTo>
                  <a:lnTo>
                    <a:pt x="2346" y="230"/>
                  </a:lnTo>
                  <a:lnTo>
                    <a:pt x="2261" y="187"/>
                  </a:lnTo>
                  <a:lnTo>
                    <a:pt x="2167" y="145"/>
                  </a:lnTo>
                  <a:lnTo>
                    <a:pt x="2066" y="111"/>
                  </a:lnTo>
                  <a:lnTo>
                    <a:pt x="1955" y="77"/>
                  </a:lnTo>
                  <a:lnTo>
                    <a:pt x="1845" y="51"/>
                  </a:lnTo>
                  <a:lnTo>
                    <a:pt x="1717" y="34"/>
                  </a:lnTo>
                  <a:lnTo>
                    <a:pt x="1590" y="17"/>
                  </a:lnTo>
                  <a:lnTo>
                    <a:pt x="1462" y="9"/>
                  </a:lnTo>
                  <a:lnTo>
                    <a:pt x="13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40"/>
            <p:cNvSpPr/>
            <p:nvPr/>
          </p:nvSpPr>
          <p:spPr>
            <a:xfrm>
              <a:off x="7070020" y="2815725"/>
              <a:ext cx="731881" cy="815049"/>
            </a:xfrm>
            <a:custGeom>
              <a:rect b="b" l="l" r="r" t="t"/>
              <a:pathLst>
                <a:path extrusionOk="0" h="9996" w="8976">
                  <a:moveTo>
                    <a:pt x="4259" y="1"/>
                  </a:moveTo>
                  <a:lnTo>
                    <a:pt x="4029" y="9"/>
                  </a:lnTo>
                  <a:lnTo>
                    <a:pt x="3808" y="26"/>
                  </a:lnTo>
                  <a:lnTo>
                    <a:pt x="3587" y="43"/>
                  </a:lnTo>
                  <a:lnTo>
                    <a:pt x="3366" y="69"/>
                  </a:lnTo>
                  <a:lnTo>
                    <a:pt x="3154" y="94"/>
                  </a:lnTo>
                  <a:lnTo>
                    <a:pt x="2950" y="128"/>
                  </a:lnTo>
                  <a:lnTo>
                    <a:pt x="2746" y="162"/>
                  </a:lnTo>
                  <a:lnTo>
                    <a:pt x="2542" y="205"/>
                  </a:lnTo>
                  <a:lnTo>
                    <a:pt x="2355" y="256"/>
                  </a:lnTo>
                  <a:lnTo>
                    <a:pt x="2159" y="307"/>
                  </a:lnTo>
                  <a:lnTo>
                    <a:pt x="1981" y="358"/>
                  </a:lnTo>
                  <a:lnTo>
                    <a:pt x="1802" y="417"/>
                  </a:lnTo>
                  <a:lnTo>
                    <a:pt x="1632" y="485"/>
                  </a:lnTo>
                  <a:lnTo>
                    <a:pt x="1471" y="553"/>
                  </a:lnTo>
                  <a:lnTo>
                    <a:pt x="1318" y="621"/>
                  </a:lnTo>
                  <a:lnTo>
                    <a:pt x="1165" y="698"/>
                  </a:lnTo>
                  <a:lnTo>
                    <a:pt x="1029" y="774"/>
                  </a:lnTo>
                  <a:lnTo>
                    <a:pt x="893" y="851"/>
                  </a:lnTo>
                  <a:lnTo>
                    <a:pt x="765" y="936"/>
                  </a:lnTo>
                  <a:lnTo>
                    <a:pt x="655" y="1021"/>
                  </a:lnTo>
                  <a:lnTo>
                    <a:pt x="544" y="1114"/>
                  </a:lnTo>
                  <a:lnTo>
                    <a:pt x="442" y="1208"/>
                  </a:lnTo>
                  <a:lnTo>
                    <a:pt x="357" y="1301"/>
                  </a:lnTo>
                  <a:lnTo>
                    <a:pt x="272" y="1395"/>
                  </a:lnTo>
                  <a:lnTo>
                    <a:pt x="204" y="1497"/>
                  </a:lnTo>
                  <a:lnTo>
                    <a:pt x="145" y="1599"/>
                  </a:lnTo>
                  <a:lnTo>
                    <a:pt x="94" y="1701"/>
                  </a:lnTo>
                  <a:lnTo>
                    <a:pt x="52" y="1803"/>
                  </a:lnTo>
                  <a:lnTo>
                    <a:pt x="26" y="1913"/>
                  </a:lnTo>
                  <a:lnTo>
                    <a:pt x="9" y="2024"/>
                  </a:lnTo>
                  <a:lnTo>
                    <a:pt x="1" y="2126"/>
                  </a:lnTo>
                  <a:lnTo>
                    <a:pt x="1" y="7863"/>
                  </a:lnTo>
                  <a:lnTo>
                    <a:pt x="9" y="7973"/>
                  </a:lnTo>
                  <a:lnTo>
                    <a:pt x="26" y="8084"/>
                  </a:lnTo>
                  <a:lnTo>
                    <a:pt x="52" y="8186"/>
                  </a:lnTo>
                  <a:lnTo>
                    <a:pt x="94" y="8296"/>
                  </a:lnTo>
                  <a:lnTo>
                    <a:pt x="145" y="8398"/>
                  </a:lnTo>
                  <a:lnTo>
                    <a:pt x="204" y="8500"/>
                  </a:lnTo>
                  <a:lnTo>
                    <a:pt x="272" y="8594"/>
                  </a:lnTo>
                  <a:lnTo>
                    <a:pt x="357" y="8696"/>
                  </a:lnTo>
                  <a:lnTo>
                    <a:pt x="442" y="8789"/>
                  </a:lnTo>
                  <a:lnTo>
                    <a:pt x="544" y="8883"/>
                  </a:lnTo>
                  <a:lnTo>
                    <a:pt x="655" y="8968"/>
                  </a:lnTo>
                  <a:lnTo>
                    <a:pt x="765" y="9053"/>
                  </a:lnTo>
                  <a:lnTo>
                    <a:pt x="893" y="9138"/>
                  </a:lnTo>
                  <a:lnTo>
                    <a:pt x="1029" y="9223"/>
                  </a:lnTo>
                  <a:lnTo>
                    <a:pt x="1165" y="9299"/>
                  </a:lnTo>
                  <a:lnTo>
                    <a:pt x="1318" y="9375"/>
                  </a:lnTo>
                  <a:lnTo>
                    <a:pt x="1471" y="9443"/>
                  </a:lnTo>
                  <a:lnTo>
                    <a:pt x="1632" y="9511"/>
                  </a:lnTo>
                  <a:lnTo>
                    <a:pt x="1802" y="9571"/>
                  </a:lnTo>
                  <a:lnTo>
                    <a:pt x="1981" y="9630"/>
                  </a:lnTo>
                  <a:lnTo>
                    <a:pt x="2159" y="9690"/>
                  </a:lnTo>
                  <a:lnTo>
                    <a:pt x="2355" y="9741"/>
                  </a:lnTo>
                  <a:lnTo>
                    <a:pt x="2542" y="9783"/>
                  </a:lnTo>
                  <a:lnTo>
                    <a:pt x="2746" y="9826"/>
                  </a:lnTo>
                  <a:lnTo>
                    <a:pt x="2950" y="9868"/>
                  </a:lnTo>
                  <a:lnTo>
                    <a:pt x="3154" y="9902"/>
                  </a:lnTo>
                  <a:lnTo>
                    <a:pt x="3366" y="9928"/>
                  </a:lnTo>
                  <a:lnTo>
                    <a:pt x="3587" y="9953"/>
                  </a:lnTo>
                  <a:lnTo>
                    <a:pt x="3808" y="9970"/>
                  </a:lnTo>
                  <a:lnTo>
                    <a:pt x="4029" y="9987"/>
                  </a:lnTo>
                  <a:lnTo>
                    <a:pt x="4259" y="9996"/>
                  </a:lnTo>
                  <a:lnTo>
                    <a:pt x="4718" y="9996"/>
                  </a:lnTo>
                  <a:lnTo>
                    <a:pt x="4947" y="9987"/>
                  </a:lnTo>
                  <a:lnTo>
                    <a:pt x="5168" y="9970"/>
                  </a:lnTo>
                  <a:lnTo>
                    <a:pt x="5389" y="9953"/>
                  </a:lnTo>
                  <a:lnTo>
                    <a:pt x="5610" y="9928"/>
                  </a:lnTo>
                  <a:lnTo>
                    <a:pt x="5823" y="9902"/>
                  </a:lnTo>
                  <a:lnTo>
                    <a:pt x="6026" y="9868"/>
                  </a:lnTo>
                  <a:lnTo>
                    <a:pt x="6230" y="9826"/>
                  </a:lnTo>
                  <a:lnTo>
                    <a:pt x="6434" y="9783"/>
                  </a:lnTo>
                  <a:lnTo>
                    <a:pt x="6630" y="9741"/>
                  </a:lnTo>
                  <a:lnTo>
                    <a:pt x="6817" y="9690"/>
                  </a:lnTo>
                  <a:lnTo>
                    <a:pt x="6995" y="9630"/>
                  </a:lnTo>
                  <a:lnTo>
                    <a:pt x="7174" y="9571"/>
                  </a:lnTo>
                  <a:lnTo>
                    <a:pt x="7344" y="9511"/>
                  </a:lnTo>
                  <a:lnTo>
                    <a:pt x="7505" y="9443"/>
                  </a:lnTo>
                  <a:lnTo>
                    <a:pt x="7658" y="9375"/>
                  </a:lnTo>
                  <a:lnTo>
                    <a:pt x="7811" y="9299"/>
                  </a:lnTo>
                  <a:lnTo>
                    <a:pt x="7947" y="9223"/>
                  </a:lnTo>
                  <a:lnTo>
                    <a:pt x="8083" y="9138"/>
                  </a:lnTo>
                  <a:lnTo>
                    <a:pt x="8211" y="9053"/>
                  </a:lnTo>
                  <a:lnTo>
                    <a:pt x="8321" y="8968"/>
                  </a:lnTo>
                  <a:lnTo>
                    <a:pt x="8432" y="8883"/>
                  </a:lnTo>
                  <a:lnTo>
                    <a:pt x="8534" y="8789"/>
                  </a:lnTo>
                  <a:lnTo>
                    <a:pt x="8619" y="8696"/>
                  </a:lnTo>
                  <a:lnTo>
                    <a:pt x="8704" y="8594"/>
                  </a:lnTo>
                  <a:lnTo>
                    <a:pt x="8772" y="8500"/>
                  </a:lnTo>
                  <a:lnTo>
                    <a:pt x="8831" y="8398"/>
                  </a:lnTo>
                  <a:lnTo>
                    <a:pt x="8882" y="8296"/>
                  </a:lnTo>
                  <a:lnTo>
                    <a:pt x="8925" y="8186"/>
                  </a:lnTo>
                  <a:lnTo>
                    <a:pt x="8950" y="8084"/>
                  </a:lnTo>
                  <a:lnTo>
                    <a:pt x="8967" y="7973"/>
                  </a:lnTo>
                  <a:lnTo>
                    <a:pt x="8976" y="7863"/>
                  </a:lnTo>
                  <a:lnTo>
                    <a:pt x="8976" y="2126"/>
                  </a:lnTo>
                  <a:lnTo>
                    <a:pt x="8967" y="2024"/>
                  </a:lnTo>
                  <a:lnTo>
                    <a:pt x="8950" y="1913"/>
                  </a:lnTo>
                  <a:lnTo>
                    <a:pt x="8925" y="1803"/>
                  </a:lnTo>
                  <a:lnTo>
                    <a:pt x="8882" y="1701"/>
                  </a:lnTo>
                  <a:lnTo>
                    <a:pt x="8831" y="1599"/>
                  </a:lnTo>
                  <a:lnTo>
                    <a:pt x="8772" y="1497"/>
                  </a:lnTo>
                  <a:lnTo>
                    <a:pt x="8704" y="1395"/>
                  </a:lnTo>
                  <a:lnTo>
                    <a:pt x="8619" y="1301"/>
                  </a:lnTo>
                  <a:lnTo>
                    <a:pt x="8534" y="1208"/>
                  </a:lnTo>
                  <a:lnTo>
                    <a:pt x="8432" y="1114"/>
                  </a:lnTo>
                  <a:lnTo>
                    <a:pt x="8321" y="1021"/>
                  </a:lnTo>
                  <a:lnTo>
                    <a:pt x="8211" y="936"/>
                  </a:lnTo>
                  <a:lnTo>
                    <a:pt x="8083" y="851"/>
                  </a:lnTo>
                  <a:lnTo>
                    <a:pt x="7947" y="774"/>
                  </a:lnTo>
                  <a:lnTo>
                    <a:pt x="7811" y="698"/>
                  </a:lnTo>
                  <a:lnTo>
                    <a:pt x="7658" y="621"/>
                  </a:lnTo>
                  <a:lnTo>
                    <a:pt x="7505" y="553"/>
                  </a:lnTo>
                  <a:lnTo>
                    <a:pt x="7344" y="485"/>
                  </a:lnTo>
                  <a:lnTo>
                    <a:pt x="7174" y="417"/>
                  </a:lnTo>
                  <a:lnTo>
                    <a:pt x="6995" y="358"/>
                  </a:lnTo>
                  <a:lnTo>
                    <a:pt x="6817" y="307"/>
                  </a:lnTo>
                  <a:lnTo>
                    <a:pt x="6630" y="256"/>
                  </a:lnTo>
                  <a:lnTo>
                    <a:pt x="6434" y="205"/>
                  </a:lnTo>
                  <a:lnTo>
                    <a:pt x="6230" y="162"/>
                  </a:lnTo>
                  <a:lnTo>
                    <a:pt x="6026" y="128"/>
                  </a:lnTo>
                  <a:lnTo>
                    <a:pt x="5823" y="94"/>
                  </a:lnTo>
                  <a:lnTo>
                    <a:pt x="5610" y="69"/>
                  </a:lnTo>
                  <a:lnTo>
                    <a:pt x="5389" y="43"/>
                  </a:lnTo>
                  <a:lnTo>
                    <a:pt x="5168" y="26"/>
                  </a:lnTo>
                  <a:lnTo>
                    <a:pt x="4947" y="9"/>
                  </a:lnTo>
                  <a:lnTo>
                    <a:pt x="47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40"/>
            <p:cNvSpPr/>
            <p:nvPr/>
          </p:nvSpPr>
          <p:spPr>
            <a:xfrm>
              <a:off x="7119187" y="2855923"/>
              <a:ext cx="633546" cy="300873"/>
            </a:xfrm>
            <a:custGeom>
              <a:rect b="b" l="l" r="r" t="t"/>
              <a:pathLst>
                <a:path extrusionOk="0" h="3690" w="7770">
                  <a:moveTo>
                    <a:pt x="3885" y="1"/>
                  </a:moveTo>
                  <a:lnTo>
                    <a:pt x="3486" y="9"/>
                  </a:lnTo>
                  <a:lnTo>
                    <a:pt x="3103" y="35"/>
                  </a:lnTo>
                  <a:lnTo>
                    <a:pt x="2729" y="77"/>
                  </a:lnTo>
                  <a:lnTo>
                    <a:pt x="2372" y="145"/>
                  </a:lnTo>
                  <a:lnTo>
                    <a:pt x="2032" y="222"/>
                  </a:lnTo>
                  <a:lnTo>
                    <a:pt x="1718" y="315"/>
                  </a:lnTo>
                  <a:lnTo>
                    <a:pt x="1420" y="417"/>
                  </a:lnTo>
                  <a:lnTo>
                    <a:pt x="1276" y="477"/>
                  </a:lnTo>
                  <a:lnTo>
                    <a:pt x="1140" y="536"/>
                  </a:lnTo>
                  <a:lnTo>
                    <a:pt x="1012" y="604"/>
                  </a:lnTo>
                  <a:lnTo>
                    <a:pt x="893" y="664"/>
                  </a:lnTo>
                  <a:lnTo>
                    <a:pt x="774" y="740"/>
                  </a:lnTo>
                  <a:lnTo>
                    <a:pt x="664" y="808"/>
                  </a:lnTo>
                  <a:lnTo>
                    <a:pt x="570" y="885"/>
                  </a:lnTo>
                  <a:lnTo>
                    <a:pt x="477" y="961"/>
                  </a:lnTo>
                  <a:lnTo>
                    <a:pt x="383" y="1038"/>
                  </a:lnTo>
                  <a:lnTo>
                    <a:pt x="307" y="1123"/>
                  </a:lnTo>
                  <a:lnTo>
                    <a:pt x="239" y="1208"/>
                  </a:lnTo>
                  <a:lnTo>
                    <a:pt x="179" y="1293"/>
                  </a:lnTo>
                  <a:lnTo>
                    <a:pt x="128" y="1378"/>
                  </a:lnTo>
                  <a:lnTo>
                    <a:pt x="86" y="1471"/>
                  </a:lnTo>
                  <a:lnTo>
                    <a:pt x="52" y="1565"/>
                  </a:lnTo>
                  <a:lnTo>
                    <a:pt x="26" y="1650"/>
                  </a:lnTo>
                  <a:lnTo>
                    <a:pt x="9" y="1743"/>
                  </a:lnTo>
                  <a:lnTo>
                    <a:pt x="1" y="1845"/>
                  </a:lnTo>
                  <a:lnTo>
                    <a:pt x="9" y="1939"/>
                  </a:lnTo>
                  <a:lnTo>
                    <a:pt x="26" y="2032"/>
                  </a:lnTo>
                  <a:lnTo>
                    <a:pt x="52" y="2126"/>
                  </a:lnTo>
                  <a:lnTo>
                    <a:pt x="86" y="2211"/>
                  </a:lnTo>
                  <a:lnTo>
                    <a:pt x="128" y="2304"/>
                  </a:lnTo>
                  <a:lnTo>
                    <a:pt x="179" y="2389"/>
                  </a:lnTo>
                  <a:lnTo>
                    <a:pt x="239" y="2474"/>
                  </a:lnTo>
                  <a:lnTo>
                    <a:pt x="307" y="2559"/>
                  </a:lnTo>
                  <a:lnTo>
                    <a:pt x="383" y="2644"/>
                  </a:lnTo>
                  <a:lnTo>
                    <a:pt x="477" y="2721"/>
                  </a:lnTo>
                  <a:lnTo>
                    <a:pt x="570" y="2797"/>
                  </a:lnTo>
                  <a:lnTo>
                    <a:pt x="664" y="2873"/>
                  </a:lnTo>
                  <a:lnTo>
                    <a:pt x="774" y="2941"/>
                  </a:lnTo>
                  <a:lnTo>
                    <a:pt x="893" y="3018"/>
                  </a:lnTo>
                  <a:lnTo>
                    <a:pt x="1012" y="3077"/>
                  </a:lnTo>
                  <a:lnTo>
                    <a:pt x="1140" y="3145"/>
                  </a:lnTo>
                  <a:lnTo>
                    <a:pt x="1276" y="3205"/>
                  </a:lnTo>
                  <a:lnTo>
                    <a:pt x="1420" y="3264"/>
                  </a:lnTo>
                  <a:lnTo>
                    <a:pt x="1718" y="3375"/>
                  </a:lnTo>
                  <a:lnTo>
                    <a:pt x="2032" y="3460"/>
                  </a:lnTo>
                  <a:lnTo>
                    <a:pt x="2372" y="3545"/>
                  </a:lnTo>
                  <a:lnTo>
                    <a:pt x="2729" y="3604"/>
                  </a:lnTo>
                  <a:lnTo>
                    <a:pt x="3103" y="3647"/>
                  </a:lnTo>
                  <a:lnTo>
                    <a:pt x="3486" y="3672"/>
                  </a:lnTo>
                  <a:lnTo>
                    <a:pt x="3885" y="3689"/>
                  </a:lnTo>
                  <a:lnTo>
                    <a:pt x="4285" y="3672"/>
                  </a:lnTo>
                  <a:lnTo>
                    <a:pt x="4667" y="3647"/>
                  </a:lnTo>
                  <a:lnTo>
                    <a:pt x="5041" y="3604"/>
                  </a:lnTo>
                  <a:lnTo>
                    <a:pt x="5398" y="3545"/>
                  </a:lnTo>
                  <a:lnTo>
                    <a:pt x="5738" y="3460"/>
                  </a:lnTo>
                  <a:lnTo>
                    <a:pt x="6052" y="3375"/>
                  </a:lnTo>
                  <a:lnTo>
                    <a:pt x="6350" y="3264"/>
                  </a:lnTo>
                  <a:lnTo>
                    <a:pt x="6494" y="3205"/>
                  </a:lnTo>
                  <a:lnTo>
                    <a:pt x="6630" y="3145"/>
                  </a:lnTo>
                  <a:lnTo>
                    <a:pt x="6758" y="3077"/>
                  </a:lnTo>
                  <a:lnTo>
                    <a:pt x="6877" y="3018"/>
                  </a:lnTo>
                  <a:lnTo>
                    <a:pt x="6996" y="2941"/>
                  </a:lnTo>
                  <a:lnTo>
                    <a:pt x="7106" y="2873"/>
                  </a:lnTo>
                  <a:lnTo>
                    <a:pt x="7200" y="2797"/>
                  </a:lnTo>
                  <a:lnTo>
                    <a:pt x="7293" y="2721"/>
                  </a:lnTo>
                  <a:lnTo>
                    <a:pt x="7387" y="2644"/>
                  </a:lnTo>
                  <a:lnTo>
                    <a:pt x="7463" y="2559"/>
                  </a:lnTo>
                  <a:lnTo>
                    <a:pt x="7531" y="2474"/>
                  </a:lnTo>
                  <a:lnTo>
                    <a:pt x="7591" y="2389"/>
                  </a:lnTo>
                  <a:lnTo>
                    <a:pt x="7642" y="2304"/>
                  </a:lnTo>
                  <a:lnTo>
                    <a:pt x="7684" y="2211"/>
                  </a:lnTo>
                  <a:lnTo>
                    <a:pt x="7718" y="2126"/>
                  </a:lnTo>
                  <a:lnTo>
                    <a:pt x="7744" y="2032"/>
                  </a:lnTo>
                  <a:lnTo>
                    <a:pt x="7761" y="1939"/>
                  </a:lnTo>
                  <a:lnTo>
                    <a:pt x="7769" y="1845"/>
                  </a:lnTo>
                  <a:lnTo>
                    <a:pt x="7761" y="1743"/>
                  </a:lnTo>
                  <a:lnTo>
                    <a:pt x="7744" y="1650"/>
                  </a:lnTo>
                  <a:lnTo>
                    <a:pt x="7718" y="1565"/>
                  </a:lnTo>
                  <a:lnTo>
                    <a:pt x="7684" y="1471"/>
                  </a:lnTo>
                  <a:lnTo>
                    <a:pt x="7642" y="1378"/>
                  </a:lnTo>
                  <a:lnTo>
                    <a:pt x="7591" y="1293"/>
                  </a:lnTo>
                  <a:lnTo>
                    <a:pt x="7531" y="1208"/>
                  </a:lnTo>
                  <a:lnTo>
                    <a:pt x="7463" y="1123"/>
                  </a:lnTo>
                  <a:lnTo>
                    <a:pt x="7387" y="1038"/>
                  </a:lnTo>
                  <a:lnTo>
                    <a:pt x="7293" y="961"/>
                  </a:lnTo>
                  <a:lnTo>
                    <a:pt x="7200" y="885"/>
                  </a:lnTo>
                  <a:lnTo>
                    <a:pt x="7106" y="808"/>
                  </a:lnTo>
                  <a:lnTo>
                    <a:pt x="6996" y="740"/>
                  </a:lnTo>
                  <a:lnTo>
                    <a:pt x="6877" y="664"/>
                  </a:lnTo>
                  <a:lnTo>
                    <a:pt x="6758" y="604"/>
                  </a:lnTo>
                  <a:lnTo>
                    <a:pt x="6630" y="536"/>
                  </a:lnTo>
                  <a:lnTo>
                    <a:pt x="6494" y="477"/>
                  </a:lnTo>
                  <a:lnTo>
                    <a:pt x="6350" y="417"/>
                  </a:lnTo>
                  <a:lnTo>
                    <a:pt x="6052" y="315"/>
                  </a:lnTo>
                  <a:lnTo>
                    <a:pt x="5738" y="222"/>
                  </a:lnTo>
                  <a:lnTo>
                    <a:pt x="5398" y="145"/>
                  </a:lnTo>
                  <a:lnTo>
                    <a:pt x="5041" y="77"/>
                  </a:lnTo>
                  <a:lnTo>
                    <a:pt x="4667" y="35"/>
                  </a:lnTo>
                  <a:lnTo>
                    <a:pt x="4285" y="9"/>
                  </a:lnTo>
                  <a:lnTo>
                    <a:pt x="388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40"/>
            <p:cNvSpPr/>
            <p:nvPr/>
          </p:nvSpPr>
          <p:spPr>
            <a:xfrm>
              <a:off x="7261957" y="2923191"/>
              <a:ext cx="348002" cy="165684"/>
            </a:xfrm>
            <a:custGeom>
              <a:rect b="b" l="l" r="r" t="t"/>
              <a:pathLst>
                <a:path extrusionOk="0" h="2032" w="4268">
                  <a:moveTo>
                    <a:pt x="2134" y="0"/>
                  </a:moveTo>
                  <a:lnTo>
                    <a:pt x="1913" y="9"/>
                  </a:lnTo>
                  <a:lnTo>
                    <a:pt x="1701" y="26"/>
                  </a:lnTo>
                  <a:lnTo>
                    <a:pt x="1497" y="51"/>
                  </a:lnTo>
                  <a:lnTo>
                    <a:pt x="1301" y="85"/>
                  </a:lnTo>
                  <a:lnTo>
                    <a:pt x="1114" y="128"/>
                  </a:lnTo>
                  <a:lnTo>
                    <a:pt x="944" y="179"/>
                  </a:lnTo>
                  <a:lnTo>
                    <a:pt x="774" y="238"/>
                  </a:lnTo>
                  <a:lnTo>
                    <a:pt x="630" y="298"/>
                  </a:lnTo>
                  <a:lnTo>
                    <a:pt x="485" y="374"/>
                  </a:lnTo>
                  <a:lnTo>
                    <a:pt x="366" y="451"/>
                  </a:lnTo>
                  <a:lnTo>
                    <a:pt x="256" y="536"/>
                  </a:lnTo>
                  <a:lnTo>
                    <a:pt x="171" y="621"/>
                  </a:lnTo>
                  <a:lnTo>
                    <a:pt x="94" y="714"/>
                  </a:lnTo>
                  <a:lnTo>
                    <a:pt x="43" y="816"/>
                  </a:lnTo>
                  <a:lnTo>
                    <a:pt x="26" y="859"/>
                  </a:lnTo>
                  <a:lnTo>
                    <a:pt x="9" y="910"/>
                  </a:lnTo>
                  <a:lnTo>
                    <a:pt x="1" y="961"/>
                  </a:lnTo>
                  <a:lnTo>
                    <a:pt x="1" y="1020"/>
                  </a:lnTo>
                  <a:lnTo>
                    <a:pt x="1" y="1071"/>
                  </a:lnTo>
                  <a:lnTo>
                    <a:pt x="9" y="1122"/>
                  </a:lnTo>
                  <a:lnTo>
                    <a:pt x="26" y="1173"/>
                  </a:lnTo>
                  <a:lnTo>
                    <a:pt x="43" y="1224"/>
                  </a:lnTo>
                  <a:lnTo>
                    <a:pt x="94" y="1318"/>
                  </a:lnTo>
                  <a:lnTo>
                    <a:pt x="171" y="1411"/>
                  </a:lnTo>
                  <a:lnTo>
                    <a:pt x="256" y="1496"/>
                  </a:lnTo>
                  <a:lnTo>
                    <a:pt x="366" y="1581"/>
                  </a:lnTo>
                  <a:lnTo>
                    <a:pt x="485" y="1658"/>
                  </a:lnTo>
                  <a:lnTo>
                    <a:pt x="630" y="1734"/>
                  </a:lnTo>
                  <a:lnTo>
                    <a:pt x="774" y="1802"/>
                  </a:lnTo>
                  <a:lnTo>
                    <a:pt x="944" y="1853"/>
                  </a:lnTo>
                  <a:lnTo>
                    <a:pt x="1114" y="1904"/>
                  </a:lnTo>
                  <a:lnTo>
                    <a:pt x="1301" y="1947"/>
                  </a:lnTo>
                  <a:lnTo>
                    <a:pt x="1497" y="1980"/>
                  </a:lnTo>
                  <a:lnTo>
                    <a:pt x="1701" y="2006"/>
                  </a:lnTo>
                  <a:lnTo>
                    <a:pt x="1913" y="2023"/>
                  </a:lnTo>
                  <a:lnTo>
                    <a:pt x="2134" y="2031"/>
                  </a:lnTo>
                  <a:lnTo>
                    <a:pt x="2355" y="2023"/>
                  </a:lnTo>
                  <a:lnTo>
                    <a:pt x="2568" y="2006"/>
                  </a:lnTo>
                  <a:lnTo>
                    <a:pt x="2772" y="1980"/>
                  </a:lnTo>
                  <a:lnTo>
                    <a:pt x="2967" y="1947"/>
                  </a:lnTo>
                  <a:lnTo>
                    <a:pt x="3154" y="1904"/>
                  </a:lnTo>
                  <a:lnTo>
                    <a:pt x="3324" y="1853"/>
                  </a:lnTo>
                  <a:lnTo>
                    <a:pt x="3494" y="1802"/>
                  </a:lnTo>
                  <a:lnTo>
                    <a:pt x="3638" y="1734"/>
                  </a:lnTo>
                  <a:lnTo>
                    <a:pt x="3783" y="1658"/>
                  </a:lnTo>
                  <a:lnTo>
                    <a:pt x="3902" y="1581"/>
                  </a:lnTo>
                  <a:lnTo>
                    <a:pt x="4012" y="1496"/>
                  </a:lnTo>
                  <a:lnTo>
                    <a:pt x="4097" y="1411"/>
                  </a:lnTo>
                  <a:lnTo>
                    <a:pt x="4174" y="1318"/>
                  </a:lnTo>
                  <a:lnTo>
                    <a:pt x="4225" y="1224"/>
                  </a:lnTo>
                  <a:lnTo>
                    <a:pt x="4242" y="1173"/>
                  </a:lnTo>
                  <a:lnTo>
                    <a:pt x="4259" y="1122"/>
                  </a:lnTo>
                  <a:lnTo>
                    <a:pt x="4267" y="1071"/>
                  </a:lnTo>
                  <a:lnTo>
                    <a:pt x="4267" y="1020"/>
                  </a:lnTo>
                  <a:lnTo>
                    <a:pt x="4267" y="961"/>
                  </a:lnTo>
                  <a:lnTo>
                    <a:pt x="4259" y="910"/>
                  </a:lnTo>
                  <a:lnTo>
                    <a:pt x="4242" y="859"/>
                  </a:lnTo>
                  <a:lnTo>
                    <a:pt x="4225" y="816"/>
                  </a:lnTo>
                  <a:lnTo>
                    <a:pt x="4174" y="714"/>
                  </a:lnTo>
                  <a:lnTo>
                    <a:pt x="4097" y="621"/>
                  </a:lnTo>
                  <a:lnTo>
                    <a:pt x="4012" y="536"/>
                  </a:lnTo>
                  <a:lnTo>
                    <a:pt x="3902" y="451"/>
                  </a:lnTo>
                  <a:lnTo>
                    <a:pt x="3783" y="374"/>
                  </a:lnTo>
                  <a:lnTo>
                    <a:pt x="3638" y="298"/>
                  </a:lnTo>
                  <a:lnTo>
                    <a:pt x="3494" y="238"/>
                  </a:lnTo>
                  <a:lnTo>
                    <a:pt x="3324" y="179"/>
                  </a:lnTo>
                  <a:lnTo>
                    <a:pt x="3154" y="128"/>
                  </a:lnTo>
                  <a:lnTo>
                    <a:pt x="2967" y="85"/>
                  </a:lnTo>
                  <a:lnTo>
                    <a:pt x="2772" y="51"/>
                  </a:lnTo>
                  <a:lnTo>
                    <a:pt x="2568" y="26"/>
                  </a:lnTo>
                  <a:lnTo>
                    <a:pt x="2355" y="9"/>
                  </a:lnTo>
                  <a:lnTo>
                    <a:pt x="21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40"/>
            <p:cNvSpPr/>
            <p:nvPr/>
          </p:nvSpPr>
          <p:spPr>
            <a:xfrm>
              <a:off x="7328491" y="2955072"/>
              <a:ext cx="214933" cy="101922"/>
            </a:xfrm>
            <a:custGeom>
              <a:rect b="b" l="l" r="r" t="t"/>
              <a:pathLst>
                <a:path extrusionOk="0" h="1250" w="2636">
                  <a:moveTo>
                    <a:pt x="1182" y="0"/>
                  </a:moveTo>
                  <a:lnTo>
                    <a:pt x="1055" y="17"/>
                  </a:lnTo>
                  <a:lnTo>
                    <a:pt x="927" y="26"/>
                  </a:lnTo>
                  <a:lnTo>
                    <a:pt x="808" y="51"/>
                  </a:lnTo>
                  <a:lnTo>
                    <a:pt x="689" y="77"/>
                  </a:lnTo>
                  <a:lnTo>
                    <a:pt x="587" y="111"/>
                  </a:lnTo>
                  <a:lnTo>
                    <a:pt x="485" y="145"/>
                  </a:lnTo>
                  <a:lnTo>
                    <a:pt x="392" y="187"/>
                  </a:lnTo>
                  <a:lnTo>
                    <a:pt x="307" y="230"/>
                  </a:lnTo>
                  <a:lnTo>
                    <a:pt x="230" y="272"/>
                  </a:lnTo>
                  <a:lnTo>
                    <a:pt x="162" y="323"/>
                  </a:lnTo>
                  <a:lnTo>
                    <a:pt x="103" y="383"/>
                  </a:lnTo>
                  <a:lnTo>
                    <a:pt x="60" y="442"/>
                  </a:lnTo>
                  <a:lnTo>
                    <a:pt x="26" y="502"/>
                  </a:lnTo>
                  <a:lnTo>
                    <a:pt x="9" y="561"/>
                  </a:lnTo>
                  <a:lnTo>
                    <a:pt x="1" y="629"/>
                  </a:lnTo>
                  <a:lnTo>
                    <a:pt x="9" y="689"/>
                  </a:lnTo>
                  <a:lnTo>
                    <a:pt x="26" y="748"/>
                  </a:lnTo>
                  <a:lnTo>
                    <a:pt x="60" y="808"/>
                  </a:lnTo>
                  <a:lnTo>
                    <a:pt x="103" y="867"/>
                  </a:lnTo>
                  <a:lnTo>
                    <a:pt x="162" y="927"/>
                  </a:lnTo>
                  <a:lnTo>
                    <a:pt x="230" y="978"/>
                  </a:lnTo>
                  <a:lnTo>
                    <a:pt x="307" y="1020"/>
                  </a:lnTo>
                  <a:lnTo>
                    <a:pt x="392" y="1071"/>
                  </a:lnTo>
                  <a:lnTo>
                    <a:pt x="485" y="1105"/>
                  </a:lnTo>
                  <a:lnTo>
                    <a:pt x="587" y="1148"/>
                  </a:lnTo>
                  <a:lnTo>
                    <a:pt x="689" y="1173"/>
                  </a:lnTo>
                  <a:lnTo>
                    <a:pt x="808" y="1199"/>
                  </a:lnTo>
                  <a:lnTo>
                    <a:pt x="927" y="1224"/>
                  </a:lnTo>
                  <a:lnTo>
                    <a:pt x="1055" y="1241"/>
                  </a:lnTo>
                  <a:lnTo>
                    <a:pt x="1182" y="1250"/>
                  </a:lnTo>
                  <a:lnTo>
                    <a:pt x="1454" y="1250"/>
                  </a:lnTo>
                  <a:lnTo>
                    <a:pt x="1582" y="1241"/>
                  </a:lnTo>
                  <a:lnTo>
                    <a:pt x="1709" y="1224"/>
                  </a:lnTo>
                  <a:lnTo>
                    <a:pt x="1828" y="1199"/>
                  </a:lnTo>
                  <a:lnTo>
                    <a:pt x="1947" y="1173"/>
                  </a:lnTo>
                  <a:lnTo>
                    <a:pt x="2049" y="1148"/>
                  </a:lnTo>
                  <a:lnTo>
                    <a:pt x="2151" y="1105"/>
                  </a:lnTo>
                  <a:lnTo>
                    <a:pt x="2245" y="1071"/>
                  </a:lnTo>
                  <a:lnTo>
                    <a:pt x="2330" y="1020"/>
                  </a:lnTo>
                  <a:lnTo>
                    <a:pt x="2406" y="978"/>
                  </a:lnTo>
                  <a:lnTo>
                    <a:pt x="2474" y="927"/>
                  </a:lnTo>
                  <a:lnTo>
                    <a:pt x="2534" y="867"/>
                  </a:lnTo>
                  <a:lnTo>
                    <a:pt x="2576" y="808"/>
                  </a:lnTo>
                  <a:lnTo>
                    <a:pt x="2610" y="748"/>
                  </a:lnTo>
                  <a:lnTo>
                    <a:pt x="2627" y="689"/>
                  </a:lnTo>
                  <a:lnTo>
                    <a:pt x="2636" y="629"/>
                  </a:lnTo>
                  <a:lnTo>
                    <a:pt x="2627" y="561"/>
                  </a:lnTo>
                  <a:lnTo>
                    <a:pt x="2610" y="502"/>
                  </a:lnTo>
                  <a:lnTo>
                    <a:pt x="2576" y="442"/>
                  </a:lnTo>
                  <a:lnTo>
                    <a:pt x="2534" y="383"/>
                  </a:lnTo>
                  <a:lnTo>
                    <a:pt x="2474" y="323"/>
                  </a:lnTo>
                  <a:lnTo>
                    <a:pt x="2406" y="272"/>
                  </a:lnTo>
                  <a:lnTo>
                    <a:pt x="2330" y="230"/>
                  </a:lnTo>
                  <a:lnTo>
                    <a:pt x="2245" y="187"/>
                  </a:lnTo>
                  <a:lnTo>
                    <a:pt x="2151" y="145"/>
                  </a:lnTo>
                  <a:lnTo>
                    <a:pt x="2049" y="111"/>
                  </a:lnTo>
                  <a:lnTo>
                    <a:pt x="1947" y="77"/>
                  </a:lnTo>
                  <a:lnTo>
                    <a:pt x="1828" y="51"/>
                  </a:lnTo>
                  <a:lnTo>
                    <a:pt x="1709" y="26"/>
                  </a:lnTo>
                  <a:lnTo>
                    <a:pt x="1582" y="17"/>
                  </a:lnTo>
                  <a:lnTo>
                    <a:pt x="14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ow to Make Sushi Art by Slidesgo">
  <a:themeElements>
    <a:clrScheme name="Simple Light">
      <a:dk1>
        <a:srgbClr val="000000"/>
      </a:dk1>
      <a:lt1>
        <a:srgbClr val="FFFFFF"/>
      </a:lt1>
      <a:dk2>
        <a:srgbClr val="444444"/>
      </a:dk2>
      <a:lt2>
        <a:srgbClr val="EBECE6"/>
      </a:lt2>
      <a:accent1>
        <a:srgbClr val="F08A87"/>
      </a:accent1>
      <a:accent2>
        <a:srgbClr val="ED716D"/>
      </a:accent2>
      <a:accent3>
        <a:srgbClr val="EB5954"/>
      </a:accent3>
      <a:accent4>
        <a:srgbClr val="E8403A"/>
      </a:accent4>
      <a:accent5>
        <a:srgbClr val="E52720"/>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