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Cormorant Garamond"/>
      <p:regular r:id="rId16"/>
      <p:bold r:id="rId17"/>
      <p:italic r:id="rId18"/>
      <p:boldItalic r:id="rId19"/>
    </p:embeddedFont>
    <p:embeddedFont>
      <p:font typeface="Anaheim"/>
      <p:regular r:id="rId20"/>
    </p:embeddedFont>
    <p:embeddedFont>
      <p:font typeface="Jost"/>
      <p:regular r:id="rId21"/>
      <p:bold r:id="rId22"/>
      <p:italic r:id="rId23"/>
      <p:boldItalic r:id="rId24"/>
    </p:embeddedFont>
    <p:embeddedFont>
      <p:font typeface="Bebas Neue"/>
      <p:regular r:id="rId25"/>
    </p:embeddedFont>
    <p:embeddedFont>
      <p:font typeface="PT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0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05"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naheim-regular.fntdata"/><Relationship Id="rId22" Type="http://schemas.openxmlformats.org/officeDocument/2006/relationships/font" Target="fonts/Jost-bold.fntdata"/><Relationship Id="rId21" Type="http://schemas.openxmlformats.org/officeDocument/2006/relationships/font" Target="fonts/Jost-regular.fntdata"/><Relationship Id="rId24" Type="http://schemas.openxmlformats.org/officeDocument/2006/relationships/font" Target="fonts/Jost-boldItalic.fntdata"/><Relationship Id="rId23" Type="http://schemas.openxmlformats.org/officeDocument/2006/relationships/font" Target="fonts/Jos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TSans-regular.fntdata"/><Relationship Id="rId25" Type="http://schemas.openxmlformats.org/officeDocument/2006/relationships/font" Target="fonts/BebasNeue-regular.fntdata"/><Relationship Id="rId28" Type="http://schemas.openxmlformats.org/officeDocument/2006/relationships/font" Target="fonts/PTSans-italic.fntdata"/><Relationship Id="rId27" Type="http://schemas.openxmlformats.org/officeDocument/2006/relationships/font" Target="fonts/PT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TSans-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CormorantGaramond-bold.fntdata"/><Relationship Id="rId16" Type="http://schemas.openxmlformats.org/officeDocument/2006/relationships/font" Target="fonts/CormorantGaramond-regular.fntdata"/><Relationship Id="rId19" Type="http://schemas.openxmlformats.org/officeDocument/2006/relationships/font" Target="fonts/CormorantGaramond-boldItalic.fntdata"/><Relationship Id="rId18" Type="http://schemas.openxmlformats.org/officeDocument/2006/relationships/font" Target="fonts/CormorantGaramon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d431007b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d431007b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200">
              <a:solidFill>
                <a:srgbClr val="595959"/>
              </a:solidFill>
              <a:latin typeface="Anaheim"/>
              <a:ea typeface="Anaheim"/>
              <a:cs typeface="Anaheim"/>
              <a:sym typeface="Anaheim"/>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4072739ea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4072739ea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54dda1946d_6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54dda1946d_6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Mint, basil, cilantro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54dda1946d_4_2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54dda1946d_4_2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d5260bdd85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d5260bdd85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54dda1946d_6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54dda1946d_6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d5260bdd85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d5260bdd85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https://menucuisine.com/online-menu/carrot-and-daikon-banh-mi/</a:t>
            </a:r>
            <a:endParaRPr/>
          </a:p>
        </p:txBody>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3.png"/><Relationship Id="rId13" Type="http://schemas.openxmlformats.org/officeDocument/2006/relationships/image" Target="../media/image1.png"/><Relationship Id="rId12"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7.png"/><Relationship Id="rId15" Type="http://schemas.openxmlformats.org/officeDocument/2006/relationships/image" Target="../media/image2.png"/><Relationship Id="rId1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24.png"/><Relationship Id="rId13" Type="http://schemas.openxmlformats.org/officeDocument/2006/relationships/image" Target="../media/image6.png"/><Relationship Id="rId12" Type="http://schemas.openxmlformats.org/officeDocument/2006/relationships/image" Target="../media/image15.png"/><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1.png"/><Relationship Id="rId4" Type="http://schemas.openxmlformats.org/officeDocument/2006/relationships/image" Target="../media/image27.png"/><Relationship Id="rId9" Type="http://schemas.openxmlformats.org/officeDocument/2006/relationships/image" Target="../media/image21.png"/><Relationship Id="rId15" Type="http://schemas.openxmlformats.org/officeDocument/2006/relationships/image" Target="../media/image12.png"/><Relationship Id="rId14" Type="http://schemas.openxmlformats.org/officeDocument/2006/relationships/image" Target="../media/image20.png"/><Relationship Id="rId17" Type="http://schemas.openxmlformats.org/officeDocument/2006/relationships/image" Target="../media/image9.png"/><Relationship Id="rId16" Type="http://schemas.openxmlformats.org/officeDocument/2006/relationships/image" Target="../media/image13.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16.png"/><Relationship Id="rId8"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1.png"/><Relationship Id="rId8"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26.png"/><Relationship Id="rId8"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0.png"/><Relationship Id="rId4" Type="http://schemas.openxmlformats.org/officeDocument/2006/relationships/image" Target="../media/image26.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4.png"/><Relationship Id="rId8"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4.png"/><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2.png"/><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26.png"/><Relationship Id="rId5" Type="http://schemas.openxmlformats.org/officeDocument/2006/relationships/image" Target="../media/image20.png"/><Relationship Id="rId6"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23.png"/><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22.png"/><Relationship Id="rId7" Type="http://schemas.openxmlformats.org/officeDocument/2006/relationships/image" Target="../media/image13.png"/><Relationship Id="rId8"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10"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9.png"/><Relationship Id="rId5" Type="http://schemas.openxmlformats.org/officeDocument/2006/relationships/image" Target="../media/image26.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20.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4.png"/><Relationship Id="rId8"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22.png"/><Relationship Id="rId7" Type="http://schemas.openxmlformats.org/officeDocument/2006/relationships/image" Target="../media/image13.png"/><Relationship Id="rId8"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8.png"/><Relationship Id="rId13" Type="http://schemas.openxmlformats.org/officeDocument/2006/relationships/image" Target="../media/image12.png"/><Relationship Id="rId12"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9" Type="http://schemas.openxmlformats.org/officeDocument/2006/relationships/image" Target="../media/image6.png"/><Relationship Id="rId15" Type="http://schemas.openxmlformats.org/officeDocument/2006/relationships/image" Target="../media/image14.png"/><Relationship Id="rId14" Type="http://schemas.openxmlformats.org/officeDocument/2006/relationships/image" Target="../media/image22.png"/><Relationship Id="rId17" Type="http://schemas.openxmlformats.org/officeDocument/2006/relationships/image" Target="../media/image13.png"/><Relationship Id="rId16" Type="http://schemas.openxmlformats.org/officeDocument/2006/relationships/image" Target="../media/image24.png"/><Relationship Id="rId5" Type="http://schemas.openxmlformats.org/officeDocument/2006/relationships/image" Target="../media/image2.png"/><Relationship Id="rId6" Type="http://schemas.openxmlformats.org/officeDocument/2006/relationships/image" Target="../media/image15.png"/><Relationship Id="rId18" Type="http://schemas.openxmlformats.org/officeDocument/2006/relationships/image" Target="../media/image9.png"/><Relationship Id="rId7" Type="http://schemas.openxmlformats.org/officeDocument/2006/relationships/image" Target="../media/image18.png"/><Relationship Id="rId8"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24.png"/><Relationship Id="rId8"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0" Type="http://schemas.openxmlformats.org/officeDocument/2006/relationships/image" Target="../media/image26.png"/><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22.png"/><Relationship Id="rId8"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9.png"/><Relationship Id="rId13" Type="http://schemas.openxmlformats.org/officeDocument/2006/relationships/image" Target="../media/image27.png"/><Relationship Id="rId12"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22.png"/><Relationship Id="rId15" Type="http://schemas.openxmlformats.org/officeDocument/2006/relationships/image" Target="../media/image7.png"/><Relationship Id="rId14" Type="http://schemas.openxmlformats.org/officeDocument/2006/relationships/image" Target="../media/image24.png"/><Relationship Id="rId17" Type="http://schemas.openxmlformats.org/officeDocument/2006/relationships/image" Target="../media/image17.png"/><Relationship Id="rId16" Type="http://schemas.openxmlformats.org/officeDocument/2006/relationships/image" Target="../media/image6.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6.png"/><Relationship Id="rId8"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204050" y="1394175"/>
            <a:ext cx="6735900" cy="16101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307675" y="3273525"/>
            <a:ext cx="45288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pic>
        <p:nvPicPr>
          <p:cNvPr id="11" name="Google Shape;11;p2"/>
          <p:cNvPicPr preferRelativeResize="0"/>
          <p:nvPr/>
        </p:nvPicPr>
        <p:blipFill>
          <a:blip r:embed="rId2">
            <a:alphaModFix/>
          </a:blip>
          <a:stretch>
            <a:fillRect/>
          </a:stretch>
        </p:blipFill>
        <p:spPr>
          <a:xfrm rot="-8770660">
            <a:off x="4716398" y="-613659"/>
            <a:ext cx="1458026" cy="1646095"/>
          </a:xfrm>
          <a:prstGeom prst="rect">
            <a:avLst/>
          </a:prstGeom>
          <a:noFill/>
          <a:ln>
            <a:noFill/>
          </a:ln>
        </p:spPr>
      </p:pic>
      <p:pic>
        <p:nvPicPr>
          <p:cNvPr id="12" name="Google Shape;12;p2"/>
          <p:cNvPicPr preferRelativeResize="0"/>
          <p:nvPr/>
        </p:nvPicPr>
        <p:blipFill>
          <a:blip r:embed="rId3">
            <a:alphaModFix/>
          </a:blip>
          <a:stretch>
            <a:fillRect/>
          </a:stretch>
        </p:blipFill>
        <p:spPr>
          <a:xfrm rot="-1198362">
            <a:off x="5871977" y="4152926"/>
            <a:ext cx="1886190" cy="1737906"/>
          </a:xfrm>
          <a:prstGeom prst="rect">
            <a:avLst/>
          </a:prstGeom>
          <a:noFill/>
          <a:ln>
            <a:noFill/>
          </a:ln>
        </p:spPr>
      </p:pic>
      <p:pic>
        <p:nvPicPr>
          <p:cNvPr id="13" name="Google Shape;13;p2"/>
          <p:cNvPicPr preferRelativeResize="0"/>
          <p:nvPr/>
        </p:nvPicPr>
        <p:blipFill>
          <a:blip r:embed="rId4">
            <a:alphaModFix/>
          </a:blip>
          <a:stretch>
            <a:fillRect/>
          </a:stretch>
        </p:blipFill>
        <p:spPr>
          <a:xfrm rot="3605492">
            <a:off x="-443822" y="2665229"/>
            <a:ext cx="1707498" cy="1692395"/>
          </a:xfrm>
          <a:prstGeom prst="rect">
            <a:avLst/>
          </a:prstGeom>
          <a:noFill/>
          <a:ln>
            <a:noFill/>
          </a:ln>
        </p:spPr>
      </p:pic>
      <p:pic>
        <p:nvPicPr>
          <p:cNvPr id="14" name="Google Shape;14;p2"/>
          <p:cNvPicPr preferRelativeResize="0"/>
          <p:nvPr/>
        </p:nvPicPr>
        <p:blipFill>
          <a:blip r:embed="rId5">
            <a:alphaModFix/>
          </a:blip>
          <a:stretch>
            <a:fillRect/>
          </a:stretch>
        </p:blipFill>
        <p:spPr>
          <a:xfrm>
            <a:off x="375840" y="3749321"/>
            <a:ext cx="1646640" cy="2120965"/>
          </a:xfrm>
          <a:prstGeom prst="rect">
            <a:avLst/>
          </a:prstGeom>
          <a:noFill/>
          <a:ln>
            <a:noFill/>
          </a:ln>
        </p:spPr>
      </p:pic>
      <p:pic>
        <p:nvPicPr>
          <p:cNvPr id="15" name="Google Shape;15;p2"/>
          <p:cNvPicPr preferRelativeResize="0"/>
          <p:nvPr/>
        </p:nvPicPr>
        <p:blipFill>
          <a:blip r:embed="rId6">
            <a:alphaModFix/>
          </a:blip>
          <a:stretch>
            <a:fillRect/>
          </a:stretch>
        </p:blipFill>
        <p:spPr>
          <a:xfrm rot="5400000">
            <a:off x="-508199" y="910451"/>
            <a:ext cx="1170100" cy="1783050"/>
          </a:xfrm>
          <a:prstGeom prst="rect">
            <a:avLst/>
          </a:prstGeom>
          <a:noFill/>
          <a:ln>
            <a:noFill/>
          </a:ln>
        </p:spPr>
      </p:pic>
      <p:pic>
        <p:nvPicPr>
          <p:cNvPr id="16" name="Google Shape;16;p2"/>
          <p:cNvPicPr preferRelativeResize="0"/>
          <p:nvPr/>
        </p:nvPicPr>
        <p:blipFill>
          <a:blip r:embed="rId7">
            <a:alphaModFix/>
          </a:blip>
          <a:stretch>
            <a:fillRect/>
          </a:stretch>
        </p:blipFill>
        <p:spPr>
          <a:xfrm rot="915685">
            <a:off x="3656707" y="4147153"/>
            <a:ext cx="1464182" cy="2556395"/>
          </a:xfrm>
          <a:prstGeom prst="rect">
            <a:avLst/>
          </a:prstGeom>
          <a:noFill/>
          <a:ln>
            <a:noFill/>
          </a:ln>
        </p:spPr>
      </p:pic>
      <p:pic>
        <p:nvPicPr>
          <p:cNvPr id="17" name="Google Shape;17;p2"/>
          <p:cNvPicPr preferRelativeResize="0"/>
          <p:nvPr/>
        </p:nvPicPr>
        <p:blipFill>
          <a:blip r:embed="rId8">
            <a:alphaModFix/>
          </a:blip>
          <a:stretch>
            <a:fillRect/>
          </a:stretch>
        </p:blipFill>
        <p:spPr>
          <a:xfrm>
            <a:off x="7998249" y="-437350"/>
            <a:ext cx="1458025" cy="1654287"/>
          </a:xfrm>
          <a:prstGeom prst="rect">
            <a:avLst/>
          </a:prstGeom>
          <a:noFill/>
          <a:ln>
            <a:noFill/>
          </a:ln>
        </p:spPr>
      </p:pic>
      <p:pic>
        <p:nvPicPr>
          <p:cNvPr id="18" name="Google Shape;18;p2"/>
          <p:cNvPicPr preferRelativeResize="0"/>
          <p:nvPr/>
        </p:nvPicPr>
        <p:blipFill>
          <a:blip r:embed="rId9">
            <a:alphaModFix/>
          </a:blip>
          <a:stretch>
            <a:fillRect/>
          </a:stretch>
        </p:blipFill>
        <p:spPr>
          <a:xfrm rot="1454171">
            <a:off x="106177" y="-202839"/>
            <a:ext cx="1391875" cy="1484667"/>
          </a:xfrm>
          <a:prstGeom prst="rect">
            <a:avLst/>
          </a:prstGeom>
          <a:noFill/>
          <a:ln>
            <a:noFill/>
          </a:ln>
        </p:spPr>
      </p:pic>
      <p:pic>
        <p:nvPicPr>
          <p:cNvPr id="19" name="Google Shape;19;p2"/>
          <p:cNvPicPr preferRelativeResize="0"/>
          <p:nvPr/>
        </p:nvPicPr>
        <p:blipFill>
          <a:blip r:embed="rId10">
            <a:alphaModFix/>
          </a:blip>
          <a:stretch>
            <a:fillRect/>
          </a:stretch>
        </p:blipFill>
        <p:spPr>
          <a:xfrm rot="-3348079">
            <a:off x="7966913" y="3434374"/>
            <a:ext cx="1676850" cy="1835500"/>
          </a:xfrm>
          <a:prstGeom prst="rect">
            <a:avLst/>
          </a:prstGeom>
          <a:noFill/>
          <a:ln>
            <a:noFill/>
          </a:ln>
        </p:spPr>
      </p:pic>
      <p:pic>
        <p:nvPicPr>
          <p:cNvPr id="20" name="Google Shape;20;p2"/>
          <p:cNvPicPr preferRelativeResize="0"/>
          <p:nvPr/>
        </p:nvPicPr>
        <p:blipFill>
          <a:blip r:embed="rId11">
            <a:alphaModFix/>
          </a:blip>
          <a:stretch>
            <a:fillRect/>
          </a:stretch>
        </p:blipFill>
        <p:spPr>
          <a:xfrm flipH="1" rot="-1133928">
            <a:off x="8299461" y="1389791"/>
            <a:ext cx="1416110" cy="2095518"/>
          </a:xfrm>
          <a:prstGeom prst="rect">
            <a:avLst/>
          </a:prstGeom>
          <a:noFill/>
          <a:ln>
            <a:noFill/>
          </a:ln>
        </p:spPr>
      </p:pic>
      <p:pic>
        <p:nvPicPr>
          <p:cNvPr id="21" name="Google Shape;21;p2"/>
          <p:cNvPicPr preferRelativeResize="0"/>
          <p:nvPr/>
        </p:nvPicPr>
        <p:blipFill>
          <a:blip r:embed="rId12">
            <a:alphaModFix/>
          </a:blip>
          <a:stretch>
            <a:fillRect/>
          </a:stretch>
        </p:blipFill>
        <p:spPr>
          <a:xfrm>
            <a:off x="2158375" y="4107259"/>
            <a:ext cx="1458024" cy="1520319"/>
          </a:xfrm>
          <a:prstGeom prst="rect">
            <a:avLst/>
          </a:prstGeom>
          <a:noFill/>
          <a:ln>
            <a:noFill/>
          </a:ln>
        </p:spPr>
      </p:pic>
      <p:pic>
        <p:nvPicPr>
          <p:cNvPr id="22" name="Google Shape;22;p2"/>
          <p:cNvPicPr preferRelativeResize="0"/>
          <p:nvPr/>
        </p:nvPicPr>
        <p:blipFill>
          <a:blip r:embed="rId13">
            <a:alphaModFix/>
          </a:blip>
          <a:stretch>
            <a:fillRect/>
          </a:stretch>
        </p:blipFill>
        <p:spPr>
          <a:xfrm flipH="1" rot="9379304">
            <a:off x="1692201" y="-839349"/>
            <a:ext cx="1190700" cy="1800999"/>
          </a:xfrm>
          <a:prstGeom prst="rect">
            <a:avLst/>
          </a:prstGeom>
          <a:noFill/>
          <a:ln>
            <a:noFill/>
          </a:ln>
        </p:spPr>
      </p:pic>
      <p:pic>
        <p:nvPicPr>
          <p:cNvPr id="23" name="Google Shape;23;p2"/>
          <p:cNvPicPr preferRelativeResize="0"/>
          <p:nvPr/>
        </p:nvPicPr>
        <p:blipFill>
          <a:blip r:embed="rId14">
            <a:alphaModFix/>
          </a:blip>
          <a:stretch>
            <a:fillRect/>
          </a:stretch>
        </p:blipFill>
        <p:spPr>
          <a:xfrm rot="10503315">
            <a:off x="6567414" y="-388509"/>
            <a:ext cx="1193985" cy="1402931"/>
          </a:xfrm>
          <a:prstGeom prst="rect">
            <a:avLst/>
          </a:prstGeom>
          <a:noFill/>
          <a:ln>
            <a:noFill/>
          </a:ln>
        </p:spPr>
      </p:pic>
      <p:pic>
        <p:nvPicPr>
          <p:cNvPr id="24" name="Google Shape;24;p2"/>
          <p:cNvPicPr preferRelativeResize="0"/>
          <p:nvPr/>
        </p:nvPicPr>
        <p:blipFill>
          <a:blip r:embed="rId15">
            <a:alphaModFix/>
          </a:blip>
          <a:stretch>
            <a:fillRect/>
          </a:stretch>
        </p:blipFill>
        <p:spPr>
          <a:xfrm rot="-2501024">
            <a:off x="3214950" y="-651002"/>
            <a:ext cx="1577316" cy="13653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11"/>
          <p:cNvSpPr txBox="1"/>
          <p:nvPr>
            <p:ph hasCustomPrompt="1" type="title"/>
          </p:nvPr>
        </p:nvSpPr>
        <p:spPr>
          <a:xfrm>
            <a:off x="2651700" y="1713988"/>
            <a:ext cx="3840600" cy="11556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i="0"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7" name="Google Shape;107;p11"/>
          <p:cNvSpPr txBox="1"/>
          <p:nvPr>
            <p:ph idx="1" type="subTitle"/>
          </p:nvPr>
        </p:nvSpPr>
        <p:spPr>
          <a:xfrm>
            <a:off x="2651700" y="3022113"/>
            <a:ext cx="3840600" cy="407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108" name="Google Shape;108;p11"/>
          <p:cNvPicPr preferRelativeResize="0"/>
          <p:nvPr/>
        </p:nvPicPr>
        <p:blipFill>
          <a:blip r:embed="rId2">
            <a:alphaModFix/>
          </a:blip>
          <a:stretch>
            <a:fillRect/>
          </a:stretch>
        </p:blipFill>
        <p:spPr>
          <a:xfrm rot="10675130">
            <a:off x="638500" y="-862686"/>
            <a:ext cx="1512038" cy="1682974"/>
          </a:xfrm>
          <a:prstGeom prst="rect">
            <a:avLst/>
          </a:prstGeom>
          <a:noFill/>
          <a:ln>
            <a:noFill/>
          </a:ln>
        </p:spPr>
      </p:pic>
      <p:pic>
        <p:nvPicPr>
          <p:cNvPr id="109" name="Google Shape;109;p11"/>
          <p:cNvPicPr preferRelativeResize="0"/>
          <p:nvPr/>
        </p:nvPicPr>
        <p:blipFill>
          <a:blip r:embed="rId3">
            <a:alphaModFix/>
          </a:blip>
          <a:stretch>
            <a:fillRect/>
          </a:stretch>
        </p:blipFill>
        <p:spPr>
          <a:xfrm rot="10800000">
            <a:off x="7926269" y="-82667"/>
            <a:ext cx="1421400" cy="1408805"/>
          </a:xfrm>
          <a:prstGeom prst="rect">
            <a:avLst/>
          </a:prstGeom>
          <a:noFill/>
          <a:ln>
            <a:noFill/>
          </a:ln>
        </p:spPr>
      </p:pic>
      <p:pic>
        <p:nvPicPr>
          <p:cNvPr id="110" name="Google Shape;110;p11"/>
          <p:cNvPicPr preferRelativeResize="0"/>
          <p:nvPr/>
        </p:nvPicPr>
        <p:blipFill>
          <a:blip r:embed="rId4">
            <a:alphaModFix/>
          </a:blip>
          <a:stretch>
            <a:fillRect/>
          </a:stretch>
        </p:blipFill>
        <p:spPr>
          <a:xfrm rot="967371">
            <a:off x="-294096" y="3376039"/>
            <a:ext cx="1572830" cy="1651481"/>
          </a:xfrm>
          <a:prstGeom prst="rect">
            <a:avLst/>
          </a:prstGeom>
          <a:noFill/>
          <a:ln>
            <a:noFill/>
          </a:ln>
        </p:spPr>
      </p:pic>
      <p:pic>
        <p:nvPicPr>
          <p:cNvPr id="111" name="Google Shape;111;p11"/>
          <p:cNvPicPr preferRelativeResize="0"/>
          <p:nvPr/>
        </p:nvPicPr>
        <p:blipFill>
          <a:blip r:embed="rId5">
            <a:alphaModFix/>
          </a:blip>
          <a:stretch>
            <a:fillRect/>
          </a:stretch>
        </p:blipFill>
        <p:spPr>
          <a:xfrm rot="10800000">
            <a:off x="6134318" y="-661032"/>
            <a:ext cx="1489227" cy="1630100"/>
          </a:xfrm>
          <a:prstGeom prst="rect">
            <a:avLst/>
          </a:prstGeom>
          <a:noFill/>
          <a:ln>
            <a:noFill/>
          </a:ln>
        </p:spPr>
      </p:pic>
      <p:pic>
        <p:nvPicPr>
          <p:cNvPr id="112" name="Google Shape;112;p11"/>
          <p:cNvPicPr preferRelativeResize="0"/>
          <p:nvPr/>
        </p:nvPicPr>
        <p:blipFill>
          <a:blip r:embed="rId6">
            <a:alphaModFix/>
          </a:blip>
          <a:stretch>
            <a:fillRect/>
          </a:stretch>
        </p:blipFill>
        <p:spPr>
          <a:xfrm rot="8419919">
            <a:off x="-548106" y="502034"/>
            <a:ext cx="1409234" cy="1469427"/>
          </a:xfrm>
          <a:prstGeom prst="rect">
            <a:avLst/>
          </a:prstGeom>
          <a:noFill/>
          <a:ln>
            <a:noFill/>
          </a:ln>
        </p:spPr>
      </p:pic>
      <p:pic>
        <p:nvPicPr>
          <p:cNvPr id="113" name="Google Shape;113;p11"/>
          <p:cNvPicPr preferRelativeResize="0"/>
          <p:nvPr/>
        </p:nvPicPr>
        <p:blipFill>
          <a:blip r:embed="rId7">
            <a:alphaModFix/>
          </a:blip>
          <a:stretch>
            <a:fillRect/>
          </a:stretch>
        </p:blipFill>
        <p:spPr>
          <a:xfrm flipH="1" rot="-1844523">
            <a:off x="8240783" y="2918032"/>
            <a:ext cx="977477" cy="1826543"/>
          </a:xfrm>
          <a:prstGeom prst="rect">
            <a:avLst/>
          </a:prstGeom>
          <a:noFill/>
          <a:ln>
            <a:noFill/>
          </a:ln>
        </p:spPr>
      </p:pic>
      <p:pic>
        <p:nvPicPr>
          <p:cNvPr id="114" name="Google Shape;114;p11"/>
          <p:cNvPicPr preferRelativeResize="0"/>
          <p:nvPr/>
        </p:nvPicPr>
        <p:blipFill>
          <a:blip r:embed="rId8">
            <a:alphaModFix/>
          </a:blip>
          <a:stretch>
            <a:fillRect/>
          </a:stretch>
        </p:blipFill>
        <p:spPr>
          <a:xfrm rot="7365743">
            <a:off x="7244395" y="4296391"/>
            <a:ext cx="1312833" cy="1400361"/>
          </a:xfrm>
          <a:prstGeom prst="rect">
            <a:avLst/>
          </a:prstGeom>
          <a:noFill/>
          <a:ln>
            <a:noFill/>
          </a:ln>
        </p:spPr>
      </p:pic>
      <p:pic>
        <p:nvPicPr>
          <p:cNvPr id="115" name="Google Shape;115;p11"/>
          <p:cNvPicPr preferRelativeResize="0"/>
          <p:nvPr/>
        </p:nvPicPr>
        <p:blipFill>
          <a:blip r:embed="rId9">
            <a:alphaModFix/>
          </a:blip>
          <a:stretch>
            <a:fillRect/>
          </a:stretch>
        </p:blipFill>
        <p:spPr>
          <a:xfrm rot="-416022">
            <a:off x="2632720" y="4040197"/>
            <a:ext cx="1767702" cy="1787121"/>
          </a:xfrm>
          <a:prstGeom prst="rect">
            <a:avLst/>
          </a:prstGeom>
          <a:noFill/>
          <a:ln>
            <a:noFill/>
          </a:ln>
        </p:spPr>
      </p:pic>
      <p:pic>
        <p:nvPicPr>
          <p:cNvPr id="116" name="Google Shape;116;p11"/>
          <p:cNvPicPr preferRelativeResize="0"/>
          <p:nvPr/>
        </p:nvPicPr>
        <p:blipFill>
          <a:blip r:embed="rId10">
            <a:alphaModFix/>
          </a:blip>
          <a:stretch>
            <a:fillRect/>
          </a:stretch>
        </p:blipFill>
        <p:spPr>
          <a:xfrm rot="-9915385">
            <a:off x="5087823" y="-762061"/>
            <a:ext cx="922545" cy="1825497"/>
          </a:xfrm>
          <a:prstGeom prst="rect">
            <a:avLst/>
          </a:prstGeom>
          <a:noFill/>
          <a:ln>
            <a:noFill/>
          </a:ln>
        </p:spPr>
      </p:pic>
      <p:pic>
        <p:nvPicPr>
          <p:cNvPr id="117" name="Google Shape;117;p11"/>
          <p:cNvPicPr preferRelativeResize="0"/>
          <p:nvPr/>
        </p:nvPicPr>
        <p:blipFill>
          <a:blip r:embed="rId11">
            <a:alphaModFix/>
          </a:blip>
          <a:stretch>
            <a:fillRect/>
          </a:stretch>
        </p:blipFill>
        <p:spPr>
          <a:xfrm>
            <a:off x="1296648" y="4316581"/>
            <a:ext cx="999100" cy="1511194"/>
          </a:xfrm>
          <a:prstGeom prst="rect">
            <a:avLst/>
          </a:prstGeom>
          <a:noFill/>
          <a:ln>
            <a:noFill/>
          </a:ln>
        </p:spPr>
      </p:pic>
      <p:pic>
        <p:nvPicPr>
          <p:cNvPr id="118" name="Google Shape;118;p11"/>
          <p:cNvPicPr preferRelativeResize="0"/>
          <p:nvPr/>
        </p:nvPicPr>
        <p:blipFill>
          <a:blip r:embed="rId12">
            <a:alphaModFix/>
          </a:blip>
          <a:stretch>
            <a:fillRect/>
          </a:stretch>
        </p:blipFill>
        <p:spPr>
          <a:xfrm rot="3077417">
            <a:off x="-539100" y="2005605"/>
            <a:ext cx="1247269" cy="1408155"/>
          </a:xfrm>
          <a:prstGeom prst="rect">
            <a:avLst/>
          </a:prstGeom>
          <a:noFill/>
          <a:ln>
            <a:noFill/>
          </a:ln>
        </p:spPr>
      </p:pic>
      <p:pic>
        <p:nvPicPr>
          <p:cNvPr id="119" name="Google Shape;119;p11"/>
          <p:cNvPicPr preferRelativeResize="0"/>
          <p:nvPr/>
        </p:nvPicPr>
        <p:blipFill>
          <a:blip r:embed="rId13">
            <a:alphaModFix/>
          </a:blip>
          <a:stretch>
            <a:fillRect/>
          </a:stretch>
        </p:blipFill>
        <p:spPr>
          <a:xfrm flipH="1" rot="3816919">
            <a:off x="5942860" y="4433094"/>
            <a:ext cx="1293140" cy="1665622"/>
          </a:xfrm>
          <a:prstGeom prst="rect">
            <a:avLst/>
          </a:prstGeom>
          <a:noFill/>
          <a:ln>
            <a:noFill/>
          </a:ln>
        </p:spPr>
      </p:pic>
      <p:pic>
        <p:nvPicPr>
          <p:cNvPr id="120" name="Google Shape;120;p11"/>
          <p:cNvPicPr preferRelativeResize="0"/>
          <p:nvPr/>
        </p:nvPicPr>
        <p:blipFill>
          <a:blip r:embed="rId14">
            <a:alphaModFix/>
          </a:blip>
          <a:stretch>
            <a:fillRect/>
          </a:stretch>
        </p:blipFill>
        <p:spPr>
          <a:xfrm rot="10800000">
            <a:off x="2314096" y="-420269"/>
            <a:ext cx="1421400" cy="1305902"/>
          </a:xfrm>
          <a:prstGeom prst="rect">
            <a:avLst/>
          </a:prstGeom>
          <a:noFill/>
          <a:ln>
            <a:noFill/>
          </a:ln>
        </p:spPr>
      </p:pic>
      <p:pic>
        <p:nvPicPr>
          <p:cNvPr id="121" name="Google Shape;121;p11"/>
          <p:cNvPicPr preferRelativeResize="0"/>
          <p:nvPr/>
        </p:nvPicPr>
        <p:blipFill>
          <a:blip r:embed="rId15">
            <a:alphaModFix/>
          </a:blip>
          <a:stretch>
            <a:fillRect/>
          </a:stretch>
        </p:blipFill>
        <p:spPr>
          <a:xfrm rot="248965">
            <a:off x="4547288" y="4410337"/>
            <a:ext cx="1598390" cy="1323690"/>
          </a:xfrm>
          <a:prstGeom prst="rect">
            <a:avLst/>
          </a:prstGeom>
          <a:noFill/>
          <a:ln>
            <a:noFill/>
          </a:ln>
        </p:spPr>
      </p:pic>
      <p:pic>
        <p:nvPicPr>
          <p:cNvPr id="122" name="Google Shape;122;p11"/>
          <p:cNvPicPr preferRelativeResize="0"/>
          <p:nvPr/>
        </p:nvPicPr>
        <p:blipFill>
          <a:blip r:embed="rId16">
            <a:alphaModFix/>
          </a:blip>
          <a:stretch>
            <a:fillRect/>
          </a:stretch>
        </p:blipFill>
        <p:spPr>
          <a:xfrm rot="-7411889">
            <a:off x="8771850" y="861496"/>
            <a:ext cx="1026470" cy="2019418"/>
          </a:xfrm>
          <a:prstGeom prst="rect">
            <a:avLst/>
          </a:prstGeom>
          <a:noFill/>
          <a:ln>
            <a:noFill/>
          </a:ln>
        </p:spPr>
      </p:pic>
      <p:pic>
        <p:nvPicPr>
          <p:cNvPr id="123" name="Google Shape;123;p11"/>
          <p:cNvPicPr preferRelativeResize="0"/>
          <p:nvPr/>
        </p:nvPicPr>
        <p:blipFill>
          <a:blip r:embed="rId17">
            <a:alphaModFix/>
          </a:blip>
          <a:stretch>
            <a:fillRect/>
          </a:stretch>
        </p:blipFill>
        <p:spPr>
          <a:xfrm rot="10800000">
            <a:off x="3868972" y="-651794"/>
            <a:ext cx="1111573" cy="126122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24" name="Shape 12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25" name="Shape 125"/>
        <p:cNvGrpSpPr/>
        <p:nvPr/>
      </p:nvGrpSpPr>
      <p:grpSpPr>
        <a:xfrm>
          <a:off x="0" y="0"/>
          <a:ext cx="0" cy="0"/>
          <a:chOff x="0" y="0"/>
          <a:chExt cx="0" cy="0"/>
        </a:xfrm>
      </p:grpSpPr>
      <p:sp>
        <p:nvSpPr>
          <p:cNvPr id="126" name="Google Shape;126;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7" name="Google Shape;127;p13"/>
          <p:cNvSpPr txBox="1"/>
          <p:nvPr>
            <p:ph idx="1" type="subTitle"/>
          </p:nvPr>
        </p:nvSpPr>
        <p:spPr>
          <a:xfrm>
            <a:off x="5183720" y="135472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8" name="Google Shape;128;p13"/>
          <p:cNvSpPr txBox="1"/>
          <p:nvPr>
            <p:ph idx="2" type="subTitle"/>
          </p:nvPr>
        </p:nvSpPr>
        <p:spPr>
          <a:xfrm>
            <a:off x="5183720" y="194042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9" name="Google Shape;129;p13"/>
          <p:cNvSpPr txBox="1"/>
          <p:nvPr>
            <p:ph idx="3" type="subTitle"/>
          </p:nvPr>
        </p:nvSpPr>
        <p:spPr>
          <a:xfrm>
            <a:off x="5183720" y="369752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0" name="Google Shape;130;p13"/>
          <p:cNvSpPr txBox="1"/>
          <p:nvPr>
            <p:ph idx="4" type="subTitle"/>
          </p:nvPr>
        </p:nvSpPr>
        <p:spPr>
          <a:xfrm>
            <a:off x="5183720" y="311182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1" name="Google Shape;131;p13"/>
          <p:cNvSpPr txBox="1"/>
          <p:nvPr>
            <p:ph idx="5" type="subTitle"/>
          </p:nvPr>
        </p:nvSpPr>
        <p:spPr>
          <a:xfrm>
            <a:off x="5183720" y="2526125"/>
            <a:ext cx="2305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2" name="Google Shape;132;p13"/>
          <p:cNvSpPr txBox="1"/>
          <p:nvPr>
            <p:ph hasCustomPrompt="1" idx="6" type="title"/>
          </p:nvPr>
        </p:nvSpPr>
        <p:spPr>
          <a:xfrm>
            <a:off x="1654780" y="3111825"/>
            <a:ext cx="818400" cy="484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0"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3" name="Google Shape;133;p13"/>
          <p:cNvSpPr txBox="1"/>
          <p:nvPr>
            <p:ph hasCustomPrompt="1" idx="7" type="title"/>
          </p:nvPr>
        </p:nvSpPr>
        <p:spPr>
          <a:xfrm>
            <a:off x="1654780" y="1940425"/>
            <a:ext cx="818400" cy="484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0"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4" name="Google Shape;134;p13"/>
          <p:cNvSpPr txBox="1"/>
          <p:nvPr>
            <p:ph hasCustomPrompt="1" idx="8" type="title"/>
          </p:nvPr>
        </p:nvSpPr>
        <p:spPr>
          <a:xfrm>
            <a:off x="1654780" y="3697550"/>
            <a:ext cx="818400" cy="484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0"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5" name="Google Shape;135;p13"/>
          <p:cNvSpPr txBox="1"/>
          <p:nvPr>
            <p:ph hasCustomPrompt="1" idx="9" type="title"/>
          </p:nvPr>
        </p:nvSpPr>
        <p:spPr>
          <a:xfrm>
            <a:off x="1654780" y="2526150"/>
            <a:ext cx="818400" cy="484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000"/>
              <a:buNone/>
              <a:defRPr i="0"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 name="Google Shape;136;p13"/>
          <p:cNvSpPr txBox="1"/>
          <p:nvPr>
            <p:ph idx="13" type="subTitle"/>
          </p:nvPr>
        </p:nvSpPr>
        <p:spPr>
          <a:xfrm>
            <a:off x="3238330" y="3111842"/>
            <a:ext cx="136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7" name="Google Shape;137;p13"/>
          <p:cNvSpPr txBox="1"/>
          <p:nvPr>
            <p:ph idx="14" type="subTitle"/>
          </p:nvPr>
        </p:nvSpPr>
        <p:spPr>
          <a:xfrm>
            <a:off x="3238330" y="1354725"/>
            <a:ext cx="136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8" name="Google Shape;138;p13"/>
          <p:cNvSpPr txBox="1"/>
          <p:nvPr>
            <p:ph idx="15" type="subTitle"/>
          </p:nvPr>
        </p:nvSpPr>
        <p:spPr>
          <a:xfrm>
            <a:off x="3238330" y="2526147"/>
            <a:ext cx="136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9" name="Google Shape;139;p13"/>
          <p:cNvSpPr txBox="1"/>
          <p:nvPr>
            <p:ph idx="16" type="subTitle"/>
          </p:nvPr>
        </p:nvSpPr>
        <p:spPr>
          <a:xfrm>
            <a:off x="3238330" y="1940435"/>
            <a:ext cx="136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0" name="Google Shape;140;p13"/>
          <p:cNvSpPr txBox="1"/>
          <p:nvPr>
            <p:ph idx="17" type="subTitle"/>
          </p:nvPr>
        </p:nvSpPr>
        <p:spPr>
          <a:xfrm>
            <a:off x="3238330" y="3697552"/>
            <a:ext cx="13635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41" name="Google Shape;141;p13"/>
          <p:cNvPicPr preferRelativeResize="0"/>
          <p:nvPr/>
        </p:nvPicPr>
        <p:blipFill>
          <a:blip r:embed="rId2">
            <a:alphaModFix/>
          </a:blip>
          <a:stretch>
            <a:fillRect/>
          </a:stretch>
        </p:blipFill>
        <p:spPr>
          <a:xfrm rot="10170992">
            <a:off x="8489820" y="918529"/>
            <a:ext cx="1272364" cy="1357192"/>
          </a:xfrm>
          <a:prstGeom prst="rect">
            <a:avLst/>
          </a:prstGeom>
          <a:noFill/>
          <a:ln>
            <a:noFill/>
          </a:ln>
        </p:spPr>
      </p:pic>
      <p:pic>
        <p:nvPicPr>
          <p:cNvPr id="142" name="Google Shape;142;p13"/>
          <p:cNvPicPr preferRelativeResize="0"/>
          <p:nvPr/>
        </p:nvPicPr>
        <p:blipFill>
          <a:blip r:embed="rId3">
            <a:alphaModFix/>
          </a:blip>
          <a:stretch>
            <a:fillRect/>
          </a:stretch>
        </p:blipFill>
        <p:spPr>
          <a:xfrm rot="-1363590">
            <a:off x="3725104" y="4397450"/>
            <a:ext cx="1693786" cy="1402676"/>
          </a:xfrm>
          <a:prstGeom prst="rect">
            <a:avLst/>
          </a:prstGeom>
          <a:noFill/>
          <a:ln>
            <a:noFill/>
          </a:ln>
        </p:spPr>
      </p:pic>
      <p:pic>
        <p:nvPicPr>
          <p:cNvPr id="143" name="Google Shape;143;p13"/>
          <p:cNvPicPr preferRelativeResize="0"/>
          <p:nvPr/>
        </p:nvPicPr>
        <p:blipFill>
          <a:blip r:embed="rId4">
            <a:alphaModFix/>
          </a:blip>
          <a:stretch>
            <a:fillRect/>
          </a:stretch>
        </p:blipFill>
        <p:spPr>
          <a:xfrm flipH="1" rot="9111964">
            <a:off x="-550504" y="979746"/>
            <a:ext cx="1116549" cy="1652227"/>
          </a:xfrm>
          <a:prstGeom prst="rect">
            <a:avLst/>
          </a:prstGeom>
          <a:noFill/>
          <a:ln>
            <a:noFill/>
          </a:ln>
        </p:spPr>
      </p:pic>
      <p:pic>
        <p:nvPicPr>
          <p:cNvPr id="144" name="Google Shape;144;p13"/>
          <p:cNvPicPr preferRelativeResize="0"/>
          <p:nvPr/>
        </p:nvPicPr>
        <p:blipFill>
          <a:blip r:embed="rId5">
            <a:alphaModFix/>
          </a:blip>
          <a:stretch>
            <a:fillRect/>
          </a:stretch>
        </p:blipFill>
        <p:spPr>
          <a:xfrm rot="1086982">
            <a:off x="6981225" y="4379648"/>
            <a:ext cx="905926" cy="1792677"/>
          </a:xfrm>
          <a:prstGeom prst="rect">
            <a:avLst/>
          </a:prstGeom>
          <a:noFill/>
          <a:ln>
            <a:noFill/>
          </a:ln>
        </p:spPr>
      </p:pic>
      <p:pic>
        <p:nvPicPr>
          <p:cNvPr id="145" name="Google Shape;145;p13"/>
          <p:cNvPicPr preferRelativeResize="0"/>
          <p:nvPr/>
        </p:nvPicPr>
        <p:blipFill>
          <a:blip r:embed="rId6">
            <a:alphaModFix/>
          </a:blip>
          <a:stretch>
            <a:fillRect/>
          </a:stretch>
        </p:blipFill>
        <p:spPr>
          <a:xfrm>
            <a:off x="7924336" y="4059600"/>
            <a:ext cx="1526726" cy="1402675"/>
          </a:xfrm>
          <a:prstGeom prst="rect">
            <a:avLst/>
          </a:prstGeom>
          <a:noFill/>
          <a:ln>
            <a:noFill/>
          </a:ln>
        </p:spPr>
      </p:pic>
      <p:pic>
        <p:nvPicPr>
          <p:cNvPr id="146" name="Google Shape;146;p13"/>
          <p:cNvPicPr preferRelativeResize="0"/>
          <p:nvPr/>
        </p:nvPicPr>
        <p:blipFill>
          <a:blip r:embed="rId7">
            <a:alphaModFix/>
          </a:blip>
          <a:stretch>
            <a:fillRect/>
          </a:stretch>
        </p:blipFill>
        <p:spPr>
          <a:xfrm>
            <a:off x="-105650" y="4059602"/>
            <a:ext cx="1134801" cy="1716449"/>
          </a:xfrm>
          <a:prstGeom prst="rect">
            <a:avLst/>
          </a:prstGeom>
          <a:noFill/>
          <a:ln>
            <a:noFill/>
          </a:ln>
        </p:spPr>
      </p:pic>
      <p:pic>
        <p:nvPicPr>
          <p:cNvPr id="147" name="Google Shape;147;p13"/>
          <p:cNvPicPr preferRelativeResize="0"/>
          <p:nvPr/>
        </p:nvPicPr>
        <p:blipFill>
          <a:blip r:embed="rId8">
            <a:alphaModFix/>
          </a:blip>
          <a:stretch>
            <a:fillRect/>
          </a:stretch>
        </p:blipFill>
        <p:spPr>
          <a:xfrm rot="-3090188">
            <a:off x="-351432" y="-12500"/>
            <a:ext cx="1188865" cy="9108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48" name="Shape 148"/>
        <p:cNvGrpSpPr/>
        <p:nvPr/>
      </p:nvGrpSpPr>
      <p:grpSpPr>
        <a:xfrm>
          <a:off x="0" y="0"/>
          <a:ext cx="0" cy="0"/>
          <a:chOff x="0" y="0"/>
          <a:chExt cx="0" cy="0"/>
        </a:xfrm>
      </p:grpSpPr>
      <p:sp>
        <p:nvSpPr>
          <p:cNvPr id="149" name="Google Shape;149;p14"/>
          <p:cNvSpPr txBox="1"/>
          <p:nvPr>
            <p:ph type="title"/>
          </p:nvPr>
        </p:nvSpPr>
        <p:spPr>
          <a:xfrm>
            <a:off x="3890800" y="3675019"/>
            <a:ext cx="4360200" cy="53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28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50" name="Google Shape;150;p14"/>
          <p:cNvSpPr txBox="1"/>
          <p:nvPr>
            <p:ph idx="1" type="subTitle"/>
          </p:nvPr>
        </p:nvSpPr>
        <p:spPr>
          <a:xfrm>
            <a:off x="892800" y="1738550"/>
            <a:ext cx="7358400" cy="17736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3000"/>
              <a:buNone/>
              <a:defRPr sz="35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151" name="Google Shape;151;p14"/>
          <p:cNvPicPr preferRelativeResize="0"/>
          <p:nvPr/>
        </p:nvPicPr>
        <p:blipFill>
          <a:blip r:embed="rId2">
            <a:alphaModFix/>
          </a:blip>
          <a:stretch>
            <a:fillRect/>
          </a:stretch>
        </p:blipFill>
        <p:spPr>
          <a:xfrm rot="-2895774">
            <a:off x="37362" y="3554313"/>
            <a:ext cx="1133855" cy="1979670"/>
          </a:xfrm>
          <a:prstGeom prst="rect">
            <a:avLst/>
          </a:prstGeom>
          <a:noFill/>
          <a:ln>
            <a:noFill/>
          </a:ln>
        </p:spPr>
      </p:pic>
      <p:pic>
        <p:nvPicPr>
          <p:cNvPr id="152" name="Google Shape;152;p14"/>
          <p:cNvPicPr preferRelativeResize="0"/>
          <p:nvPr/>
        </p:nvPicPr>
        <p:blipFill>
          <a:blip r:embed="rId3">
            <a:alphaModFix/>
          </a:blip>
          <a:stretch>
            <a:fillRect/>
          </a:stretch>
        </p:blipFill>
        <p:spPr>
          <a:xfrm>
            <a:off x="8080269" y="3837842"/>
            <a:ext cx="1274875" cy="1886500"/>
          </a:xfrm>
          <a:prstGeom prst="rect">
            <a:avLst/>
          </a:prstGeom>
          <a:noFill/>
          <a:ln>
            <a:noFill/>
          </a:ln>
        </p:spPr>
      </p:pic>
      <p:pic>
        <p:nvPicPr>
          <p:cNvPr id="153" name="Google Shape;153;p14"/>
          <p:cNvPicPr preferRelativeResize="0"/>
          <p:nvPr/>
        </p:nvPicPr>
        <p:blipFill>
          <a:blip r:embed="rId4">
            <a:alphaModFix/>
          </a:blip>
          <a:stretch>
            <a:fillRect/>
          </a:stretch>
        </p:blipFill>
        <p:spPr>
          <a:xfrm>
            <a:off x="3828751" y="4290175"/>
            <a:ext cx="1486498" cy="1549998"/>
          </a:xfrm>
          <a:prstGeom prst="rect">
            <a:avLst/>
          </a:prstGeom>
          <a:noFill/>
          <a:ln>
            <a:noFill/>
          </a:ln>
        </p:spPr>
      </p:pic>
      <p:pic>
        <p:nvPicPr>
          <p:cNvPr id="154" name="Google Shape;154;p14"/>
          <p:cNvPicPr preferRelativeResize="0"/>
          <p:nvPr/>
        </p:nvPicPr>
        <p:blipFill>
          <a:blip r:embed="rId5">
            <a:alphaModFix/>
          </a:blip>
          <a:stretch>
            <a:fillRect/>
          </a:stretch>
        </p:blipFill>
        <p:spPr>
          <a:xfrm rot="9193449">
            <a:off x="3991558" y="-676677"/>
            <a:ext cx="1533961" cy="140933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55" name="Shape 155"/>
        <p:cNvGrpSpPr/>
        <p:nvPr/>
      </p:nvGrpSpPr>
      <p:grpSpPr>
        <a:xfrm>
          <a:off x="0" y="0"/>
          <a:ext cx="0" cy="0"/>
          <a:chOff x="0" y="0"/>
          <a:chExt cx="0" cy="0"/>
        </a:xfrm>
      </p:grpSpPr>
      <p:sp>
        <p:nvSpPr>
          <p:cNvPr id="156" name="Google Shape;156;p15"/>
          <p:cNvSpPr txBox="1"/>
          <p:nvPr>
            <p:ph type="title"/>
          </p:nvPr>
        </p:nvSpPr>
        <p:spPr>
          <a:xfrm flipH="1">
            <a:off x="1227600" y="2452500"/>
            <a:ext cx="6688800" cy="8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7" name="Google Shape;157;p15"/>
          <p:cNvSpPr txBox="1"/>
          <p:nvPr>
            <p:ph hasCustomPrompt="1" idx="2" type="title"/>
          </p:nvPr>
        </p:nvSpPr>
        <p:spPr>
          <a:xfrm flipH="1">
            <a:off x="6495000" y="1271600"/>
            <a:ext cx="1421400" cy="1171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1"/>
              </a:buClr>
              <a:buSzPts val="6000"/>
              <a:buNone/>
              <a:defRPr i="0" sz="96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58" name="Google Shape;158;p15"/>
          <p:cNvSpPr txBox="1"/>
          <p:nvPr>
            <p:ph idx="1" type="subTitle"/>
          </p:nvPr>
        </p:nvSpPr>
        <p:spPr>
          <a:xfrm flipH="1">
            <a:off x="1227600" y="3471925"/>
            <a:ext cx="6688800" cy="375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59" name="Google Shape;159;p15"/>
          <p:cNvPicPr preferRelativeResize="0"/>
          <p:nvPr/>
        </p:nvPicPr>
        <p:blipFill>
          <a:blip r:embed="rId2">
            <a:alphaModFix/>
          </a:blip>
          <a:stretch>
            <a:fillRect/>
          </a:stretch>
        </p:blipFill>
        <p:spPr>
          <a:xfrm flipH="1" rot="7900902">
            <a:off x="2610854" y="-574556"/>
            <a:ext cx="1585448" cy="1789952"/>
          </a:xfrm>
          <a:prstGeom prst="rect">
            <a:avLst/>
          </a:prstGeom>
          <a:noFill/>
          <a:ln>
            <a:noFill/>
          </a:ln>
        </p:spPr>
      </p:pic>
      <p:pic>
        <p:nvPicPr>
          <p:cNvPr id="160" name="Google Shape;160;p15"/>
          <p:cNvPicPr preferRelativeResize="0"/>
          <p:nvPr/>
        </p:nvPicPr>
        <p:blipFill>
          <a:blip r:embed="rId3">
            <a:alphaModFix/>
          </a:blip>
          <a:stretch>
            <a:fillRect/>
          </a:stretch>
        </p:blipFill>
        <p:spPr>
          <a:xfrm flipH="1">
            <a:off x="2610857" y="4434300"/>
            <a:ext cx="1585440" cy="1214700"/>
          </a:xfrm>
          <a:prstGeom prst="rect">
            <a:avLst/>
          </a:prstGeom>
          <a:noFill/>
          <a:ln>
            <a:noFill/>
          </a:ln>
        </p:spPr>
      </p:pic>
      <p:pic>
        <p:nvPicPr>
          <p:cNvPr id="161" name="Google Shape;161;p15"/>
          <p:cNvPicPr preferRelativeResize="0"/>
          <p:nvPr/>
        </p:nvPicPr>
        <p:blipFill>
          <a:blip r:embed="rId4">
            <a:alphaModFix/>
          </a:blip>
          <a:stretch>
            <a:fillRect/>
          </a:stretch>
        </p:blipFill>
        <p:spPr>
          <a:xfrm flipH="1" rot="-1613797">
            <a:off x="8405595" y="1047949"/>
            <a:ext cx="1320887" cy="1701376"/>
          </a:xfrm>
          <a:prstGeom prst="rect">
            <a:avLst/>
          </a:prstGeom>
          <a:noFill/>
          <a:ln>
            <a:noFill/>
          </a:ln>
        </p:spPr>
      </p:pic>
      <p:pic>
        <p:nvPicPr>
          <p:cNvPr id="162" name="Google Shape;162;p15"/>
          <p:cNvPicPr preferRelativeResize="0"/>
          <p:nvPr/>
        </p:nvPicPr>
        <p:blipFill>
          <a:blip r:embed="rId5">
            <a:alphaModFix/>
          </a:blip>
          <a:stretch>
            <a:fillRect/>
          </a:stretch>
        </p:blipFill>
        <p:spPr>
          <a:xfrm flipH="1" rot="-1159999">
            <a:off x="8519086" y="2592026"/>
            <a:ext cx="1277901" cy="2231179"/>
          </a:xfrm>
          <a:prstGeom prst="rect">
            <a:avLst/>
          </a:prstGeom>
          <a:noFill/>
          <a:ln>
            <a:noFill/>
          </a:ln>
        </p:spPr>
      </p:pic>
      <p:pic>
        <p:nvPicPr>
          <p:cNvPr id="163" name="Google Shape;163;p15"/>
          <p:cNvPicPr preferRelativeResize="0"/>
          <p:nvPr/>
        </p:nvPicPr>
        <p:blipFill>
          <a:blip r:embed="rId6">
            <a:alphaModFix/>
          </a:blip>
          <a:stretch>
            <a:fillRect/>
          </a:stretch>
        </p:blipFill>
        <p:spPr>
          <a:xfrm flipH="1">
            <a:off x="-707387" y="1182699"/>
            <a:ext cx="1440648" cy="1536701"/>
          </a:xfrm>
          <a:prstGeom prst="rect">
            <a:avLst/>
          </a:prstGeom>
          <a:noFill/>
          <a:ln>
            <a:noFill/>
          </a:ln>
        </p:spPr>
      </p:pic>
      <p:pic>
        <p:nvPicPr>
          <p:cNvPr id="164" name="Google Shape;164;p15"/>
          <p:cNvPicPr preferRelativeResize="0"/>
          <p:nvPr/>
        </p:nvPicPr>
        <p:blipFill>
          <a:blip r:embed="rId7">
            <a:alphaModFix/>
          </a:blip>
          <a:stretch>
            <a:fillRect/>
          </a:stretch>
        </p:blipFill>
        <p:spPr>
          <a:xfrm rot="1374663">
            <a:off x="758806" y="4120648"/>
            <a:ext cx="1389176" cy="2055647"/>
          </a:xfrm>
          <a:prstGeom prst="rect">
            <a:avLst/>
          </a:prstGeom>
          <a:noFill/>
          <a:ln>
            <a:noFill/>
          </a:ln>
        </p:spPr>
      </p:pic>
      <p:pic>
        <p:nvPicPr>
          <p:cNvPr id="165" name="Google Shape;165;p15"/>
          <p:cNvPicPr preferRelativeResize="0"/>
          <p:nvPr/>
        </p:nvPicPr>
        <p:blipFill>
          <a:blip r:embed="rId8">
            <a:alphaModFix/>
          </a:blip>
          <a:stretch>
            <a:fillRect/>
          </a:stretch>
        </p:blipFill>
        <p:spPr>
          <a:xfrm flipH="1">
            <a:off x="4540729" y="4394769"/>
            <a:ext cx="955512" cy="1890806"/>
          </a:xfrm>
          <a:prstGeom prst="rect">
            <a:avLst/>
          </a:prstGeom>
          <a:noFill/>
          <a:ln>
            <a:noFill/>
          </a:ln>
        </p:spPr>
      </p:pic>
      <p:pic>
        <p:nvPicPr>
          <p:cNvPr id="166" name="Google Shape;166;p15"/>
          <p:cNvPicPr preferRelativeResize="0"/>
          <p:nvPr/>
        </p:nvPicPr>
        <p:blipFill>
          <a:blip r:embed="rId9">
            <a:alphaModFix/>
          </a:blip>
          <a:stretch>
            <a:fillRect/>
          </a:stretch>
        </p:blipFill>
        <p:spPr>
          <a:xfrm flipH="1" rot="-3600836">
            <a:off x="8331817" y="-803297"/>
            <a:ext cx="1277944" cy="2514144"/>
          </a:xfrm>
          <a:prstGeom prst="rect">
            <a:avLst/>
          </a:prstGeom>
          <a:noFill/>
          <a:ln>
            <a:noFill/>
          </a:ln>
        </p:spPr>
      </p:pic>
      <p:pic>
        <p:nvPicPr>
          <p:cNvPr id="167" name="Google Shape;167;p15"/>
          <p:cNvPicPr preferRelativeResize="0"/>
          <p:nvPr/>
        </p:nvPicPr>
        <p:blipFill>
          <a:blip r:embed="rId10">
            <a:alphaModFix/>
          </a:blip>
          <a:stretch>
            <a:fillRect/>
          </a:stretch>
        </p:blipFill>
        <p:spPr>
          <a:xfrm flipH="1" rot="824613">
            <a:off x="5625205" y="4732826"/>
            <a:ext cx="1070571" cy="121469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68" name="Shape 168"/>
        <p:cNvGrpSpPr/>
        <p:nvPr/>
      </p:nvGrpSpPr>
      <p:grpSpPr>
        <a:xfrm>
          <a:off x="0" y="0"/>
          <a:ext cx="0" cy="0"/>
          <a:chOff x="0" y="0"/>
          <a:chExt cx="0" cy="0"/>
        </a:xfrm>
      </p:grpSpPr>
      <p:sp>
        <p:nvSpPr>
          <p:cNvPr id="169" name="Google Shape;169;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70" name="Google Shape;170;p16"/>
          <p:cNvPicPr preferRelativeResize="0"/>
          <p:nvPr/>
        </p:nvPicPr>
        <p:blipFill>
          <a:blip r:embed="rId2">
            <a:alphaModFix/>
          </a:blip>
          <a:stretch>
            <a:fillRect/>
          </a:stretch>
        </p:blipFill>
        <p:spPr>
          <a:xfrm>
            <a:off x="8304125" y="4035323"/>
            <a:ext cx="1041683" cy="1575572"/>
          </a:xfrm>
          <a:prstGeom prst="rect">
            <a:avLst/>
          </a:prstGeom>
          <a:noFill/>
          <a:ln>
            <a:noFill/>
          </a:ln>
        </p:spPr>
      </p:pic>
      <p:pic>
        <p:nvPicPr>
          <p:cNvPr id="171" name="Google Shape;171;p16"/>
          <p:cNvPicPr preferRelativeResize="0"/>
          <p:nvPr/>
        </p:nvPicPr>
        <p:blipFill>
          <a:blip r:embed="rId3">
            <a:alphaModFix/>
          </a:blip>
          <a:stretch>
            <a:fillRect/>
          </a:stretch>
        </p:blipFill>
        <p:spPr>
          <a:xfrm rot="2377344">
            <a:off x="6948744" y="4536525"/>
            <a:ext cx="1467751" cy="1633638"/>
          </a:xfrm>
          <a:prstGeom prst="rect">
            <a:avLst/>
          </a:prstGeom>
          <a:noFill/>
          <a:ln>
            <a:noFill/>
          </a:ln>
        </p:spPr>
      </p:pic>
      <p:pic>
        <p:nvPicPr>
          <p:cNvPr id="172" name="Google Shape;172;p16"/>
          <p:cNvPicPr preferRelativeResize="0"/>
          <p:nvPr/>
        </p:nvPicPr>
        <p:blipFill>
          <a:blip r:embed="rId4">
            <a:alphaModFix/>
          </a:blip>
          <a:stretch>
            <a:fillRect/>
          </a:stretch>
        </p:blipFill>
        <p:spPr>
          <a:xfrm rot="3176265">
            <a:off x="-366888" y="3148486"/>
            <a:ext cx="1129200" cy="1119207"/>
          </a:xfrm>
          <a:prstGeom prst="rect">
            <a:avLst/>
          </a:prstGeom>
          <a:noFill/>
          <a:ln>
            <a:noFill/>
          </a:ln>
        </p:spPr>
      </p:pic>
      <p:pic>
        <p:nvPicPr>
          <p:cNvPr id="173" name="Google Shape;173;p16"/>
          <p:cNvPicPr preferRelativeResize="0"/>
          <p:nvPr/>
        </p:nvPicPr>
        <p:blipFill>
          <a:blip r:embed="rId5">
            <a:alphaModFix/>
          </a:blip>
          <a:stretch>
            <a:fillRect/>
          </a:stretch>
        </p:blipFill>
        <p:spPr>
          <a:xfrm>
            <a:off x="2680925" y="4497290"/>
            <a:ext cx="1467744" cy="1483875"/>
          </a:xfrm>
          <a:prstGeom prst="rect">
            <a:avLst/>
          </a:prstGeom>
          <a:noFill/>
          <a:ln>
            <a:noFill/>
          </a:ln>
        </p:spPr>
      </p:pic>
      <p:pic>
        <p:nvPicPr>
          <p:cNvPr id="174" name="Google Shape;174;p16"/>
          <p:cNvPicPr preferRelativeResize="0"/>
          <p:nvPr/>
        </p:nvPicPr>
        <p:blipFill>
          <a:blip r:embed="rId6">
            <a:alphaModFix/>
          </a:blip>
          <a:stretch>
            <a:fillRect/>
          </a:stretch>
        </p:blipFill>
        <p:spPr>
          <a:xfrm rot="4013874">
            <a:off x="-278326" y="4372429"/>
            <a:ext cx="1572925" cy="1271468"/>
          </a:xfrm>
          <a:prstGeom prst="rect">
            <a:avLst/>
          </a:prstGeom>
          <a:noFill/>
          <a:ln>
            <a:noFill/>
          </a:ln>
        </p:spPr>
      </p:pic>
      <p:pic>
        <p:nvPicPr>
          <p:cNvPr id="175" name="Google Shape;175;p16"/>
          <p:cNvPicPr preferRelativeResize="0"/>
          <p:nvPr/>
        </p:nvPicPr>
        <p:blipFill>
          <a:blip r:embed="rId7">
            <a:alphaModFix/>
          </a:blip>
          <a:stretch>
            <a:fillRect/>
          </a:stretch>
        </p:blipFill>
        <p:spPr>
          <a:xfrm rot="6638104">
            <a:off x="-684976" y="-201156"/>
            <a:ext cx="1113876" cy="1481316"/>
          </a:xfrm>
          <a:prstGeom prst="rect">
            <a:avLst/>
          </a:prstGeom>
          <a:noFill/>
          <a:ln>
            <a:noFill/>
          </a:ln>
        </p:spPr>
      </p:pic>
      <p:pic>
        <p:nvPicPr>
          <p:cNvPr id="176" name="Google Shape;176;p16"/>
          <p:cNvPicPr preferRelativeResize="0"/>
          <p:nvPr/>
        </p:nvPicPr>
        <p:blipFill>
          <a:blip r:embed="rId8">
            <a:alphaModFix/>
          </a:blip>
          <a:stretch>
            <a:fillRect/>
          </a:stretch>
        </p:blipFill>
        <p:spPr>
          <a:xfrm rot="9453355">
            <a:off x="6635470" y="-605547"/>
            <a:ext cx="1452554" cy="1202898"/>
          </a:xfrm>
          <a:prstGeom prst="rect">
            <a:avLst/>
          </a:prstGeom>
          <a:noFill/>
          <a:ln>
            <a:noFill/>
          </a:ln>
        </p:spPr>
      </p:pic>
      <p:pic>
        <p:nvPicPr>
          <p:cNvPr id="177" name="Google Shape;177;p16"/>
          <p:cNvPicPr preferRelativeResize="0"/>
          <p:nvPr/>
        </p:nvPicPr>
        <p:blipFill>
          <a:blip r:embed="rId9">
            <a:alphaModFix/>
          </a:blip>
          <a:stretch>
            <a:fillRect/>
          </a:stretch>
        </p:blipFill>
        <p:spPr>
          <a:xfrm rot="5399970">
            <a:off x="707456" y="-892827"/>
            <a:ext cx="898266" cy="1777454"/>
          </a:xfrm>
          <a:prstGeom prst="rect">
            <a:avLst/>
          </a:prstGeom>
          <a:noFill/>
          <a:ln>
            <a:noFill/>
          </a:ln>
        </p:spPr>
      </p:pic>
      <p:pic>
        <p:nvPicPr>
          <p:cNvPr id="178" name="Google Shape;178;p16"/>
          <p:cNvPicPr preferRelativeResize="0"/>
          <p:nvPr/>
        </p:nvPicPr>
        <p:blipFill>
          <a:blip r:embed="rId10">
            <a:alphaModFix/>
          </a:blip>
          <a:stretch>
            <a:fillRect/>
          </a:stretch>
        </p:blipFill>
        <p:spPr>
          <a:xfrm rot="2168724">
            <a:off x="8889677" y="2777077"/>
            <a:ext cx="989039" cy="1122197"/>
          </a:xfrm>
          <a:prstGeom prst="rect">
            <a:avLst/>
          </a:prstGeom>
          <a:noFill/>
          <a:ln>
            <a:noFill/>
          </a:ln>
        </p:spPr>
      </p:pic>
      <p:pic>
        <p:nvPicPr>
          <p:cNvPr id="179" name="Google Shape;179;p16"/>
          <p:cNvPicPr preferRelativeResize="0"/>
          <p:nvPr/>
        </p:nvPicPr>
        <p:blipFill>
          <a:blip r:embed="rId11">
            <a:alphaModFix/>
          </a:blip>
          <a:stretch>
            <a:fillRect/>
          </a:stretch>
        </p:blipFill>
        <p:spPr>
          <a:xfrm rot="1859831">
            <a:off x="8002793" y="-171199"/>
            <a:ext cx="1642032" cy="1421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80" name="Shape 180"/>
        <p:cNvGrpSpPr/>
        <p:nvPr/>
      </p:nvGrpSpPr>
      <p:grpSpPr>
        <a:xfrm>
          <a:off x="0" y="0"/>
          <a:ext cx="0" cy="0"/>
          <a:chOff x="0" y="0"/>
          <a:chExt cx="0" cy="0"/>
        </a:xfrm>
      </p:grpSpPr>
      <p:sp>
        <p:nvSpPr>
          <p:cNvPr id="181" name="Google Shape;181;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82" name="Google Shape;182;p17"/>
          <p:cNvPicPr preferRelativeResize="0"/>
          <p:nvPr/>
        </p:nvPicPr>
        <p:blipFill>
          <a:blip r:embed="rId2">
            <a:alphaModFix/>
          </a:blip>
          <a:stretch>
            <a:fillRect/>
          </a:stretch>
        </p:blipFill>
        <p:spPr>
          <a:xfrm flipH="1">
            <a:off x="-161920" y="4368737"/>
            <a:ext cx="1574698" cy="1206474"/>
          </a:xfrm>
          <a:prstGeom prst="rect">
            <a:avLst/>
          </a:prstGeom>
          <a:noFill/>
          <a:ln>
            <a:noFill/>
          </a:ln>
        </p:spPr>
      </p:pic>
      <p:pic>
        <p:nvPicPr>
          <p:cNvPr id="183" name="Google Shape;183;p17"/>
          <p:cNvPicPr preferRelativeResize="0"/>
          <p:nvPr/>
        </p:nvPicPr>
        <p:blipFill>
          <a:blip r:embed="rId3">
            <a:alphaModFix/>
          </a:blip>
          <a:stretch>
            <a:fillRect/>
          </a:stretch>
        </p:blipFill>
        <p:spPr>
          <a:xfrm>
            <a:off x="-266695" y="3133670"/>
            <a:ext cx="1175157" cy="1380797"/>
          </a:xfrm>
          <a:prstGeom prst="rect">
            <a:avLst/>
          </a:prstGeom>
          <a:noFill/>
          <a:ln>
            <a:noFill/>
          </a:ln>
        </p:spPr>
      </p:pic>
      <p:pic>
        <p:nvPicPr>
          <p:cNvPr id="184" name="Google Shape;184;p17"/>
          <p:cNvPicPr preferRelativeResize="0"/>
          <p:nvPr/>
        </p:nvPicPr>
        <p:blipFill>
          <a:blip r:embed="rId4">
            <a:alphaModFix/>
          </a:blip>
          <a:stretch>
            <a:fillRect/>
          </a:stretch>
        </p:blipFill>
        <p:spPr>
          <a:xfrm rot="-3403873">
            <a:off x="8617850" y="3271160"/>
            <a:ext cx="1005229" cy="1336828"/>
          </a:xfrm>
          <a:prstGeom prst="rect">
            <a:avLst/>
          </a:prstGeom>
          <a:noFill/>
          <a:ln>
            <a:noFill/>
          </a:ln>
        </p:spPr>
      </p:pic>
      <p:pic>
        <p:nvPicPr>
          <p:cNvPr id="185" name="Google Shape;185;p17"/>
          <p:cNvPicPr preferRelativeResize="0"/>
          <p:nvPr/>
        </p:nvPicPr>
        <p:blipFill>
          <a:blip r:embed="rId5">
            <a:alphaModFix/>
          </a:blip>
          <a:stretch>
            <a:fillRect/>
          </a:stretch>
        </p:blipFill>
        <p:spPr>
          <a:xfrm>
            <a:off x="8423997" y="-104472"/>
            <a:ext cx="1052054" cy="1122196"/>
          </a:xfrm>
          <a:prstGeom prst="rect">
            <a:avLst/>
          </a:prstGeom>
          <a:noFill/>
          <a:ln>
            <a:noFill/>
          </a:ln>
        </p:spPr>
      </p:pic>
      <p:pic>
        <p:nvPicPr>
          <p:cNvPr id="186" name="Google Shape;186;p17"/>
          <p:cNvPicPr preferRelativeResize="0"/>
          <p:nvPr/>
        </p:nvPicPr>
        <p:blipFill>
          <a:blip r:embed="rId6">
            <a:alphaModFix/>
          </a:blip>
          <a:stretch>
            <a:fillRect/>
          </a:stretch>
        </p:blipFill>
        <p:spPr>
          <a:xfrm rot="-3445201">
            <a:off x="7713123" y="4303550"/>
            <a:ext cx="1614297" cy="1336848"/>
          </a:xfrm>
          <a:prstGeom prst="rect">
            <a:avLst/>
          </a:prstGeom>
          <a:noFill/>
          <a:ln>
            <a:noFill/>
          </a:ln>
        </p:spPr>
      </p:pic>
      <p:pic>
        <p:nvPicPr>
          <p:cNvPr id="187" name="Google Shape;187;p17"/>
          <p:cNvPicPr preferRelativeResize="0"/>
          <p:nvPr/>
        </p:nvPicPr>
        <p:blipFill>
          <a:blip r:embed="rId7">
            <a:alphaModFix/>
          </a:blip>
          <a:stretch>
            <a:fillRect/>
          </a:stretch>
        </p:blipFill>
        <p:spPr>
          <a:xfrm rot="6157292">
            <a:off x="834815" y="-889324"/>
            <a:ext cx="1076398" cy="1592822"/>
          </a:xfrm>
          <a:prstGeom prst="rect">
            <a:avLst/>
          </a:prstGeom>
          <a:noFill/>
          <a:ln>
            <a:noFill/>
          </a:ln>
        </p:spPr>
      </p:pic>
      <p:pic>
        <p:nvPicPr>
          <p:cNvPr id="188" name="Google Shape;188;p17"/>
          <p:cNvPicPr preferRelativeResize="0"/>
          <p:nvPr/>
        </p:nvPicPr>
        <p:blipFill>
          <a:blip r:embed="rId8">
            <a:alphaModFix/>
          </a:blip>
          <a:stretch>
            <a:fillRect/>
          </a:stretch>
        </p:blipFill>
        <p:spPr>
          <a:xfrm rot="2700013">
            <a:off x="-365472" y="-601772"/>
            <a:ext cx="978087" cy="1924228"/>
          </a:xfrm>
          <a:prstGeom prst="rect">
            <a:avLst/>
          </a:prstGeom>
          <a:noFill/>
          <a:ln>
            <a:noFill/>
          </a:ln>
        </p:spPr>
      </p:pic>
      <p:pic>
        <p:nvPicPr>
          <p:cNvPr id="189" name="Google Shape;189;p17"/>
          <p:cNvPicPr preferRelativeResize="0"/>
          <p:nvPr/>
        </p:nvPicPr>
        <p:blipFill>
          <a:blip r:embed="rId9">
            <a:alphaModFix/>
          </a:blip>
          <a:stretch>
            <a:fillRect/>
          </a:stretch>
        </p:blipFill>
        <p:spPr>
          <a:xfrm flipH="1" rot="6695311">
            <a:off x="7461736" y="-987833"/>
            <a:ext cx="1508196" cy="13055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190" name="Shape 190"/>
        <p:cNvGrpSpPr/>
        <p:nvPr/>
      </p:nvGrpSpPr>
      <p:grpSpPr>
        <a:xfrm>
          <a:off x="0" y="0"/>
          <a:ext cx="0" cy="0"/>
          <a:chOff x="0" y="0"/>
          <a:chExt cx="0" cy="0"/>
        </a:xfrm>
      </p:grpSpPr>
      <p:sp>
        <p:nvSpPr>
          <p:cNvPr id="191" name="Google Shape;191;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92" name="Google Shape;192;p18"/>
          <p:cNvPicPr preferRelativeResize="0"/>
          <p:nvPr/>
        </p:nvPicPr>
        <p:blipFill>
          <a:blip r:embed="rId2">
            <a:alphaModFix/>
          </a:blip>
          <a:stretch>
            <a:fillRect/>
          </a:stretch>
        </p:blipFill>
        <p:spPr>
          <a:xfrm rot="-10671709">
            <a:off x="8225414" y="-541840"/>
            <a:ext cx="1021221" cy="1544653"/>
          </a:xfrm>
          <a:prstGeom prst="rect">
            <a:avLst/>
          </a:prstGeom>
          <a:noFill/>
          <a:ln>
            <a:noFill/>
          </a:ln>
        </p:spPr>
      </p:pic>
      <p:pic>
        <p:nvPicPr>
          <p:cNvPr id="193" name="Google Shape;193;p18"/>
          <p:cNvPicPr preferRelativeResize="0"/>
          <p:nvPr/>
        </p:nvPicPr>
        <p:blipFill>
          <a:blip r:embed="rId3">
            <a:alphaModFix/>
          </a:blip>
          <a:stretch>
            <a:fillRect/>
          </a:stretch>
        </p:blipFill>
        <p:spPr>
          <a:xfrm rot="2132416">
            <a:off x="3977582" y="4554919"/>
            <a:ext cx="1188848" cy="1342206"/>
          </a:xfrm>
          <a:prstGeom prst="rect">
            <a:avLst/>
          </a:prstGeom>
          <a:noFill/>
          <a:ln>
            <a:noFill/>
          </a:ln>
        </p:spPr>
      </p:pic>
      <p:pic>
        <p:nvPicPr>
          <p:cNvPr id="194" name="Google Shape;194;p18"/>
          <p:cNvPicPr preferRelativeResize="0"/>
          <p:nvPr/>
        </p:nvPicPr>
        <p:blipFill>
          <a:blip r:embed="rId4">
            <a:alphaModFix/>
          </a:blip>
          <a:stretch>
            <a:fillRect/>
          </a:stretch>
        </p:blipFill>
        <p:spPr>
          <a:xfrm>
            <a:off x="2835625" y="4296176"/>
            <a:ext cx="1319438" cy="1215723"/>
          </a:xfrm>
          <a:prstGeom prst="rect">
            <a:avLst/>
          </a:prstGeom>
          <a:noFill/>
          <a:ln>
            <a:noFill/>
          </a:ln>
        </p:spPr>
      </p:pic>
      <p:pic>
        <p:nvPicPr>
          <p:cNvPr id="195" name="Google Shape;195;p18"/>
          <p:cNvPicPr preferRelativeResize="0"/>
          <p:nvPr/>
        </p:nvPicPr>
        <p:blipFill>
          <a:blip r:embed="rId5">
            <a:alphaModFix/>
          </a:blip>
          <a:stretch>
            <a:fillRect/>
          </a:stretch>
        </p:blipFill>
        <p:spPr>
          <a:xfrm rot="1157206">
            <a:off x="8100912" y="4196657"/>
            <a:ext cx="1064703" cy="1622410"/>
          </a:xfrm>
          <a:prstGeom prst="rect">
            <a:avLst/>
          </a:prstGeom>
          <a:noFill/>
          <a:ln>
            <a:noFill/>
          </a:ln>
        </p:spPr>
      </p:pic>
      <p:pic>
        <p:nvPicPr>
          <p:cNvPr id="196" name="Google Shape;196;p18"/>
          <p:cNvPicPr preferRelativeResize="0"/>
          <p:nvPr/>
        </p:nvPicPr>
        <p:blipFill>
          <a:blip r:embed="rId6">
            <a:alphaModFix/>
          </a:blip>
          <a:stretch>
            <a:fillRect/>
          </a:stretch>
        </p:blipFill>
        <p:spPr>
          <a:xfrm rot="-4094178">
            <a:off x="95549" y="3923521"/>
            <a:ext cx="971527" cy="1696253"/>
          </a:xfrm>
          <a:prstGeom prst="rect">
            <a:avLst/>
          </a:prstGeom>
          <a:noFill/>
          <a:ln>
            <a:noFill/>
          </a:ln>
        </p:spPr>
      </p:pic>
      <p:pic>
        <p:nvPicPr>
          <p:cNvPr id="197" name="Google Shape;197;p18"/>
          <p:cNvPicPr preferRelativeResize="0"/>
          <p:nvPr/>
        </p:nvPicPr>
        <p:blipFill>
          <a:blip r:embed="rId7">
            <a:alphaModFix/>
          </a:blip>
          <a:stretch>
            <a:fillRect/>
          </a:stretch>
        </p:blipFill>
        <p:spPr>
          <a:xfrm rot="562820">
            <a:off x="7136245" y="4762593"/>
            <a:ext cx="1301451" cy="1424519"/>
          </a:xfrm>
          <a:prstGeom prst="rect">
            <a:avLst/>
          </a:prstGeom>
          <a:noFill/>
          <a:ln>
            <a:noFill/>
          </a:ln>
        </p:spPr>
      </p:pic>
      <p:pic>
        <p:nvPicPr>
          <p:cNvPr id="198" name="Google Shape;198;p18"/>
          <p:cNvPicPr preferRelativeResize="0"/>
          <p:nvPr/>
        </p:nvPicPr>
        <p:blipFill>
          <a:blip r:embed="rId8">
            <a:alphaModFix/>
          </a:blip>
          <a:stretch>
            <a:fillRect/>
          </a:stretch>
        </p:blipFill>
        <p:spPr>
          <a:xfrm rot="-10045735">
            <a:off x="6381026" y="-803632"/>
            <a:ext cx="1338372" cy="1395560"/>
          </a:xfrm>
          <a:prstGeom prst="rect">
            <a:avLst/>
          </a:prstGeom>
          <a:noFill/>
          <a:ln>
            <a:noFill/>
          </a:ln>
        </p:spPr>
      </p:pic>
      <p:pic>
        <p:nvPicPr>
          <p:cNvPr id="199" name="Google Shape;199;p18"/>
          <p:cNvPicPr preferRelativeResize="0"/>
          <p:nvPr/>
        </p:nvPicPr>
        <p:blipFill>
          <a:blip r:embed="rId9">
            <a:alphaModFix/>
          </a:blip>
          <a:stretch>
            <a:fillRect/>
          </a:stretch>
        </p:blipFill>
        <p:spPr>
          <a:xfrm rot="-10186558">
            <a:off x="4252910" y="-607047"/>
            <a:ext cx="1221435" cy="1122193"/>
          </a:xfrm>
          <a:prstGeom prst="rect">
            <a:avLst/>
          </a:prstGeom>
          <a:noFill/>
          <a:ln>
            <a:noFill/>
          </a:ln>
        </p:spPr>
      </p:pic>
      <p:pic>
        <p:nvPicPr>
          <p:cNvPr id="200" name="Google Shape;200;p18"/>
          <p:cNvPicPr preferRelativeResize="0"/>
          <p:nvPr/>
        </p:nvPicPr>
        <p:blipFill>
          <a:blip r:embed="rId10">
            <a:alphaModFix/>
          </a:blip>
          <a:stretch>
            <a:fillRect/>
          </a:stretch>
        </p:blipFill>
        <p:spPr>
          <a:xfrm rot="1548091">
            <a:off x="-248419" y="128313"/>
            <a:ext cx="840576" cy="1663323"/>
          </a:xfrm>
          <a:prstGeom prst="rect">
            <a:avLst/>
          </a:prstGeom>
          <a:noFill/>
          <a:ln>
            <a:noFill/>
          </a:ln>
        </p:spPr>
      </p:pic>
      <p:pic>
        <p:nvPicPr>
          <p:cNvPr id="201" name="Google Shape;201;p18"/>
          <p:cNvPicPr preferRelativeResize="0"/>
          <p:nvPr/>
        </p:nvPicPr>
        <p:blipFill>
          <a:blip r:embed="rId11">
            <a:alphaModFix/>
          </a:blip>
          <a:stretch>
            <a:fillRect/>
          </a:stretch>
        </p:blipFill>
        <p:spPr>
          <a:xfrm rot="-8398172">
            <a:off x="677030" y="-790175"/>
            <a:ext cx="495890" cy="112219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202" name="Shape 202"/>
        <p:cNvGrpSpPr/>
        <p:nvPr/>
      </p:nvGrpSpPr>
      <p:grpSpPr>
        <a:xfrm>
          <a:off x="0" y="0"/>
          <a:ext cx="0" cy="0"/>
          <a:chOff x="0" y="0"/>
          <a:chExt cx="0" cy="0"/>
        </a:xfrm>
      </p:grpSpPr>
      <p:sp>
        <p:nvSpPr>
          <p:cNvPr id="203" name="Google Shape;203;p19"/>
          <p:cNvSpPr txBox="1"/>
          <p:nvPr>
            <p:ph type="title"/>
          </p:nvPr>
        </p:nvSpPr>
        <p:spPr>
          <a:xfrm>
            <a:off x="4772863" y="1041763"/>
            <a:ext cx="3317700" cy="2241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4" name="Google Shape;204;p19"/>
          <p:cNvSpPr txBox="1"/>
          <p:nvPr>
            <p:ph idx="1" type="subTitle"/>
          </p:nvPr>
        </p:nvSpPr>
        <p:spPr>
          <a:xfrm>
            <a:off x="4772863" y="3282738"/>
            <a:ext cx="3317700" cy="81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 name="Google Shape;205;p19"/>
          <p:cNvSpPr/>
          <p:nvPr>
            <p:ph idx="2" type="pic"/>
          </p:nvPr>
        </p:nvSpPr>
        <p:spPr>
          <a:xfrm flipH="1">
            <a:off x="1053438" y="729170"/>
            <a:ext cx="3317700" cy="3685200"/>
          </a:xfrm>
          <a:prstGeom prst="ellipse">
            <a:avLst/>
          </a:prstGeom>
          <a:noFill/>
          <a:ln>
            <a:noFill/>
          </a:ln>
        </p:spPr>
      </p:sp>
      <p:pic>
        <p:nvPicPr>
          <p:cNvPr id="206" name="Google Shape;206;p19"/>
          <p:cNvPicPr preferRelativeResize="0"/>
          <p:nvPr/>
        </p:nvPicPr>
        <p:blipFill>
          <a:blip r:embed="rId2">
            <a:alphaModFix/>
          </a:blip>
          <a:stretch>
            <a:fillRect/>
          </a:stretch>
        </p:blipFill>
        <p:spPr>
          <a:xfrm flipH="1" rot="-2700006">
            <a:off x="8145321" y="3757165"/>
            <a:ext cx="1839531" cy="1859716"/>
          </a:xfrm>
          <a:prstGeom prst="rect">
            <a:avLst/>
          </a:prstGeom>
          <a:noFill/>
          <a:ln>
            <a:noFill/>
          </a:ln>
        </p:spPr>
      </p:pic>
      <p:pic>
        <p:nvPicPr>
          <p:cNvPr id="207" name="Google Shape;207;p19"/>
          <p:cNvPicPr preferRelativeResize="0"/>
          <p:nvPr/>
        </p:nvPicPr>
        <p:blipFill>
          <a:blip r:embed="rId3">
            <a:alphaModFix/>
          </a:blip>
          <a:stretch>
            <a:fillRect/>
          </a:stretch>
        </p:blipFill>
        <p:spPr>
          <a:xfrm>
            <a:off x="-756478" y="-1037084"/>
            <a:ext cx="1254624" cy="1911828"/>
          </a:xfrm>
          <a:prstGeom prst="rect">
            <a:avLst/>
          </a:prstGeom>
          <a:noFill/>
          <a:ln>
            <a:noFill/>
          </a:ln>
        </p:spPr>
      </p:pic>
      <p:pic>
        <p:nvPicPr>
          <p:cNvPr id="208" name="Google Shape;208;p19"/>
          <p:cNvPicPr preferRelativeResize="0"/>
          <p:nvPr/>
        </p:nvPicPr>
        <p:blipFill>
          <a:blip r:embed="rId4">
            <a:alphaModFix/>
          </a:blip>
          <a:stretch>
            <a:fillRect/>
          </a:stretch>
        </p:blipFill>
        <p:spPr>
          <a:xfrm>
            <a:off x="3705700" y="4320826"/>
            <a:ext cx="1732608" cy="1434824"/>
          </a:xfrm>
          <a:prstGeom prst="rect">
            <a:avLst/>
          </a:prstGeom>
          <a:noFill/>
          <a:ln>
            <a:noFill/>
          </a:ln>
        </p:spPr>
      </p:pic>
      <p:pic>
        <p:nvPicPr>
          <p:cNvPr id="209" name="Google Shape;209;p19"/>
          <p:cNvPicPr preferRelativeResize="0"/>
          <p:nvPr/>
        </p:nvPicPr>
        <p:blipFill>
          <a:blip r:embed="rId5">
            <a:alphaModFix/>
          </a:blip>
          <a:stretch>
            <a:fillRect/>
          </a:stretch>
        </p:blipFill>
        <p:spPr>
          <a:xfrm rot="-1752232">
            <a:off x="8453599" y="-401336"/>
            <a:ext cx="1355100" cy="2665970"/>
          </a:xfrm>
          <a:prstGeom prst="rect">
            <a:avLst/>
          </a:prstGeom>
          <a:noFill/>
          <a:ln>
            <a:noFill/>
          </a:ln>
        </p:spPr>
      </p:pic>
      <p:pic>
        <p:nvPicPr>
          <p:cNvPr id="210" name="Google Shape;210;p19"/>
          <p:cNvPicPr preferRelativeResize="0"/>
          <p:nvPr/>
        </p:nvPicPr>
        <p:blipFill>
          <a:blip r:embed="rId4">
            <a:alphaModFix/>
          </a:blip>
          <a:stretch>
            <a:fillRect/>
          </a:stretch>
        </p:blipFill>
        <p:spPr>
          <a:xfrm rot="-5193974">
            <a:off x="-806713" y="4659328"/>
            <a:ext cx="1355097" cy="112219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211" name="Shape 211"/>
        <p:cNvGrpSpPr/>
        <p:nvPr/>
      </p:nvGrpSpPr>
      <p:grpSpPr>
        <a:xfrm>
          <a:off x="0" y="0"/>
          <a:ext cx="0" cy="0"/>
          <a:chOff x="0" y="0"/>
          <a:chExt cx="0" cy="0"/>
        </a:xfrm>
      </p:grpSpPr>
      <p:sp>
        <p:nvSpPr>
          <p:cNvPr id="212" name="Google Shape;212;p20"/>
          <p:cNvSpPr txBox="1"/>
          <p:nvPr>
            <p:ph type="title"/>
          </p:nvPr>
        </p:nvSpPr>
        <p:spPr>
          <a:xfrm>
            <a:off x="1024800" y="1920900"/>
            <a:ext cx="35184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3" name="Google Shape;213;p20"/>
          <p:cNvSpPr txBox="1"/>
          <p:nvPr>
            <p:ph idx="1" type="subTitle"/>
          </p:nvPr>
        </p:nvSpPr>
        <p:spPr>
          <a:xfrm>
            <a:off x="1024800" y="2417400"/>
            <a:ext cx="3518400" cy="80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14" name="Google Shape;214;p20"/>
          <p:cNvPicPr preferRelativeResize="0"/>
          <p:nvPr/>
        </p:nvPicPr>
        <p:blipFill>
          <a:blip r:embed="rId2">
            <a:alphaModFix/>
          </a:blip>
          <a:stretch>
            <a:fillRect/>
          </a:stretch>
        </p:blipFill>
        <p:spPr>
          <a:xfrm rot="10800000">
            <a:off x="8066801" y="-714323"/>
            <a:ext cx="1326449" cy="2006323"/>
          </a:xfrm>
          <a:prstGeom prst="rect">
            <a:avLst/>
          </a:prstGeom>
          <a:noFill/>
          <a:ln>
            <a:noFill/>
          </a:ln>
        </p:spPr>
      </p:pic>
      <p:pic>
        <p:nvPicPr>
          <p:cNvPr id="215" name="Google Shape;215;p20"/>
          <p:cNvPicPr preferRelativeResize="0"/>
          <p:nvPr/>
        </p:nvPicPr>
        <p:blipFill>
          <a:blip r:embed="rId3">
            <a:alphaModFix/>
          </a:blip>
          <a:stretch>
            <a:fillRect/>
          </a:stretch>
        </p:blipFill>
        <p:spPr>
          <a:xfrm flipH="1" rot="3147664">
            <a:off x="3973086" y="4254400"/>
            <a:ext cx="1197843" cy="1407456"/>
          </a:xfrm>
          <a:prstGeom prst="rect">
            <a:avLst/>
          </a:prstGeom>
          <a:noFill/>
          <a:ln>
            <a:noFill/>
          </a:ln>
        </p:spPr>
      </p:pic>
      <p:pic>
        <p:nvPicPr>
          <p:cNvPr id="216" name="Google Shape;216;p20"/>
          <p:cNvPicPr preferRelativeResize="0"/>
          <p:nvPr/>
        </p:nvPicPr>
        <p:blipFill>
          <a:blip r:embed="rId4">
            <a:alphaModFix/>
          </a:blip>
          <a:stretch>
            <a:fillRect/>
          </a:stretch>
        </p:blipFill>
        <p:spPr>
          <a:xfrm>
            <a:off x="8430772" y="3627386"/>
            <a:ext cx="863126" cy="1953213"/>
          </a:xfrm>
          <a:prstGeom prst="rect">
            <a:avLst/>
          </a:prstGeom>
          <a:noFill/>
          <a:ln>
            <a:noFill/>
          </a:ln>
        </p:spPr>
      </p:pic>
      <p:pic>
        <p:nvPicPr>
          <p:cNvPr id="217" name="Google Shape;217;p20"/>
          <p:cNvPicPr preferRelativeResize="0"/>
          <p:nvPr/>
        </p:nvPicPr>
        <p:blipFill>
          <a:blip r:embed="rId5">
            <a:alphaModFix/>
          </a:blip>
          <a:stretch>
            <a:fillRect/>
          </a:stretch>
        </p:blipFill>
        <p:spPr>
          <a:xfrm rot="8435743">
            <a:off x="3195944" y="-1576597"/>
            <a:ext cx="1299835" cy="25571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
          <p:cNvSpPr txBox="1"/>
          <p:nvPr>
            <p:ph type="title"/>
          </p:nvPr>
        </p:nvSpPr>
        <p:spPr>
          <a:xfrm>
            <a:off x="1227600" y="2442165"/>
            <a:ext cx="66888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3"/>
          <p:cNvSpPr txBox="1"/>
          <p:nvPr>
            <p:ph hasCustomPrompt="1" idx="2" type="title"/>
          </p:nvPr>
        </p:nvSpPr>
        <p:spPr>
          <a:xfrm>
            <a:off x="1227600" y="1271600"/>
            <a:ext cx="1421400" cy="1171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i="0" sz="96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8" name="Google Shape;28;p3"/>
          <p:cNvSpPr txBox="1"/>
          <p:nvPr>
            <p:ph idx="1" type="subTitle"/>
          </p:nvPr>
        </p:nvSpPr>
        <p:spPr>
          <a:xfrm>
            <a:off x="1227600" y="3471925"/>
            <a:ext cx="6688800" cy="375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9" name="Google Shape;29;p3"/>
          <p:cNvPicPr preferRelativeResize="0"/>
          <p:nvPr/>
        </p:nvPicPr>
        <p:blipFill>
          <a:blip r:embed="rId2">
            <a:alphaModFix/>
          </a:blip>
          <a:stretch>
            <a:fillRect/>
          </a:stretch>
        </p:blipFill>
        <p:spPr>
          <a:xfrm>
            <a:off x="-220899" y="3772992"/>
            <a:ext cx="1421400" cy="1408805"/>
          </a:xfrm>
          <a:prstGeom prst="rect">
            <a:avLst/>
          </a:prstGeom>
          <a:noFill/>
          <a:ln>
            <a:noFill/>
          </a:ln>
        </p:spPr>
      </p:pic>
      <p:pic>
        <p:nvPicPr>
          <p:cNvPr id="30" name="Google Shape;30;p3"/>
          <p:cNvPicPr preferRelativeResize="0"/>
          <p:nvPr/>
        </p:nvPicPr>
        <p:blipFill>
          <a:blip r:embed="rId3">
            <a:alphaModFix/>
          </a:blip>
          <a:stretch>
            <a:fillRect/>
          </a:stretch>
        </p:blipFill>
        <p:spPr>
          <a:xfrm rot="-2700000">
            <a:off x="8194141" y="3289594"/>
            <a:ext cx="1409236" cy="1469429"/>
          </a:xfrm>
          <a:prstGeom prst="rect">
            <a:avLst/>
          </a:prstGeom>
          <a:noFill/>
          <a:ln>
            <a:noFill/>
          </a:ln>
        </p:spPr>
      </p:pic>
      <p:pic>
        <p:nvPicPr>
          <p:cNvPr id="31" name="Google Shape;31;p3"/>
          <p:cNvPicPr preferRelativeResize="0"/>
          <p:nvPr/>
        </p:nvPicPr>
        <p:blipFill>
          <a:blip r:embed="rId4">
            <a:alphaModFix/>
          </a:blip>
          <a:stretch>
            <a:fillRect/>
          </a:stretch>
        </p:blipFill>
        <p:spPr>
          <a:xfrm rot="904420">
            <a:off x="-215316" y="802231"/>
            <a:ext cx="977478" cy="1826543"/>
          </a:xfrm>
          <a:prstGeom prst="rect">
            <a:avLst/>
          </a:prstGeom>
          <a:noFill/>
          <a:ln>
            <a:noFill/>
          </a:ln>
        </p:spPr>
      </p:pic>
      <p:pic>
        <p:nvPicPr>
          <p:cNvPr id="32" name="Google Shape;32;p3"/>
          <p:cNvPicPr preferRelativeResize="0"/>
          <p:nvPr/>
        </p:nvPicPr>
        <p:blipFill>
          <a:blip r:embed="rId5">
            <a:alphaModFix/>
          </a:blip>
          <a:stretch>
            <a:fillRect/>
          </a:stretch>
        </p:blipFill>
        <p:spPr>
          <a:xfrm rot="-7722583">
            <a:off x="8390026" y="1799671"/>
            <a:ext cx="1247269" cy="1408155"/>
          </a:xfrm>
          <a:prstGeom prst="rect">
            <a:avLst/>
          </a:prstGeom>
          <a:noFill/>
          <a:ln>
            <a:noFill/>
          </a:ln>
        </p:spPr>
      </p:pic>
      <p:pic>
        <p:nvPicPr>
          <p:cNvPr id="33" name="Google Shape;33;p3"/>
          <p:cNvPicPr preferRelativeResize="0"/>
          <p:nvPr/>
        </p:nvPicPr>
        <p:blipFill>
          <a:blip r:embed="rId6">
            <a:alphaModFix/>
          </a:blip>
          <a:stretch>
            <a:fillRect/>
          </a:stretch>
        </p:blipFill>
        <p:spPr>
          <a:xfrm rot="-10551035">
            <a:off x="2952517" y="-520596"/>
            <a:ext cx="1598390" cy="1323690"/>
          </a:xfrm>
          <a:prstGeom prst="rect">
            <a:avLst/>
          </a:prstGeom>
          <a:noFill/>
          <a:ln>
            <a:noFill/>
          </a:ln>
        </p:spPr>
      </p:pic>
      <p:pic>
        <p:nvPicPr>
          <p:cNvPr id="34" name="Google Shape;34;p3"/>
          <p:cNvPicPr preferRelativeResize="0"/>
          <p:nvPr/>
        </p:nvPicPr>
        <p:blipFill>
          <a:blip r:embed="rId7">
            <a:alphaModFix/>
          </a:blip>
          <a:stretch>
            <a:fillRect/>
          </a:stretch>
        </p:blipFill>
        <p:spPr>
          <a:xfrm rot="3388111">
            <a:off x="-776325" y="2334167"/>
            <a:ext cx="1026470" cy="2019418"/>
          </a:xfrm>
          <a:prstGeom prst="rect">
            <a:avLst/>
          </a:prstGeom>
          <a:noFill/>
          <a:ln>
            <a:noFill/>
          </a:ln>
        </p:spPr>
      </p:pic>
      <p:pic>
        <p:nvPicPr>
          <p:cNvPr id="35" name="Google Shape;35;p3"/>
          <p:cNvPicPr preferRelativeResize="0"/>
          <p:nvPr/>
        </p:nvPicPr>
        <p:blipFill>
          <a:blip r:embed="rId8">
            <a:alphaModFix/>
          </a:blip>
          <a:stretch>
            <a:fillRect/>
          </a:stretch>
        </p:blipFill>
        <p:spPr>
          <a:xfrm>
            <a:off x="4117650" y="4604005"/>
            <a:ext cx="1111573" cy="126122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218" name="Shape 218"/>
        <p:cNvGrpSpPr/>
        <p:nvPr/>
      </p:nvGrpSpPr>
      <p:grpSpPr>
        <a:xfrm>
          <a:off x="0" y="0"/>
          <a:ext cx="0" cy="0"/>
          <a:chOff x="0" y="0"/>
          <a:chExt cx="0" cy="0"/>
        </a:xfrm>
      </p:grpSpPr>
      <p:sp>
        <p:nvSpPr>
          <p:cNvPr id="219" name="Google Shape;219;p21"/>
          <p:cNvSpPr txBox="1"/>
          <p:nvPr>
            <p:ph type="title"/>
          </p:nvPr>
        </p:nvSpPr>
        <p:spPr>
          <a:xfrm>
            <a:off x="4608600" y="1921950"/>
            <a:ext cx="35172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0" name="Google Shape;220;p21"/>
          <p:cNvSpPr txBox="1"/>
          <p:nvPr>
            <p:ph idx="1" type="subTitle"/>
          </p:nvPr>
        </p:nvSpPr>
        <p:spPr>
          <a:xfrm>
            <a:off x="4608775" y="2418450"/>
            <a:ext cx="3517200" cy="80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21" name="Google Shape;221;p21"/>
          <p:cNvPicPr preferRelativeResize="0"/>
          <p:nvPr/>
        </p:nvPicPr>
        <p:blipFill>
          <a:blip r:embed="rId2">
            <a:alphaModFix/>
          </a:blip>
          <a:stretch>
            <a:fillRect/>
          </a:stretch>
        </p:blipFill>
        <p:spPr>
          <a:xfrm flipH="1">
            <a:off x="-550843" y="3670626"/>
            <a:ext cx="1672298" cy="1861350"/>
          </a:xfrm>
          <a:prstGeom prst="rect">
            <a:avLst/>
          </a:prstGeom>
          <a:noFill/>
          <a:ln>
            <a:noFill/>
          </a:ln>
        </p:spPr>
      </p:pic>
      <p:pic>
        <p:nvPicPr>
          <p:cNvPr id="222" name="Google Shape;222;p21"/>
          <p:cNvPicPr preferRelativeResize="0"/>
          <p:nvPr/>
        </p:nvPicPr>
        <p:blipFill>
          <a:blip r:embed="rId3">
            <a:alphaModFix/>
          </a:blip>
          <a:stretch>
            <a:fillRect/>
          </a:stretch>
        </p:blipFill>
        <p:spPr>
          <a:xfrm rot="-8100008">
            <a:off x="6786197" y="-587886"/>
            <a:ext cx="1506114" cy="1492795"/>
          </a:xfrm>
          <a:prstGeom prst="rect">
            <a:avLst/>
          </a:prstGeom>
          <a:noFill/>
          <a:ln>
            <a:noFill/>
          </a:ln>
        </p:spPr>
      </p:pic>
      <p:pic>
        <p:nvPicPr>
          <p:cNvPr id="223" name="Google Shape;223;p21"/>
          <p:cNvPicPr preferRelativeResize="0"/>
          <p:nvPr/>
        </p:nvPicPr>
        <p:blipFill>
          <a:blip r:embed="rId4">
            <a:alphaModFix/>
          </a:blip>
          <a:stretch>
            <a:fillRect/>
          </a:stretch>
        </p:blipFill>
        <p:spPr>
          <a:xfrm>
            <a:off x="-340974" y="-116851"/>
            <a:ext cx="1379938" cy="1471949"/>
          </a:xfrm>
          <a:prstGeom prst="rect">
            <a:avLst/>
          </a:prstGeom>
          <a:noFill/>
          <a:ln>
            <a:noFill/>
          </a:ln>
        </p:spPr>
      </p:pic>
      <p:pic>
        <p:nvPicPr>
          <p:cNvPr id="224" name="Google Shape;224;p21"/>
          <p:cNvPicPr preferRelativeResize="0"/>
          <p:nvPr/>
        </p:nvPicPr>
        <p:blipFill>
          <a:blip r:embed="rId5">
            <a:alphaModFix/>
          </a:blip>
          <a:stretch>
            <a:fillRect/>
          </a:stretch>
        </p:blipFill>
        <p:spPr>
          <a:xfrm flipH="1" rot="-2201234">
            <a:off x="8409807" y="570972"/>
            <a:ext cx="975573" cy="1930500"/>
          </a:xfrm>
          <a:prstGeom prst="rect">
            <a:avLst/>
          </a:prstGeom>
          <a:noFill/>
          <a:ln>
            <a:noFill/>
          </a:ln>
        </p:spPr>
      </p:pic>
      <p:pic>
        <p:nvPicPr>
          <p:cNvPr id="225" name="Google Shape;225;p21"/>
          <p:cNvPicPr preferRelativeResize="0"/>
          <p:nvPr/>
        </p:nvPicPr>
        <p:blipFill>
          <a:blip r:embed="rId6">
            <a:alphaModFix/>
          </a:blip>
          <a:stretch>
            <a:fillRect/>
          </a:stretch>
        </p:blipFill>
        <p:spPr>
          <a:xfrm>
            <a:off x="7767826" y="4108450"/>
            <a:ext cx="1436351" cy="2825825"/>
          </a:xfrm>
          <a:prstGeom prst="rect">
            <a:avLst/>
          </a:prstGeom>
          <a:noFill/>
          <a:ln>
            <a:noFill/>
          </a:ln>
        </p:spPr>
      </p:pic>
      <p:pic>
        <p:nvPicPr>
          <p:cNvPr id="226" name="Google Shape;226;p21"/>
          <p:cNvPicPr preferRelativeResize="0"/>
          <p:nvPr/>
        </p:nvPicPr>
        <p:blipFill>
          <a:blip r:embed="rId5">
            <a:alphaModFix/>
          </a:blip>
          <a:stretch>
            <a:fillRect/>
          </a:stretch>
        </p:blipFill>
        <p:spPr>
          <a:xfrm rot="4544446">
            <a:off x="5059649" y="-1441800"/>
            <a:ext cx="1288249" cy="25491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
    <p:spTree>
      <p:nvGrpSpPr>
        <p:cNvPr id="227" name="Shape 227"/>
        <p:cNvGrpSpPr/>
        <p:nvPr/>
      </p:nvGrpSpPr>
      <p:grpSpPr>
        <a:xfrm>
          <a:off x="0" y="0"/>
          <a:ext cx="0" cy="0"/>
          <a:chOff x="0" y="0"/>
          <a:chExt cx="0" cy="0"/>
        </a:xfrm>
      </p:grpSpPr>
      <p:sp>
        <p:nvSpPr>
          <p:cNvPr id="228" name="Google Shape;22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9" name="Google Shape;229;p22"/>
          <p:cNvSpPr txBox="1"/>
          <p:nvPr>
            <p:ph idx="1" type="body"/>
          </p:nvPr>
        </p:nvSpPr>
        <p:spPr>
          <a:xfrm>
            <a:off x="720000" y="1215751"/>
            <a:ext cx="7704000" cy="13368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pic>
        <p:nvPicPr>
          <p:cNvPr id="230" name="Google Shape;230;p22"/>
          <p:cNvPicPr preferRelativeResize="0"/>
          <p:nvPr/>
        </p:nvPicPr>
        <p:blipFill>
          <a:blip r:embed="rId2">
            <a:alphaModFix/>
          </a:blip>
          <a:stretch>
            <a:fillRect/>
          </a:stretch>
        </p:blipFill>
        <p:spPr>
          <a:xfrm rot="-3496650">
            <a:off x="-117291" y="4151085"/>
            <a:ext cx="1068560" cy="1865656"/>
          </a:xfrm>
          <a:prstGeom prst="rect">
            <a:avLst/>
          </a:prstGeom>
          <a:noFill/>
          <a:ln>
            <a:noFill/>
          </a:ln>
        </p:spPr>
      </p:pic>
      <p:pic>
        <p:nvPicPr>
          <p:cNvPr id="231" name="Google Shape;231;p22"/>
          <p:cNvPicPr preferRelativeResize="0"/>
          <p:nvPr/>
        </p:nvPicPr>
        <p:blipFill>
          <a:blip r:embed="rId3">
            <a:alphaModFix/>
          </a:blip>
          <a:stretch>
            <a:fillRect/>
          </a:stretch>
        </p:blipFill>
        <p:spPr>
          <a:xfrm>
            <a:off x="8594732" y="3772301"/>
            <a:ext cx="1100274" cy="2489876"/>
          </a:xfrm>
          <a:prstGeom prst="rect">
            <a:avLst/>
          </a:prstGeom>
          <a:noFill/>
          <a:ln>
            <a:noFill/>
          </a:ln>
        </p:spPr>
      </p:pic>
      <p:pic>
        <p:nvPicPr>
          <p:cNvPr id="232" name="Google Shape;232;p22"/>
          <p:cNvPicPr preferRelativeResize="0"/>
          <p:nvPr/>
        </p:nvPicPr>
        <p:blipFill>
          <a:blip r:embed="rId4">
            <a:alphaModFix/>
          </a:blip>
          <a:stretch>
            <a:fillRect/>
          </a:stretch>
        </p:blipFill>
        <p:spPr>
          <a:xfrm rot="1363243">
            <a:off x="-366120" y="-1691458"/>
            <a:ext cx="1325532" cy="262292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2">
    <p:spTree>
      <p:nvGrpSpPr>
        <p:cNvPr id="233" name="Shape 233"/>
        <p:cNvGrpSpPr/>
        <p:nvPr/>
      </p:nvGrpSpPr>
      <p:grpSpPr>
        <a:xfrm>
          <a:off x="0" y="0"/>
          <a:ext cx="0" cy="0"/>
          <a:chOff x="0" y="0"/>
          <a:chExt cx="0" cy="0"/>
        </a:xfrm>
      </p:grpSpPr>
      <p:sp>
        <p:nvSpPr>
          <p:cNvPr id="234" name="Google Shape;234;p23"/>
          <p:cNvSpPr txBox="1"/>
          <p:nvPr>
            <p:ph type="title"/>
          </p:nvPr>
        </p:nvSpPr>
        <p:spPr>
          <a:xfrm>
            <a:off x="2180850" y="3396800"/>
            <a:ext cx="47823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5" name="Google Shape;235;p23"/>
          <p:cNvSpPr txBox="1"/>
          <p:nvPr>
            <p:ph idx="1" type="subTitle"/>
          </p:nvPr>
        </p:nvSpPr>
        <p:spPr>
          <a:xfrm>
            <a:off x="2180850" y="3855200"/>
            <a:ext cx="4782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36" name="Google Shape;236;p23"/>
          <p:cNvPicPr preferRelativeResize="0"/>
          <p:nvPr/>
        </p:nvPicPr>
        <p:blipFill>
          <a:blip r:embed="rId2">
            <a:alphaModFix/>
          </a:blip>
          <a:stretch>
            <a:fillRect/>
          </a:stretch>
        </p:blipFill>
        <p:spPr>
          <a:xfrm rot="2474251">
            <a:off x="-585684" y="1896768"/>
            <a:ext cx="1506938" cy="1701316"/>
          </a:xfrm>
          <a:prstGeom prst="rect">
            <a:avLst/>
          </a:prstGeom>
          <a:noFill/>
          <a:ln>
            <a:noFill/>
          </a:ln>
        </p:spPr>
      </p:pic>
      <p:pic>
        <p:nvPicPr>
          <p:cNvPr id="237" name="Google Shape;237;p23"/>
          <p:cNvPicPr preferRelativeResize="0"/>
          <p:nvPr/>
        </p:nvPicPr>
        <p:blipFill>
          <a:blip r:embed="rId3">
            <a:alphaModFix/>
          </a:blip>
          <a:stretch>
            <a:fillRect/>
          </a:stretch>
        </p:blipFill>
        <p:spPr>
          <a:xfrm rot="2700000">
            <a:off x="-149177" y="-641152"/>
            <a:ext cx="1221449" cy="2132705"/>
          </a:xfrm>
          <a:prstGeom prst="rect">
            <a:avLst/>
          </a:prstGeom>
          <a:noFill/>
          <a:ln>
            <a:noFill/>
          </a:ln>
        </p:spPr>
      </p:pic>
      <p:pic>
        <p:nvPicPr>
          <p:cNvPr id="238" name="Google Shape;238;p23"/>
          <p:cNvPicPr preferRelativeResize="0"/>
          <p:nvPr/>
        </p:nvPicPr>
        <p:blipFill>
          <a:blip r:embed="rId4">
            <a:alphaModFix/>
          </a:blip>
          <a:stretch>
            <a:fillRect/>
          </a:stretch>
        </p:blipFill>
        <p:spPr>
          <a:xfrm rot="-5073535">
            <a:off x="8408389" y="2056665"/>
            <a:ext cx="1247345" cy="1658812"/>
          </a:xfrm>
          <a:prstGeom prst="rect">
            <a:avLst/>
          </a:prstGeom>
          <a:noFill/>
          <a:ln>
            <a:noFill/>
          </a:ln>
        </p:spPr>
      </p:pic>
      <p:pic>
        <p:nvPicPr>
          <p:cNvPr id="239" name="Google Shape;239;p23"/>
          <p:cNvPicPr preferRelativeResize="0"/>
          <p:nvPr/>
        </p:nvPicPr>
        <p:blipFill>
          <a:blip r:embed="rId5">
            <a:alphaModFix/>
          </a:blip>
          <a:stretch>
            <a:fillRect/>
          </a:stretch>
        </p:blipFill>
        <p:spPr>
          <a:xfrm rot="-10799990">
            <a:off x="2887046" y="-1113648"/>
            <a:ext cx="1594373" cy="1464821"/>
          </a:xfrm>
          <a:prstGeom prst="rect">
            <a:avLst/>
          </a:prstGeom>
          <a:noFill/>
          <a:ln>
            <a:noFill/>
          </a:ln>
        </p:spPr>
      </p:pic>
      <p:pic>
        <p:nvPicPr>
          <p:cNvPr id="240" name="Google Shape;240;p23"/>
          <p:cNvPicPr preferRelativeResize="0"/>
          <p:nvPr/>
        </p:nvPicPr>
        <p:blipFill>
          <a:blip r:embed="rId6">
            <a:alphaModFix/>
          </a:blip>
          <a:stretch>
            <a:fillRect/>
          </a:stretch>
        </p:blipFill>
        <p:spPr>
          <a:xfrm rot="-10445617">
            <a:off x="6090005" y="-1045962"/>
            <a:ext cx="1394384" cy="1526291"/>
          </a:xfrm>
          <a:prstGeom prst="rect">
            <a:avLst/>
          </a:prstGeom>
          <a:noFill/>
          <a:ln>
            <a:noFill/>
          </a:ln>
        </p:spPr>
      </p:pic>
      <p:pic>
        <p:nvPicPr>
          <p:cNvPr id="241" name="Google Shape;241;p23"/>
          <p:cNvPicPr preferRelativeResize="0"/>
          <p:nvPr/>
        </p:nvPicPr>
        <p:blipFill>
          <a:blip r:embed="rId5">
            <a:alphaModFix/>
          </a:blip>
          <a:stretch>
            <a:fillRect/>
          </a:stretch>
        </p:blipFill>
        <p:spPr>
          <a:xfrm rot="3533252">
            <a:off x="5085747" y="4708841"/>
            <a:ext cx="1594372" cy="146481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42" name="Shape 242"/>
        <p:cNvGrpSpPr/>
        <p:nvPr/>
      </p:nvGrpSpPr>
      <p:grpSpPr>
        <a:xfrm>
          <a:off x="0" y="0"/>
          <a:ext cx="0" cy="0"/>
          <a:chOff x="0" y="0"/>
          <a:chExt cx="0" cy="0"/>
        </a:xfrm>
      </p:grpSpPr>
      <p:sp>
        <p:nvSpPr>
          <p:cNvPr id="243" name="Google Shape;243;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4" name="Google Shape;244;p24"/>
          <p:cNvSpPr txBox="1"/>
          <p:nvPr>
            <p:ph idx="1" type="subTitle"/>
          </p:nvPr>
        </p:nvSpPr>
        <p:spPr>
          <a:xfrm>
            <a:off x="4807900" y="2904623"/>
            <a:ext cx="27363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5" name="Google Shape;245;p24"/>
          <p:cNvSpPr txBox="1"/>
          <p:nvPr>
            <p:ph idx="2" type="subTitle"/>
          </p:nvPr>
        </p:nvSpPr>
        <p:spPr>
          <a:xfrm>
            <a:off x="1600075" y="2904623"/>
            <a:ext cx="27363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6" name="Google Shape;246;p24"/>
          <p:cNvSpPr txBox="1"/>
          <p:nvPr>
            <p:ph idx="3" type="subTitle"/>
          </p:nvPr>
        </p:nvSpPr>
        <p:spPr>
          <a:xfrm>
            <a:off x="1600075" y="2417000"/>
            <a:ext cx="27363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47" name="Google Shape;247;p24"/>
          <p:cNvSpPr txBox="1"/>
          <p:nvPr>
            <p:ph idx="4" type="subTitle"/>
          </p:nvPr>
        </p:nvSpPr>
        <p:spPr>
          <a:xfrm>
            <a:off x="4807903" y="2417000"/>
            <a:ext cx="27363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48" name="Google Shape;248;p24"/>
          <p:cNvPicPr preferRelativeResize="0"/>
          <p:nvPr/>
        </p:nvPicPr>
        <p:blipFill>
          <a:blip r:embed="rId2">
            <a:alphaModFix/>
          </a:blip>
          <a:stretch>
            <a:fillRect/>
          </a:stretch>
        </p:blipFill>
        <p:spPr>
          <a:xfrm rot="-297594">
            <a:off x="4395550" y="4495327"/>
            <a:ext cx="1517804" cy="1398497"/>
          </a:xfrm>
          <a:prstGeom prst="rect">
            <a:avLst/>
          </a:prstGeom>
          <a:noFill/>
          <a:ln>
            <a:noFill/>
          </a:ln>
        </p:spPr>
      </p:pic>
      <p:pic>
        <p:nvPicPr>
          <p:cNvPr id="249" name="Google Shape;249;p24"/>
          <p:cNvPicPr preferRelativeResize="0"/>
          <p:nvPr/>
        </p:nvPicPr>
        <p:blipFill>
          <a:blip r:embed="rId3">
            <a:alphaModFix/>
          </a:blip>
          <a:stretch>
            <a:fillRect/>
          </a:stretch>
        </p:blipFill>
        <p:spPr>
          <a:xfrm flipH="1" rot="-8462170">
            <a:off x="8630599" y="702497"/>
            <a:ext cx="1124697" cy="1713829"/>
          </a:xfrm>
          <a:prstGeom prst="rect">
            <a:avLst/>
          </a:prstGeom>
          <a:noFill/>
          <a:ln>
            <a:noFill/>
          </a:ln>
        </p:spPr>
      </p:pic>
      <p:pic>
        <p:nvPicPr>
          <p:cNvPr id="250" name="Google Shape;250;p24"/>
          <p:cNvPicPr preferRelativeResize="0"/>
          <p:nvPr/>
        </p:nvPicPr>
        <p:blipFill>
          <a:blip r:embed="rId4">
            <a:alphaModFix/>
          </a:blip>
          <a:stretch>
            <a:fillRect/>
          </a:stretch>
        </p:blipFill>
        <p:spPr>
          <a:xfrm rot="516289">
            <a:off x="7736343" y="4104455"/>
            <a:ext cx="1198375" cy="2092350"/>
          </a:xfrm>
          <a:prstGeom prst="rect">
            <a:avLst/>
          </a:prstGeom>
          <a:noFill/>
          <a:ln>
            <a:noFill/>
          </a:ln>
        </p:spPr>
      </p:pic>
      <p:pic>
        <p:nvPicPr>
          <p:cNvPr id="251" name="Google Shape;251;p24"/>
          <p:cNvPicPr preferRelativeResize="0"/>
          <p:nvPr/>
        </p:nvPicPr>
        <p:blipFill>
          <a:blip r:embed="rId5">
            <a:alphaModFix/>
          </a:blip>
          <a:stretch>
            <a:fillRect/>
          </a:stretch>
        </p:blipFill>
        <p:spPr>
          <a:xfrm rot="2404447">
            <a:off x="-218395" y="3988184"/>
            <a:ext cx="1266116" cy="1436584"/>
          </a:xfrm>
          <a:prstGeom prst="rect">
            <a:avLst/>
          </a:prstGeom>
          <a:noFill/>
          <a:ln>
            <a:noFill/>
          </a:ln>
        </p:spPr>
      </p:pic>
      <p:pic>
        <p:nvPicPr>
          <p:cNvPr id="252" name="Google Shape;252;p24"/>
          <p:cNvPicPr preferRelativeResize="0"/>
          <p:nvPr/>
        </p:nvPicPr>
        <p:blipFill>
          <a:blip r:embed="rId6">
            <a:alphaModFix/>
          </a:blip>
          <a:stretch>
            <a:fillRect/>
          </a:stretch>
        </p:blipFill>
        <p:spPr>
          <a:xfrm rot="9854187">
            <a:off x="8163798" y="-200129"/>
            <a:ext cx="1265603" cy="1254383"/>
          </a:xfrm>
          <a:prstGeom prst="rect">
            <a:avLst/>
          </a:prstGeom>
          <a:noFill/>
          <a:ln>
            <a:noFill/>
          </a:ln>
        </p:spPr>
      </p:pic>
      <p:pic>
        <p:nvPicPr>
          <p:cNvPr id="253" name="Google Shape;253;p24"/>
          <p:cNvPicPr preferRelativeResize="0"/>
          <p:nvPr/>
        </p:nvPicPr>
        <p:blipFill>
          <a:blip r:embed="rId7">
            <a:alphaModFix/>
          </a:blip>
          <a:stretch>
            <a:fillRect/>
          </a:stretch>
        </p:blipFill>
        <p:spPr>
          <a:xfrm rot="2700000">
            <a:off x="-379703" y="2905170"/>
            <a:ext cx="1319107" cy="1443912"/>
          </a:xfrm>
          <a:prstGeom prst="rect">
            <a:avLst/>
          </a:prstGeom>
          <a:noFill/>
          <a:ln>
            <a:noFill/>
          </a:ln>
        </p:spPr>
      </p:pic>
      <p:pic>
        <p:nvPicPr>
          <p:cNvPr id="254" name="Google Shape;254;p24"/>
          <p:cNvPicPr preferRelativeResize="0"/>
          <p:nvPr/>
        </p:nvPicPr>
        <p:blipFill>
          <a:blip r:embed="rId8">
            <a:alphaModFix/>
          </a:blip>
          <a:stretch>
            <a:fillRect/>
          </a:stretch>
        </p:blipFill>
        <p:spPr>
          <a:xfrm rot="-387066">
            <a:off x="846577" y="4511507"/>
            <a:ext cx="1497950" cy="1572869"/>
          </a:xfrm>
          <a:prstGeom prst="rect">
            <a:avLst/>
          </a:prstGeom>
          <a:noFill/>
          <a:ln>
            <a:noFill/>
          </a:ln>
        </p:spPr>
      </p:pic>
      <p:pic>
        <p:nvPicPr>
          <p:cNvPr id="255" name="Google Shape;255;p24"/>
          <p:cNvPicPr preferRelativeResize="0"/>
          <p:nvPr/>
        </p:nvPicPr>
        <p:blipFill>
          <a:blip r:embed="rId9">
            <a:alphaModFix/>
          </a:blip>
          <a:stretch>
            <a:fillRect/>
          </a:stretch>
        </p:blipFill>
        <p:spPr>
          <a:xfrm flipH="1">
            <a:off x="8548208" y="3284428"/>
            <a:ext cx="1289477" cy="1435223"/>
          </a:xfrm>
          <a:prstGeom prst="rect">
            <a:avLst/>
          </a:prstGeom>
          <a:noFill/>
          <a:ln>
            <a:noFill/>
          </a:ln>
        </p:spPr>
      </p:pic>
      <p:pic>
        <p:nvPicPr>
          <p:cNvPr id="256" name="Google Shape;256;p24"/>
          <p:cNvPicPr preferRelativeResize="0"/>
          <p:nvPr/>
        </p:nvPicPr>
        <p:blipFill>
          <a:blip r:embed="rId10">
            <a:alphaModFix/>
          </a:blip>
          <a:stretch>
            <a:fillRect/>
          </a:stretch>
        </p:blipFill>
        <p:spPr>
          <a:xfrm>
            <a:off x="-438325" y="-598126"/>
            <a:ext cx="1151560" cy="1524500"/>
          </a:xfrm>
          <a:prstGeom prst="rect">
            <a:avLst/>
          </a:prstGeom>
          <a:noFill/>
          <a:ln>
            <a:noFill/>
          </a:ln>
        </p:spPr>
      </p:pic>
      <p:pic>
        <p:nvPicPr>
          <p:cNvPr id="257" name="Google Shape;257;p24"/>
          <p:cNvPicPr preferRelativeResize="0"/>
          <p:nvPr/>
        </p:nvPicPr>
        <p:blipFill>
          <a:blip r:embed="rId11">
            <a:alphaModFix/>
          </a:blip>
          <a:stretch>
            <a:fillRect/>
          </a:stretch>
        </p:blipFill>
        <p:spPr>
          <a:xfrm flipH="1" rot="-9855697">
            <a:off x="769325" y="-714491"/>
            <a:ext cx="1020178" cy="119872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258" name="Shape 258"/>
        <p:cNvGrpSpPr/>
        <p:nvPr/>
      </p:nvGrpSpPr>
      <p:grpSpPr>
        <a:xfrm>
          <a:off x="0" y="0"/>
          <a:ext cx="0" cy="0"/>
          <a:chOff x="0" y="0"/>
          <a:chExt cx="0" cy="0"/>
        </a:xfrm>
      </p:grpSpPr>
      <p:sp>
        <p:nvSpPr>
          <p:cNvPr id="259" name="Google Shape;259;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0" name="Google Shape;260;p25"/>
          <p:cNvSpPr txBox="1"/>
          <p:nvPr>
            <p:ph idx="1" type="subTitle"/>
          </p:nvPr>
        </p:nvSpPr>
        <p:spPr>
          <a:xfrm>
            <a:off x="4985245" y="1439025"/>
            <a:ext cx="2947800" cy="270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1" name="Google Shape;261;p25"/>
          <p:cNvSpPr txBox="1"/>
          <p:nvPr>
            <p:ph idx="2" type="subTitle"/>
          </p:nvPr>
        </p:nvSpPr>
        <p:spPr>
          <a:xfrm>
            <a:off x="1211050" y="1439025"/>
            <a:ext cx="2947800" cy="2706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62" name="Google Shape;262;p25"/>
          <p:cNvPicPr preferRelativeResize="0"/>
          <p:nvPr/>
        </p:nvPicPr>
        <p:blipFill>
          <a:blip r:embed="rId2">
            <a:alphaModFix/>
          </a:blip>
          <a:stretch>
            <a:fillRect/>
          </a:stretch>
        </p:blipFill>
        <p:spPr>
          <a:xfrm rot="6725563">
            <a:off x="8119209" y="-425110"/>
            <a:ext cx="1108859" cy="1677220"/>
          </a:xfrm>
          <a:prstGeom prst="rect">
            <a:avLst/>
          </a:prstGeom>
          <a:noFill/>
          <a:ln>
            <a:noFill/>
          </a:ln>
        </p:spPr>
      </p:pic>
      <p:pic>
        <p:nvPicPr>
          <p:cNvPr id="263" name="Google Shape;263;p25"/>
          <p:cNvPicPr preferRelativeResize="0"/>
          <p:nvPr/>
        </p:nvPicPr>
        <p:blipFill>
          <a:blip r:embed="rId3">
            <a:alphaModFix/>
          </a:blip>
          <a:stretch>
            <a:fillRect/>
          </a:stretch>
        </p:blipFill>
        <p:spPr>
          <a:xfrm>
            <a:off x="-632692" y="-97753"/>
            <a:ext cx="1287367" cy="1658250"/>
          </a:xfrm>
          <a:prstGeom prst="rect">
            <a:avLst/>
          </a:prstGeom>
          <a:noFill/>
          <a:ln>
            <a:noFill/>
          </a:ln>
        </p:spPr>
      </p:pic>
      <p:pic>
        <p:nvPicPr>
          <p:cNvPr id="264" name="Google Shape;264;p25"/>
          <p:cNvPicPr preferRelativeResize="0"/>
          <p:nvPr/>
        </p:nvPicPr>
        <p:blipFill>
          <a:blip r:embed="rId4">
            <a:alphaModFix/>
          </a:blip>
          <a:stretch>
            <a:fillRect/>
          </a:stretch>
        </p:blipFill>
        <p:spPr>
          <a:xfrm rot="6084074">
            <a:off x="229242" y="4373335"/>
            <a:ext cx="1231090" cy="1313177"/>
          </a:xfrm>
          <a:prstGeom prst="rect">
            <a:avLst/>
          </a:prstGeom>
          <a:noFill/>
          <a:ln>
            <a:noFill/>
          </a:ln>
        </p:spPr>
      </p:pic>
      <p:pic>
        <p:nvPicPr>
          <p:cNvPr id="265" name="Google Shape;265;p25"/>
          <p:cNvPicPr preferRelativeResize="0"/>
          <p:nvPr/>
        </p:nvPicPr>
        <p:blipFill>
          <a:blip r:embed="rId5">
            <a:alphaModFix/>
          </a:blip>
          <a:stretch>
            <a:fillRect/>
          </a:stretch>
        </p:blipFill>
        <p:spPr>
          <a:xfrm rot="-438242">
            <a:off x="3708124" y="4377151"/>
            <a:ext cx="1576474" cy="1305525"/>
          </a:xfrm>
          <a:prstGeom prst="rect">
            <a:avLst/>
          </a:prstGeom>
          <a:noFill/>
          <a:ln>
            <a:noFill/>
          </a:ln>
        </p:spPr>
      </p:pic>
      <p:pic>
        <p:nvPicPr>
          <p:cNvPr id="266" name="Google Shape;266;p25"/>
          <p:cNvPicPr preferRelativeResize="0"/>
          <p:nvPr/>
        </p:nvPicPr>
        <p:blipFill>
          <a:blip r:embed="rId6">
            <a:alphaModFix/>
          </a:blip>
          <a:stretch>
            <a:fillRect/>
          </a:stretch>
        </p:blipFill>
        <p:spPr>
          <a:xfrm flipH="1">
            <a:off x="8424000" y="4224350"/>
            <a:ext cx="854200" cy="1933051"/>
          </a:xfrm>
          <a:prstGeom prst="rect">
            <a:avLst/>
          </a:prstGeom>
          <a:noFill/>
          <a:ln>
            <a:noFill/>
          </a:ln>
        </p:spPr>
      </p:pic>
      <p:pic>
        <p:nvPicPr>
          <p:cNvPr id="267" name="Google Shape;267;p25"/>
          <p:cNvPicPr preferRelativeResize="0"/>
          <p:nvPr/>
        </p:nvPicPr>
        <p:blipFill>
          <a:blip r:embed="rId7">
            <a:alphaModFix/>
          </a:blip>
          <a:stretch>
            <a:fillRect/>
          </a:stretch>
        </p:blipFill>
        <p:spPr>
          <a:xfrm>
            <a:off x="7535025" y="4716379"/>
            <a:ext cx="943825" cy="1856824"/>
          </a:xfrm>
          <a:prstGeom prst="rect">
            <a:avLst/>
          </a:prstGeom>
          <a:noFill/>
          <a:ln>
            <a:noFill/>
          </a:ln>
        </p:spPr>
      </p:pic>
      <p:pic>
        <p:nvPicPr>
          <p:cNvPr id="268" name="Google Shape;268;p25"/>
          <p:cNvPicPr preferRelativeResize="0"/>
          <p:nvPr/>
        </p:nvPicPr>
        <p:blipFill>
          <a:blip r:embed="rId8">
            <a:alphaModFix/>
          </a:blip>
          <a:stretch>
            <a:fillRect/>
          </a:stretch>
        </p:blipFill>
        <p:spPr>
          <a:xfrm rot="1278781">
            <a:off x="7055402" y="-525746"/>
            <a:ext cx="1391997" cy="1066500"/>
          </a:xfrm>
          <a:prstGeom prst="rect">
            <a:avLst/>
          </a:prstGeom>
          <a:noFill/>
          <a:ln>
            <a:noFill/>
          </a:ln>
        </p:spPr>
      </p:pic>
      <p:pic>
        <p:nvPicPr>
          <p:cNvPr id="269" name="Google Shape;269;p25"/>
          <p:cNvPicPr preferRelativeResize="0"/>
          <p:nvPr/>
        </p:nvPicPr>
        <p:blipFill>
          <a:blip r:embed="rId9">
            <a:alphaModFix/>
          </a:blip>
          <a:stretch>
            <a:fillRect/>
          </a:stretch>
        </p:blipFill>
        <p:spPr>
          <a:xfrm>
            <a:off x="-444699" y="2986275"/>
            <a:ext cx="1157923" cy="1360548"/>
          </a:xfrm>
          <a:prstGeom prst="rect">
            <a:avLst/>
          </a:prstGeom>
          <a:noFill/>
          <a:ln>
            <a:noFill/>
          </a:ln>
        </p:spPr>
      </p:pic>
      <p:pic>
        <p:nvPicPr>
          <p:cNvPr id="270" name="Google Shape;270;p25"/>
          <p:cNvPicPr preferRelativeResize="0"/>
          <p:nvPr/>
        </p:nvPicPr>
        <p:blipFill>
          <a:blip r:embed="rId10">
            <a:alphaModFix/>
          </a:blip>
          <a:stretch>
            <a:fillRect/>
          </a:stretch>
        </p:blipFill>
        <p:spPr>
          <a:xfrm rot="-9279646">
            <a:off x="2484754" y="-1339363"/>
            <a:ext cx="1630967" cy="164887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71" name="Shape 271"/>
        <p:cNvGrpSpPr/>
        <p:nvPr/>
      </p:nvGrpSpPr>
      <p:grpSpPr>
        <a:xfrm>
          <a:off x="0" y="0"/>
          <a:ext cx="0" cy="0"/>
          <a:chOff x="0" y="0"/>
          <a:chExt cx="0" cy="0"/>
        </a:xfrm>
      </p:grpSpPr>
      <p:sp>
        <p:nvSpPr>
          <p:cNvPr id="272" name="Google Shape;272;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3" name="Google Shape;273;p26"/>
          <p:cNvSpPr txBox="1"/>
          <p:nvPr>
            <p:ph idx="1" type="subTitle"/>
          </p:nvPr>
        </p:nvSpPr>
        <p:spPr>
          <a:xfrm>
            <a:off x="937625" y="3133125"/>
            <a:ext cx="2175300" cy="77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4" name="Google Shape;274;p26"/>
          <p:cNvSpPr txBox="1"/>
          <p:nvPr>
            <p:ph idx="2" type="subTitle"/>
          </p:nvPr>
        </p:nvSpPr>
        <p:spPr>
          <a:xfrm>
            <a:off x="3484347" y="3133125"/>
            <a:ext cx="2175300" cy="77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5" name="Google Shape;275;p26"/>
          <p:cNvSpPr txBox="1"/>
          <p:nvPr>
            <p:ph idx="3" type="subTitle"/>
          </p:nvPr>
        </p:nvSpPr>
        <p:spPr>
          <a:xfrm>
            <a:off x="6031075" y="3133125"/>
            <a:ext cx="2175300" cy="77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76" name="Google Shape;276;p26"/>
          <p:cNvSpPr txBox="1"/>
          <p:nvPr>
            <p:ph idx="4" type="subTitle"/>
          </p:nvPr>
        </p:nvSpPr>
        <p:spPr>
          <a:xfrm>
            <a:off x="937625" y="2759175"/>
            <a:ext cx="2175300" cy="447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7" name="Google Shape;277;p26"/>
          <p:cNvSpPr txBox="1"/>
          <p:nvPr>
            <p:ph idx="5" type="subTitle"/>
          </p:nvPr>
        </p:nvSpPr>
        <p:spPr>
          <a:xfrm>
            <a:off x="3484350" y="2759175"/>
            <a:ext cx="2175300" cy="447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8" name="Google Shape;278;p26"/>
          <p:cNvSpPr txBox="1"/>
          <p:nvPr>
            <p:ph idx="6" type="subTitle"/>
          </p:nvPr>
        </p:nvSpPr>
        <p:spPr>
          <a:xfrm>
            <a:off x="6031075" y="2759175"/>
            <a:ext cx="2175300" cy="4470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79" name="Google Shape;279;p26"/>
          <p:cNvPicPr preferRelativeResize="0"/>
          <p:nvPr/>
        </p:nvPicPr>
        <p:blipFill>
          <a:blip r:embed="rId2">
            <a:alphaModFix/>
          </a:blip>
          <a:stretch>
            <a:fillRect/>
          </a:stretch>
        </p:blipFill>
        <p:spPr>
          <a:xfrm flipH="1" rot="8510379">
            <a:off x="8007750" y="3912177"/>
            <a:ext cx="1709354" cy="1479674"/>
          </a:xfrm>
          <a:prstGeom prst="rect">
            <a:avLst/>
          </a:prstGeom>
          <a:noFill/>
          <a:ln>
            <a:noFill/>
          </a:ln>
        </p:spPr>
      </p:pic>
      <p:pic>
        <p:nvPicPr>
          <p:cNvPr id="280" name="Google Shape;280;p26"/>
          <p:cNvPicPr preferRelativeResize="0"/>
          <p:nvPr/>
        </p:nvPicPr>
        <p:blipFill>
          <a:blip r:embed="rId3">
            <a:alphaModFix/>
          </a:blip>
          <a:stretch>
            <a:fillRect/>
          </a:stretch>
        </p:blipFill>
        <p:spPr>
          <a:xfrm rot="-2700000">
            <a:off x="8175164" y="-277189"/>
            <a:ext cx="1241207" cy="1230230"/>
          </a:xfrm>
          <a:prstGeom prst="rect">
            <a:avLst/>
          </a:prstGeom>
          <a:noFill/>
          <a:ln>
            <a:noFill/>
          </a:ln>
        </p:spPr>
      </p:pic>
      <p:pic>
        <p:nvPicPr>
          <p:cNvPr id="281" name="Google Shape;281;p26"/>
          <p:cNvPicPr preferRelativeResize="0"/>
          <p:nvPr/>
        </p:nvPicPr>
        <p:blipFill>
          <a:blip r:embed="rId4">
            <a:alphaModFix/>
          </a:blip>
          <a:stretch>
            <a:fillRect/>
          </a:stretch>
        </p:blipFill>
        <p:spPr>
          <a:xfrm rot="978508">
            <a:off x="-183101" y="3709079"/>
            <a:ext cx="1122933" cy="1711150"/>
          </a:xfrm>
          <a:prstGeom prst="rect">
            <a:avLst/>
          </a:prstGeom>
          <a:noFill/>
          <a:ln>
            <a:noFill/>
          </a:ln>
        </p:spPr>
      </p:pic>
      <p:pic>
        <p:nvPicPr>
          <p:cNvPr id="282" name="Google Shape;282;p26"/>
          <p:cNvPicPr preferRelativeResize="0"/>
          <p:nvPr/>
        </p:nvPicPr>
        <p:blipFill>
          <a:blip r:embed="rId5">
            <a:alphaModFix/>
          </a:blip>
          <a:stretch>
            <a:fillRect/>
          </a:stretch>
        </p:blipFill>
        <p:spPr>
          <a:xfrm rot="25">
            <a:off x="4647387" y="4441550"/>
            <a:ext cx="1068849" cy="1421450"/>
          </a:xfrm>
          <a:prstGeom prst="rect">
            <a:avLst/>
          </a:prstGeom>
          <a:noFill/>
          <a:ln>
            <a:noFill/>
          </a:ln>
        </p:spPr>
      </p:pic>
      <p:pic>
        <p:nvPicPr>
          <p:cNvPr id="283" name="Google Shape;283;p26"/>
          <p:cNvPicPr preferRelativeResize="0"/>
          <p:nvPr/>
        </p:nvPicPr>
        <p:blipFill>
          <a:blip r:embed="rId6">
            <a:alphaModFix/>
          </a:blip>
          <a:stretch>
            <a:fillRect/>
          </a:stretch>
        </p:blipFill>
        <p:spPr>
          <a:xfrm>
            <a:off x="3240498" y="4432677"/>
            <a:ext cx="1274702" cy="1329123"/>
          </a:xfrm>
          <a:prstGeom prst="rect">
            <a:avLst/>
          </a:prstGeom>
          <a:noFill/>
          <a:ln>
            <a:noFill/>
          </a:ln>
        </p:spPr>
      </p:pic>
      <p:pic>
        <p:nvPicPr>
          <p:cNvPr id="284" name="Google Shape;284;p26"/>
          <p:cNvPicPr preferRelativeResize="0"/>
          <p:nvPr/>
        </p:nvPicPr>
        <p:blipFill>
          <a:blip r:embed="rId7">
            <a:alphaModFix/>
          </a:blip>
          <a:stretch>
            <a:fillRect/>
          </a:stretch>
        </p:blipFill>
        <p:spPr>
          <a:xfrm flipH="1" rot="-6358273">
            <a:off x="8318023" y="1225910"/>
            <a:ext cx="1409275" cy="1294781"/>
          </a:xfrm>
          <a:prstGeom prst="rect">
            <a:avLst/>
          </a:prstGeom>
          <a:noFill/>
          <a:ln>
            <a:noFill/>
          </a:ln>
        </p:spPr>
      </p:pic>
      <p:pic>
        <p:nvPicPr>
          <p:cNvPr id="285" name="Google Shape;285;p26"/>
          <p:cNvPicPr preferRelativeResize="0"/>
          <p:nvPr/>
        </p:nvPicPr>
        <p:blipFill>
          <a:blip r:embed="rId8">
            <a:alphaModFix/>
          </a:blip>
          <a:stretch>
            <a:fillRect/>
          </a:stretch>
        </p:blipFill>
        <p:spPr>
          <a:xfrm rot="3037577">
            <a:off x="-748637" y="-349960"/>
            <a:ext cx="1413045" cy="1595323"/>
          </a:xfrm>
          <a:prstGeom prst="rect">
            <a:avLst/>
          </a:prstGeom>
          <a:noFill/>
          <a:ln>
            <a:noFill/>
          </a:ln>
        </p:spPr>
      </p:pic>
      <p:pic>
        <p:nvPicPr>
          <p:cNvPr id="286" name="Google Shape;286;p26"/>
          <p:cNvPicPr preferRelativeResize="0"/>
          <p:nvPr/>
        </p:nvPicPr>
        <p:blipFill>
          <a:blip r:embed="rId9">
            <a:alphaModFix/>
          </a:blip>
          <a:stretch>
            <a:fillRect/>
          </a:stretch>
        </p:blipFill>
        <p:spPr>
          <a:xfrm flipH="1" rot="5752971">
            <a:off x="1417927" y="-696706"/>
            <a:ext cx="1100973" cy="1249208"/>
          </a:xfrm>
          <a:prstGeom prst="rect">
            <a:avLst/>
          </a:prstGeom>
          <a:noFill/>
          <a:ln>
            <a:noFill/>
          </a:ln>
        </p:spPr>
      </p:pic>
      <p:pic>
        <p:nvPicPr>
          <p:cNvPr id="287" name="Google Shape;287;p26"/>
          <p:cNvPicPr preferRelativeResize="0"/>
          <p:nvPr/>
        </p:nvPicPr>
        <p:blipFill>
          <a:blip r:embed="rId10">
            <a:alphaModFix/>
          </a:blip>
          <a:stretch>
            <a:fillRect/>
          </a:stretch>
        </p:blipFill>
        <p:spPr>
          <a:xfrm rot="1572965">
            <a:off x="-761651" y="1148182"/>
            <a:ext cx="995234" cy="17376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288" name="Shape 288"/>
        <p:cNvGrpSpPr/>
        <p:nvPr/>
      </p:nvGrpSpPr>
      <p:grpSpPr>
        <a:xfrm>
          <a:off x="0" y="0"/>
          <a:ext cx="0" cy="0"/>
          <a:chOff x="0" y="0"/>
          <a:chExt cx="0" cy="0"/>
        </a:xfrm>
      </p:grpSpPr>
      <p:sp>
        <p:nvSpPr>
          <p:cNvPr id="289" name="Google Shape;289;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0" name="Google Shape;290;p27"/>
          <p:cNvSpPr txBox="1"/>
          <p:nvPr>
            <p:ph idx="1" type="subTitle"/>
          </p:nvPr>
        </p:nvSpPr>
        <p:spPr>
          <a:xfrm>
            <a:off x="3126211" y="1618650"/>
            <a:ext cx="3622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1" name="Google Shape;291;p27"/>
          <p:cNvSpPr txBox="1"/>
          <p:nvPr>
            <p:ph idx="2" type="subTitle"/>
          </p:nvPr>
        </p:nvSpPr>
        <p:spPr>
          <a:xfrm>
            <a:off x="3126211" y="2784897"/>
            <a:ext cx="3622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2" name="Google Shape;292;p27"/>
          <p:cNvSpPr txBox="1"/>
          <p:nvPr>
            <p:ph idx="3" type="subTitle"/>
          </p:nvPr>
        </p:nvSpPr>
        <p:spPr>
          <a:xfrm>
            <a:off x="3126211" y="3951125"/>
            <a:ext cx="3622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3" name="Google Shape;293;p27"/>
          <p:cNvSpPr txBox="1"/>
          <p:nvPr>
            <p:ph idx="4" type="subTitle"/>
          </p:nvPr>
        </p:nvSpPr>
        <p:spPr>
          <a:xfrm>
            <a:off x="3126217" y="1311375"/>
            <a:ext cx="3622800" cy="44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4" name="Google Shape;294;p27"/>
          <p:cNvSpPr txBox="1"/>
          <p:nvPr>
            <p:ph idx="5" type="subTitle"/>
          </p:nvPr>
        </p:nvSpPr>
        <p:spPr>
          <a:xfrm>
            <a:off x="3126217" y="2477612"/>
            <a:ext cx="3622800" cy="44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95" name="Google Shape;295;p27"/>
          <p:cNvSpPr txBox="1"/>
          <p:nvPr>
            <p:ph idx="6" type="subTitle"/>
          </p:nvPr>
        </p:nvSpPr>
        <p:spPr>
          <a:xfrm>
            <a:off x="3126217" y="3643850"/>
            <a:ext cx="3622800" cy="44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96" name="Google Shape;296;p27"/>
          <p:cNvPicPr preferRelativeResize="0"/>
          <p:nvPr/>
        </p:nvPicPr>
        <p:blipFill>
          <a:blip r:embed="rId2">
            <a:alphaModFix/>
          </a:blip>
          <a:stretch>
            <a:fillRect/>
          </a:stretch>
        </p:blipFill>
        <p:spPr>
          <a:xfrm flipH="1" rot="-1963427">
            <a:off x="768957" y="4305679"/>
            <a:ext cx="1470112" cy="1659737"/>
          </a:xfrm>
          <a:prstGeom prst="rect">
            <a:avLst/>
          </a:prstGeom>
          <a:noFill/>
          <a:ln>
            <a:noFill/>
          </a:ln>
        </p:spPr>
      </p:pic>
      <p:pic>
        <p:nvPicPr>
          <p:cNvPr id="297" name="Google Shape;297;p27"/>
          <p:cNvPicPr preferRelativeResize="0"/>
          <p:nvPr/>
        </p:nvPicPr>
        <p:blipFill>
          <a:blip r:embed="rId3">
            <a:alphaModFix/>
          </a:blip>
          <a:stretch>
            <a:fillRect/>
          </a:stretch>
        </p:blipFill>
        <p:spPr>
          <a:xfrm rot="9786596">
            <a:off x="-393454" y="-779527"/>
            <a:ext cx="1423811" cy="1495000"/>
          </a:xfrm>
          <a:prstGeom prst="rect">
            <a:avLst/>
          </a:prstGeom>
          <a:noFill/>
          <a:ln>
            <a:noFill/>
          </a:ln>
        </p:spPr>
      </p:pic>
      <p:pic>
        <p:nvPicPr>
          <p:cNvPr id="298" name="Google Shape;298;p27"/>
          <p:cNvPicPr preferRelativeResize="0"/>
          <p:nvPr/>
        </p:nvPicPr>
        <p:blipFill>
          <a:blip r:embed="rId4">
            <a:alphaModFix/>
          </a:blip>
          <a:stretch>
            <a:fillRect/>
          </a:stretch>
        </p:blipFill>
        <p:spPr>
          <a:xfrm rot="-10388516">
            <a:off x="8107997" y="-240524"/>
            <a:ext cx="1300955" cy="1387685"/>
          </a:xfrm>
          <a:prstGeom prst="rect">
            <a:avLst/>
          </a:prstGeom>
          <a:noFill/>
          <a:ln>
            <a:noFill/>
          </a:ln>
        </p:spPr>
      </p:pic>
      <p:pic>
        <p:nvPicPr>
          <p:cNvPr id="299" name="Google Shape;299;p27"/>
          <p:cNvPicPr preferRelativeResize="0"/>
          <p:nvPr/>
        </p:nvPicPr>
        <p:blipFill>
          <a:blip r:embed="rId5">
            <a:alphaModFix/>
          </a:blip>
          <a:stretch>
            <a:fillRect/>
          </a:stretch>
        </p:blipFill>
        <p:spPr>
          <a:xfrm flipH="1" rot="1805129">
            <a:off x="-451751" y="3515730"/>
            <a:ext cx="1330847" cy="1387686"/>
          </a:xfrm>
          <a:prstGeom prst="rect">
            <a:avLst/>
          </a:prstGeom>
          <a:noFill/>
          <a:ln>
            <a:noFill/>
          </a:ln>
        </p:spPr>
      </p:pic>
      <p:pic>
        <p:nvPicPr>
          <p:cNvPr id="300" name="Google Shape;300;p27"/>
          <p:cNvPicPr preferRelativeResize="0"/>
          <p:nvPr/>
        </p:nvPicPr>
        <p:blipFill>
          <a:blip r:embed="rId6">
            <a:alphaModFix/>
          </a:blip>
          <a:stretch>
            <a:fillRect/>
          </a:stretch>
        </p:blipFill>
        <p:spPr>
          <a:xfrm flipH="1" rot="2195128">
            <a:off x="8162624" y="3563645"/>
            <a:ext cx="1191704" cy="2080716"/>
          </a:xfrm>
          <a:prstGeom prst="rect">
            <a:avLst/>
          </a:prstGeom>
          <a:noFill/>
          <a:ln>
            <a:noFill/>
          </a:ln>
        </p:spPr>
      </p:pic>
      <p:pic>
        <p:nvPicPr>
          <p:cNvPr id="301" name="Google Shape;301;p27"/>
          <p:cNvPicPr preferRelativeResize="0"/>
          <p:nvPr/>
        </p:nvPicPr>
        <p:blipFill>
          <a:blip r:embed="rId7">
            <a:alphaModFix/>
          </a:blip>
          <a:stretch>
            <a:fillRect/>
          </a:stretch>
        </p:blipFill>
        <p:spPr>
          <a:xfrm flipH="1" rot="-8666908">
            <a:off x="928329" y="-943741"/>
            <a:ext cx="1265673" cy="1385400"/>
          </a:xfrm>
          <a:prstGeom prst="rect">
            <a:avLst/>
          </a:prstGeom>
          <a:noFill/>
          <a:ln>
            <a:noFill/>
          </a:ln>
        </p:spPr>
      </p:pic>
      <p:pic>
        <p:nvPicPr>
          <p:cNvPr id="302" name="Google Shape;302;p27"/>
          <p:cNvPicPr preferRelativeResize="0"/>
          <p:nvPr/>
        </p:nvPicPr>
        <p:blipFill>
          <a:blip r:embed="rId8">
            <a:alphaModFix/>
          </a:blip>
          <a:stretch>
            <a:fillRect/>
          </a:stretch>
        </p:blipFill>
        <p:spPr>
          <a:xfrm rot="8973344">
            <a:off x="7076833" y="-1169685"/>
            <a:ext cx="1273687" cy="164059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303" name="Shape 303"/>
        <p:cNvGrpSpPr/>
        <p:nvPr/>
      </p:nvGrpSpPr>
      <p:grpSpPr>
        <a:xfrm>
          <a:off x="0" y="0"/>
          <a:ext cx="0" cy="0"/>
          <a:chOff x="0" y="0"/>
          <a:chExt cx="0" cy="0"/>
        </a:xfrm>
      </p:grpSpPr>
      <p:sp>
        <p:nvSpPr>
          <p:cNvPr id="304" name="Google Shape;304;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05" name="Google Shape;305;p28"/>
          <p:cNvSpPr txBox="1"/>
          <p:nvPr>
            <p:ph idx="1" type="subTitle"/>
          </p:nvPr>
        </p:nvSpPr>
        <p:spPr>
          <a:xfrm>
            <a:off x="1551093" y="2204775"/>
            <a:ext cx="27801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06" name="Google Shape;306;p28"/>
          <p:cNvSpPr txBox="1"/>
          <p:nvPr>
            <p:ph idx="2" type="subTitle"/>
          </p:nvPr>
        </p:nvSpPr>
        <p:spPr>
          <a:xfrm>
            <a:off x="5507274" y="2204775"/>
            <a:ext cx="27801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07" name="Google Shape;307;p28"/>
          <p:cNvSpPr txBox="1"/>
          <p:nvPr>
            <p:ph idx="3" type="subTitle"/>
          </p:nvPr>
        </p:nvSpPr>
        <p:spPr>
          <a:xfrm>
            <a:off x="1551093" y="3638175"/>
            <a:ext cx="27801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08" name="Google Shape;308;p28"/>
          <p:cNvSpPr txBox="1"/>
          <p:nvPr>
            <p:ph idx="4" type="subTitle"/>
          </p:nvPr>
        </p:nvSpPr>
        <p:spPr>
          <a:xfrm>
            <a:off x="5507274" y="3638175"/>
            <a:ext cx="27801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09" name="Google Shape;309;p28"/>
          <p:cNvSpPr txBox="1"/>
          <p:nvPr>
            <p:ph idx="5" type="subTitle"/>
          </p:nvPr>
        </p:nvSpPr>
        <p:spPr>
          <a:xfrm>
            <a:off x="1551100" y="1839575"/>
            <a:ext cx="2780100" cy="4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0" name="Google Shape;310;p28"/>
          <p:cNvSpPr txBox="1"/>
          <p:nvPr>
            <p:ph idx="6" type="subTitle"/>
          </p:nvPr>
        </p:nvSpPr>
        <p:spPr>
          <a:xfrm>
            <a:off x="1551100" y="3273000"/>
            <a:ext cx="2780100" cy="4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1" name="Google Shape;311;p28"/>
          <p:cNvSpPr txBox="1"/>
          <p:nvPr>
            <p:ph idx="7" type="subTitle"/>
          </p:nvPr>
        </p:nvSpPr>
        <p:spPr>
          <a:xfrm>
            <a:off x="5507275" y="1839575"/>
            <a:ext cx="2780100" cy="4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12" name="Google Shape;312;p28"/>
          <p:cNvSpPr txBox="1"/>
          <p:nvPr>
            <p:ph idx="8" type="subTitle"/>
          </p:nvPr>
        </p:nvSpPr>
        <p:spPr>
          <a:xfrm>
            <a:off x="5507275" y="3273000"/>
            <a:ext cx="2780100" cy="458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313" name="Google Shape;313;p28"/>
          <p:cNvPicPr preferRelativeResize="0"/>
          <p:nvPr/>
        </p:nvPicPr>
        <p:blipFill>
          <a:blip r:embed="rId2">
            <a:alphaModFix/>
          </a:blip>
          <a:stretch>
            <a:fillRect/>
          </a:stretch>
        </p:blipFill>
        <p:spPr>
          <a:xfrm rot="1464487">
            <a:off x="8146045" y="4074919"/>
            <a:ext cx="1164421" cy="1761272"/>
          </a:xfrm>
          <a:prstGeom prst="rect">
            <a:avLst/>
          </a:prstGeom>
          <a:noFill/>
          <a:ln>
            <a:noFill/>
          </a:ln>
        </p:spPr>
      </p:pic>
      <p:pic>
        <p:nvPicPr>
          <p:cNvPr id="314" name="Google Shape;314;p28"/>
          <p:cNvPicPr preferRelativeResize="0"/>
          <p:nvPr/>
        </p:nvPicPr>
        <p:blipFill>
          <a:blip r:embed="rId3">
            <a:alphaModFix/>
          </a:blip>
          <a:stretch>
            <a:fillRect/>
          </a:stretch>
        </p:blipFill>
        <p:spPr>
          <a:xfrm rot="-10618039">
            <a:off x="1305258" y="4563386"/>
            <a:ext cx="1459353" cy="1118084"/>
          </a:xfrm>
          <a:prstGeom prst="rect">
            <a:avLst/>
          </a:prstGeom>
          <a:noFill/>
          <a:ln>
            <a:noFill/>
          </a:ln>
        </p:spPr>
      </p:pic>
      <p:pic>
        <p:nvPicPr>
          <p:cNvPr id="315" name="Google Shape;315;p28"/>
          <p:cNvPicPr preferRelativeResize="0"/>
          <p:nvPr/>
        </p:nvPicPr>
        <p:blipFill>
          <a:blip r:embed="rId4">
            <a:alphaModFix/>
          </a:blip>
          <a:stretch>
            <a:fillRect/>
          </a:stretch>
        </p:blipFill>
        <p:spPr>
          <a:xfrm rot="755469">
            <a:off x="-607819" y="3748832"/>
            <a:ext cx="1220492" cy="1859808"/>
          </a:xfrm>
          <a:prstGeom prst="rect">
            <a:avLst/>
          </a:prstGeom>
          <a:noFill/>
          <a:ln>
            <a:noFill/>
          </a:ln>
        </p:spPr>
      </p:pic>
      <p:pic>
        <p:nvPicPr>
          <p:cNvPr id="316" name="Google Shape;316;p28"/>
          <p:cNvPicPr preferRelativeResize="0"/>
          <p:nvPr/>
        </p:nvPicPr>
        <p:blipFill>
          <a:blip r:embed="rId5">
            <a:alphaModFix/>
          </a:blip>
          <a:stretch>
            <a:fillRect/>
          </a:stretch>
        </p:blipFill>
        <p:spPr>
          <a:xfrm rot="7904226">
            <a:off x="8271690" y="-702527"/>
            <a:ext cx="1133855" cy="1979670"/>
          </a:xfrm>
          <a:prstGeom prst="rect">
            <a:avLst/>
          </a:prstGeom>
          <a:noFill/>
          <a:ln>
            <a:noFill/>
          </a:ln>
        </p:spPr>
      </p:pic>
      <p:pic>
        <p:nvPicPr>
          <p:cNvPr id="317" name="Google Shape;317;p28"/>
          <p:cNvPicPr preferRelativeResize="0"/>
          <p:nvPr/>
        </p:nvPicPr>
        <p:blipFill>
          <a:blip r:embed="rId6">
            <a:alphaModFix/>
          </a:blip>
          <a:stretch>
            <a:fillRect/>
          </a:stretch>
        </p:blipFill>
        <p:spPr>
          <a:xfrm rot="-2229708">
            <a:off x="5863296" y="4333843"/>
            <a:ext cx="1715919" cy="1420998"/>
          </a:xfrm>
          <a:prstGeom prst="rect">
            <a:avLst/>
          </a:prstGeom>
          <a:noFill/>
          <a:ln>
            <a:noFill/>
          </a:ln>
        </p:spPr>
      </p:pic>
      <p:pic>
        <p:nvPicPr>
          <p:cNvPr id="318" name="Google Shape;318;p28"/>
          <p:cNvPicPr preferRelativeResize="0"/>
          <p:nvPr/>
        </p:nvPicPr>
        <p:blipFill>
          <a:blip r:embed="rId7">
            <a:alphaModFix/>
          </a:blip>
          <a:stretch>
            <a:fillRect/>
          </a:stretch>
        </p:blipFill>
        <p:spPr>
          <a:xfrm rot="10800000">
            <a:off x="-474212" y="-295436"/>
            <a:ext cx="1274875" cy="1886500"/>
          </a:xfrm>
          <a:prstGeom prst="rect">
            <a:avLst/>
          </a:prstGeom>
          <a:noFill/>
          <a:ln>
            <a:noFill/>
          </a:ln>
        </p:spPr>
      </p:pic>
      <p:pic>
        <p:nvPicPr>
          <p:cNvPr id="319" name="Google Shape;319;p28"/>
          <p:cNvPicPr preferRelativeResize="0"/>
          <p:nvPr/>
        </p:nvPicPr>
        <p:blipFill>
          <a:blip r:embed="rId8">
            <a:alphaModFix/>
          </a:blip>
          <a:stretch>
            <a:fillRect/>
          </a:stretch>
        </p:blipFill>
        <p:spPr>
          <a:xfrm flipH="1" rot="9635955">
            <a:off x="782830" y="-973242"/>
            <a:ext cx="1486500" cy="1549997"/>
          </a:xfrm>
          <a:prstGeom prst="rect">
            <a:avLst/>
          </a:prstGeom>
          <a:noFill/>
          <a:ln>
            <a:noFill/>
          </a:ln>
        </p:spPr>
      </p:pic>
      <p:pic>
        <p:nvPicPr>
          <p:cNvPr id="320" name="Google Shape;320;p28"/>
          <p:cNvPicPr preferRelativeResize="0"/>
          <p:nvPr/>
        </p:nvPicPr>
        <p:blipFill>
          <a:blip r:embed="rId9">
            <a:alphaModFix/>
          </a:blip>
          <a:stretch>
            <a:fillRect/>
          </a:stretch>
        </p:blipFill>
        <p:spPr>
          <a:xfrm flipH="1" rot="-5716018">
            <a:off x="5512059" y="-895455"/>
            <a:ext cx="1435766" cy="13191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321" name="Shape 321"/>
        <p:cNvGrpSpPr/>
        <p:nvPr/>
      </p:nvGrpSpPr>
      <p:grpSpPr>
        <a:xfrm>
          <a:off x="0" y="0"/>
          <a:ext cx="0" cy="0"/>
          <a:chOff x="0" y="0"/>
          <a:chExt cx="0" cy="0"/>
        </a:xfrm>
      </p:grpSpPr>
      <p:sp>
        <p:nvSpPr>
          <p:cNvPr id="322" name="Google Shape;322;p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3" name="Google Shape;323;p29"/>
          <p:cNvSpPr txBox="1"/>
          <p:nvPr>
            <p:ph idx="1" type="subTitle"/>
          </p:nvPr>
        </p:nvSpPr>
        <p:spPr>
          <a:xfrm>
            <a:off x="1109155" y="2269375"/>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4" name="Google Shape;324;p29"/>
          <p:cNvSpPr txBox="1"/>
          <p:nvPr>
            <p:ph idx="2" type="subTitle"/>
          </p:nvPr>
        </p:nvSpPr>
        <p:spPr>
          <a:xfrm>
            <a:off x="3579000" y="2269375"/>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5" name="Google Shape;325;p29"/>
          <p:cNvSpPr txBox="1"/>
          <p:nvPr>
            <p:ph idx="3" type="subTitle"/>
          </p:nvPr>
        </p:nvSpPr>
        <p:spPr>
          <a:xfrm>
            <a:off x="1109155" y="3931375"/>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6" name="Google Shape;326;p29"/>
          <p:cNvSpPr txBox="1"/>
          <p:nvPr>
            <p:ph idx="4" type="subTitle"/>
          </p:nvPr>
        </p:nvSpPr>
        <p:spPr>
          <a:xfrm>
            <a:off x="3579000" y="3931375"/>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7" name="Google Shape;327;p29"/>
          <p:cNvSpPr txBox="1"/>
          <p:nvPr>
            <p:ph idx="5" type="subTitle"/>
          </p:nvPr>
        </p:nvSpPr>
        <p:spPr>
          <a:xfrm>
            <a:off x="6048845" y="2269375"/>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8" name="Google Shape;328;p29"/>
          <p:cNvSpPr txBox="1"/>
          <p:nvPr>
            <p:ph idx="6" type="subTitle"/>
          </p:nvPr>
        </p:nvSpPr>
        <p:spPr>
          <a:xfrm>
            <a:off x="6048845" y="3931375"/>
            <a:ext cx="19860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9" name="Google Shape;329;p29"/>
          <p:cNvSpPr txBox="1"/>
          <p:nvPr>
            <p:ph idx="7" type="subTitle"/>
          </p:nvPr>
        </p:nvSpPr>
        <p:spPr>
          <a:xfrm>
            <a:off x="1113055" y="20619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30" name="Google Shape;330;p29"/>
          <p:cNvSpPr txBox="1"/>
          <p:nvPr>
            <p:ph idx="8" type="subTitle"/>
          </p:nvPr>
        </p:nvSpPr>
        <p:spPr>
          <a:xfrm>
            <a:off x="3582900" y="20619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31" name="Google Shape;331;p29"/>
          <p:cNvSpPr txBox="1"/>
          <p:nvPr>
            <p:ph idx="9" type="subTitle"/>
          </p:nvPr>
        </p:nvSpPr>
        <p:spPr>
          <a:xfrm>
            <a:off x="6052745" y="20619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32" name="Google Shape;332;p29"/>
          <p:cNvSpPr txBox="1"/>
          <p:nvPr>
            <p:ph idx="13" type="subTitle"/>
          </p:nvPr>
        </p:nvSpPr>
        <p:spPr>
          <a:xfrm>
            <a:off x="1113055" y="37228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33" name="Google Shape;333;p29"/>
          <p:cNvSpPr txBox="1"/>
          <p:nvPr>
            <p:ph idx="14" type="subTitle"/>
          </p:nvPr>
        </p:nvSpPr>
        <p:spPr>
          <a:xfrm>
            <a:off x="3582900" y="37228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34" name="Google Shape;334;p29"/>
          <p:cNvSpPr txBox="1"/>
          <p:nvPr>
            <p:ph idx="15" type="subTitle"/>
          </p:nvPr>
        </p:nvSpPr>
        <p:spPr>
          <a:xfrm>
            <a:off x="6052745" y="3722850"/>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335" name="Google Shape;335;p29"/>
          <p:cNvPicPr preferRelativeResize="0"/>
          <p:nvPr/>
        </p:nvPicPr>
        <p:blipFill>
          <a:blip r:embed="rId2">
            <a:alphaModFix/>
          </a:blip>
          <a:stretch>
            <a:fillRect/>
          </a:stretch>
        </p:blipFill>
        <p:spPr>
          <a:xfrm flipH="1" rot="-2289621">
            <a:off x="-680066" y="-441154"/>
            <a:ext cx="1709354" cy="1479674"/>
          </a:xfrm>
          <a:prstGeom prst="rect">
            <a:avLst/>
          </a:prstGeom>
          <a:noFill/>
          <a:ln>
            <a:noFill/>
          </a:ln>
        </p:spPr>
      </p:pic>
      <p:pic>
        <p:nvPicPr>
          <p:cNvPr id="336" name="Google Shape;336;p29"/>
          <p:cNvPicPr preferRelativeResize="0"/>
          <p:nvPr/>
        </p:nvPicPr>
        <p:blipFill>
          <a:blip r:embed="rId3">
            <a:alphaModFix/>
          </a:blip>
          <a:stretch>
            <a:fillRect/>
          </a:stretch>
        </p:blipFill>
        <p:spPr>
          <a:xfrm rot="-238535">
            <a:off x="272242" y="4457732"/>
            <a:ext cx="1241204" cy="1230229"/>
          </a:xfrm>
          <a:prstGeom prst="rect">
            <a:avLst/>
          </a:prstGeom>
          <a:noFill/>
          <a:ln>
            <a:noFill/>
          </a:ln>
        </p:spPr>
      </p:pic>
      <p:pic>
        <p:nvPicPr>
          <p:cNvPr id="337" name="Google Shape;337;p29"/>
          <p:cNvPicPr preferRelativeResize="0"/>
          <p:nvPr/>
        </p:nvPicPr>
        <p:blipFill>
          <a:blip r:embed="rId4">
            <a:alphaModFix/>
          </a:blip>
          <a:stretch>
            <a:fillRect/>
          </a:stretch>
        </p:blipFill>
        <p:spPr>
          <a:xfrm rot="10800000">
            <a:off x="6844612" y="-875666"/>
            <a:ext cx="1274702" cy="1329123"/>
          </a:xfrm>
          <a:prstGeom prst="rect">
            <a:avLst/>
          </a:prstGeom>
          <a:noFill/>
          <a:ln>
            <a:noFill/>
          </a:ln>
        </p:spPr>
      </p:pic>
      <p:pic>
        <p:nvPicPr>
          <p:cNvPr id="338" name="Google Shape;338;p29"/>
          <p:cNvPicPr preferRelativeResize="0"/>
          <p:nvPr/>
        </p:nvPicPr>
        <p:blipFill>
          <a:blip r:embed="rId5">
            <a:alphaModFix/>
          </a:blip>
          <a:stretch>
            <a:fillRect/>
          </a:stretch>
        </p:blipFill>
        <p:spPr>
          <a:xfrm flipH="1" rot="5196097">
            <a:off x="-767348" y="3652830"/>
            <a:ext cx="1409277" cy="1294782"/>
          </a:xfrm>
          <a:prstGeom prst="rect">
            <a:avLst/>
          </a:prstGeom>
          <a:noFill/>
          <a:ln>
            <a:noFill/>
          </a:ln>
        </p:spPr>
      </p:pic>
      <p:pic>
        <p:nvPicPr>
          <p:cNvPr id="339" name="Google Shape;339;p29"/>
          <p:cNvPicPr preferRelativeResize="0"/>
          <p:nvPr/>
        </p:nvPicPr>
        <p:blipFill>
          <a:blip r:embed="rId6">
            <a:alphaModFix/>
          </a:blip>
          <a:stretch>
            <a:fillRect/>
          </a:stretch>
        </p:blipFill>
        <p:spPr>
          <a:xfrm rot="-7762423">
            <a:off x="8237830" y="4113234"/>
            <a:ext cx="1413045" cy="1595323"/>
          </a:xfrm>
          <a:prstGeom prst="rect">
            <a:avLst/>
          </a:prstGeom>
          <a:noFill/>
          <a:ln>
            <a:noFill/>
          </a:ln>
        </p:spPr>
      </p:pic>
      <p:pic>
        <p:nvPicPr>
          <p:cNvPr id="340" name="Google Shape;340;p29"/>
          <p:cNvPicPr preferRelativeResize="0"/>
          <p:nvPr/>
        </p:nvPicPr>
        <p:blipFill>
          <a:blip r:embed="rId7">
            <a:alphaModFix/>
          </a:blip>
          <a:stretch>
            <a:fillRect/>
          </a:stretch>
        </p:blipFill>
        <p:spPr>
          <a:xfrm flipH="1" rot="-5047029">
            <a:off x="6809937" y="4600520"/>
            <a:ext cx="1100973" cy="1249208"/>
          </a:xfrm>
          <a:prstGeom prst="rect">
            <a:avLst/>
          </a:prstGeom>
          <a:noFill/>
          <a:ln>
            <a:noFill/>
          </a:ln>
        </p:spPr>
      </p:pic>
      <p:pic>
        <p:nvPicPr>
          <p:cNvPr id="341" name="Google Shape;341;p29"/>
          <p:cNvPicPr preferRelativeResize="0"/>
          <p:nvPr/>
        </p:nvPicPr>
        <p:blipFill>
          <a:blip r:embed="rId8">
            <a:alphaModFix/>
          </a:blip>
          <a:stretch>
            <a:fillRect/>
          </a:stretch>
        </p:blipFill>
        <p:spPr>
          <a:xfrm rot="-9227035">
            <a:off x="8763405" y="2483825"/>
            <a:ext cx="995234" cy="1737640"/>
          </a:xfrm>
          <a:prstGeom prst="rect">
            <a:avLst/>
          </a:prstGeom>
          <a:noFill/>
          <a:ln>
            <a:noFill/>
          </a:ln>
        </p:spPr>
      </p:pic>
      <p:pic>
        <p:nvPicPr>
          <p:cNvPr id="342" name="Google Shape;342;p29"/>
          <p:cNvPicPr preferRelativeResize="0"/>
          <p:nvPr/>
        </p:nvPicPr>
        <p:blipFill>
          <a:blip r:embed="rId9">
            <a:alphaModFix/>
          </a:blip>
          <a:stretch>
            <a:fillRect/>
          </a:stretch>
        </p:blipFill>
        <p:spPr>
          <a:xfrm rot="7901080">
            <a:off x="1193527" y="-963973"/>
            <a:ext cx="1576471" cy="130552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343" name="Shape 343"/>
        <p:cNvGrpSpPr/>
        <p:nvPr/>
      </p:nvGrpSpPr>
      <p:grpSpPr>
        <a:xfrm>
          <a:off x="0" y="0"/>
          <a:ext cx="0" cy="0"/>
          <a:chOff x="0" y="0"/>
          <a:chExt cx="0" cy="0"/>
        </a:xfrm>
      </p:grpSpPr>
      <p:sp>
        <p:nvSpPr>
          <p:cNvPr id="344" name="Google Shape;344;p30"/>
          <p:cNvSpPr txBox="1"/>
          <p:nvPr>
            <p:ph hasCustomPrompt="1" type="title"/>
          </p:nvPr>
        </p:nvSpPr>
        <p:spPr>
          <a:xfrm>
            <a:off x="974775" y="936925"/>
            <a:ext cx="34035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i="0" sz="50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45" name="Google Shape;345;p30"/>
          <p:cNvSpPr txBox="1"/>
          <p:nvPr>
            <p:ph idx="1" type="subTitle"/>
          </p:nvPr>
        </p:nvSpPr>
        <p:spPr>
          <a:xfrm>
            <a:off x="974775" y="1865387"/>
            <a:ext cx="34035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6" name="Google Shape;346;p30"/>
          <p:cNvSpPr txBox="1"/>
          <p:nvPr>
            <p:ph hasCustomPrompt="1" idx="2" type="title"/>
          </p:nvPr>
        </p:nvSpPr>
        <p:spPr>
          <a:xfrm>
            <a:off x="4765725" y="936935"/>
            <a:ext cx="34035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i="0" sz="50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47" name="Google Shape;347;p30"/>
          <p:cNvSpPr txBox="1"/>
          <p:nvPr>
            <p:ph idx="3" type="subTitle"/>
          </p:nvPr>
        </p:nvSpPr>
        <p:spPr>
          <a:xfrm>
            <a:off x="4765725" y="1865376"/>
            <a:ext cx="3403500" cy="4452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348" name="Google Shape;348;p30"/>
          <p:cNvSpPr txBox="1"/>
          <p:nvPr>
            <p:ph hasCustomPrompt="1" idx="4" type="title"/>
          </p:nvPr>
        </p:nvSpPr>
        <p:spPr>
          <a:xfrm>
            <a:off x="974775" y="2454275"/>
            <a:ext cx="7194600" cy="11994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i="0" sz="96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49" name="Google Shape;349;p30"/>
          <p:cNvSpPr txBox="1"/>
          <p:nvPr>
            <p:ph idx="5" type="subTitle"/>
          </p:nvPr>
        </p:nvSpPr>
        <p:spPr>
          <a:xfrm>
            <a:off x="974775" y="3816275"/>
            <a:ext cx="7194600" cy="45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pic>
        <p:nvPicPr>
          <p:cNvPr id="350" name="Google Shape;350;p30"/>
          <p:cNvPicPr preferRelativeResize="0"/>
          <p:nvPr/>
        </p:nvPicPr>
        <p:blipFill>
          <a:blip r:embed="rId2">
            <a:alphaModFix/>
          </a:blip>
          <a:stretch>
            <a:fillRect/>
          </a:stretch>
        </p:blipFill>
        <p:spPr>
          <a:xfrm rot="-4074437">
            <a:off x="-201560" y="3712040"/>
            <a:ext cx="1108859" cy="1677220"/>
          </a:xfrm>
          <a:prstGeom prst="rect">
            <a:avLst/>
          </a:prstGeom>
          <a:noFill/>
          <a:ln>
            <a:noFill/>
          </a:ln>
        </p:spPr>
      </p:pic>
      <p:pic>
        <p:nvPicPr>
          <p:cNvPr id="351" name="Google Shape;351;p30"/>
          <p:cNvPicPr preferRelativeResize="0"/>
          <p:nvPr/>
        </p:nvPicPr>
        <p:blipFill>
          <a:blip r:embed="rId3">
            <a:alphaModFix/>
          </a:blip>
          <a:stretch>
            <a:fillRect/>
          </a:stretch>
        </p:blipFill>
        <p:spPr>
          <a:xfrm>
            <a:off x="8032657" y="3774877"/>
            <a:ext cx="1287367" cy="1658250"/>
          </a:xfrm>
          <a:prstGeom prst="rect">
            <a:avLst/>
          </a:prstGeom>
          <a:noFill/>
          <a:ln>
            <a:noFill/>
          </a:ln>
        </p:spPr>
      </p:pic>
      <p:pic>
        <p:nvPicPr>
          <p:cNvPr id="352" name="Google Shape;352;p30"/>
          <p:cNvPicPr preferRelativeResize="0"/>
          <p:nvPr/>
        </p:nvPicPr>
        <p:blipFill>
          <a:blip r:embed="rId4">
            <a:alphaModFix/>
          </a:blip>
          <a:stretch>
            <a:fillRect/>
          </a:stretch>
        </p:blipFill>
        <p:spPr>
          <a:xfrm rot="-4715926">
            <a:off x="7451875" y="-672637"/>
            <a:ext cx="1231090" cy="1313177"/>
          </a:xfrm>
          <a:prstGeom prst="rect">
            <a:avLst/>
          </a:prstGeom>
          <a:noFill/>
          <a:ln>
            <a:noFill/>
          </a:ln>
        </p:spPr>
      </p:pic>
      <p:pic>
        <p:nvPicPr>
          <p:cNvPr id="353" name="Google Shape;353;p30"/>
          <p:cNvPicPr preferRelativeResize="0"/>
          <p:nvPr/>
        </p:nvPicPr>
        <p:blipFill>
          <a:blip r:embed="rId5">
            <a:alphaModFix/>
          </a:blip>
          <a:stretch>
            <a:fillRect/>
          </a:stretch>
        </p:blipFill>
        <p:spPr>
          <a:xfrm rot="10361758">
            <a:off x="3741909" y="-642327"/>
            <a:ext cx="1576474" cy="1305525"/>
          </a:xfrm>
          <a:prstGeom prst="rect">
            <a:avLst/>
          </a:prstGeom>
          <a:noFill/>
          <a:ln>
            <a:noFill/>
          </a:ln>
        </p:spPr>
      </p:pic>
      <p:pic>
        <p:nvPicPr>
          <p:cNvPr id="354" name="Google Shape;354;p30"/>
          <p:cNvPicPr preferRelativeResize="0"/>
          <p:nvPr/>
        </p:nvPicPr>
        <p:blipFill>
          <a:blip r:embed="rId6">
            <a:alphaModFix/>
          </a:blip>
          <a:stretch>
            <a:fillRect/>
          </a:stretch>
        </p:blipFill>
        <p:spPr>
          <a:xfrm flipH="1" rot="10800000">
            <a:off x="-251693" y="-888451"/>
            <a:ext cx="854200" cy="1933051"/>
          </a:xfrm>
          <a:prstGeom prst="rect">
            <a:avLst/>
          </a:prstGeom>
          <a:noFill/>
          <a:ln>
            <a:noFill/>
          </a:ln>
        </p:spPr>
      </p:pic>
      <p:pic>
        <p:nvPicPr>
          <p:cNvPr id="355" name="Google Shape;355;p30"/>
          <p:cNvPicPr preferRelativeResize="0"/>
          <p:nvPr/>
        </p:nvPicPr>
        <p:blipFill>
          <a:blip r:embed="rId7">
            <a:alphaModFix/>
          </a:blip>
          <a:stretch>
            <a:fillRect/>
          </a:stretch>
        </p:blipFill>
        <p:spPr>
          <a:xfrm rot="10800000">
            <a:off x="547657" y="-1304253"/>
            <a:ext cx="943825" cy="1856824"/>
          </a:xfrm>
          <a:prstGeom prst="rect">
            <a:avLst/>
          </a:prstGeom>
          <a:noFill/>
          <a:ln>
            <a:noFill/>
          </a:ln>
        </p:spPr>
      </p:pic>
      <p:pic>
        <p:nvPicPr>
          <p:cNvPr id="356" name="Google Shape;356;p30"/>
          <p:cNvPicPr preferRelativeResize="0"/>
          <p:nvPr/>
        </p:nvPicPr>
        <p:blipFill>
          <a:blip r:embed="rId8">
            <a:alphaModFix/>
          </a:blip>
          <a:stretch>
            <a:fillRect/>
          </a:stretch>
        </p:blipFill>
        <p:spPr>
          <a:xfrm rot="-9521219">
            <a:off x="579108" y="4423396"/>
            <a:ext cx="1391997" cy="1066500"/>
          </a:xfrm>
          <a:prstGeom prst="rect">
            <a:avLst/>
          </a:prstGeom>
          <a:noFill/>
          <a:ln>
            <a:noFill/>
          </a:ln>
        </p:spPr>
      </p:pic>
      <p:pic>
        <p:nvPicPr>
          <p:cNvPr id="357" name="Google Shape;357;p30"/>
          <p:cNvPicPr preferRelativeResize="0"/>
          <p:nvPr/>
        </p:nvPicPr>
        <p:blipFill>
          <a:blip r:embed="rId9">
            <a:alphaModFix/>
          </a:blip>
          <a:stretch>
            <a:fillRect/>
          </a:stretch>
        </p:blipFill>
        <p:spPr>
          <a:xfrm rot="9246429">
            <a:off x="8408184" y="583801"/>
            <a:ext cx="1157923" cy="1360548"/>
          </a:xfrm>
          <a:prstGeom prst="rect">
            <a:avLst/>
          </a:prstGeom>
          <a:noFill/>
          <a:ln>
            <a:noFill/>
          </a:ln>
        </p:spPr>
      </p:pic>
      <p:pic>
        <p:nvPicPr>
          <p:cNvPr id="358" name="Google Shape;358;p30"/>
          <p:cNvPicPr preferRelativeResize="0"/>
          <p:nvPr/>
        </p:nvPicPr>
        <p:blipFill>
          <a:blip r:embed="rId10">
            <a:alphaModFix/>
          </a:blip>
          <a:stretch>
            <a:fillRect/>
          </a:stretch>
        </p:blipFill>
        <p:spPr>
          <a:xfrm rot="1520354">
            <a:off x="4910786" y="4654640"/>
            <a:ext cx="1630967" cy="16488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8" name="Google Shape;38;p4"/>
          <p:cNvSpPr txBox="1"/>
          <p:nvPr>
            <p:ph idx="1" type="body"/>
          </p:nvPr>
        </p:nvSpPr>
        <p:spPr>
          <a:xfrm>
            <a:off x="720000" y="1215750"/>
            <a:ext cx="7704000" cy="33882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pic>
        <p:nvPicPr>
          <p:cNvPr id="39" name="Google Shape;39;p4"/>
          <p:cNvPicPr preferRelativeResize="0"/>
          <p:nvPr/>
        </p:nvPicPr>
        <p:blipFill>
          <a:blip r:embed="rId2">
            <a:alphaModFix/>
          </a:blip>
          <a:stretch>
            <a:fillRect/>
          </a:stretch>
        </p:blipFill>
        <p:spPr>
          <a:xfrm flipH="1">
            <a:off x="8275634" y="-116851"/>
            <a:ext cx="1379938" cy="1471949"/>
          </a:xfrm>
          <a:prstGeom prst="rect">
            <a:avLst/>
          </a:prstGeom>
          <a:noFill/>
          <a:ln>
            <a:noFill/>
          </a:ln>
        </p:spPr>
      </p:pic>
      <p:pic>
        <p:nvPicPr>
          <p:cNvPr id="40" name="Google Shape;40;p4"/>
          <p:cNvPicPr preferRelativeResize="0"/>
          <p:nvPr/>
        </p:nvPicPr>
        <p:blipFill>
          <a:blip r:embed="rId3">
            <a:alphaModFix/>
          </a:blip>
          <a:stretch>
            <a:fillRect/>
          </a:stretch>
        </p:blipFill>
        <p:spPr>
          <a:xfrm flipH="1" rot="-1438475">
            <a:off x="-301179" y="3965575"/>
            <a:ext cx="1436350" cy="2825827"/>
          </a:xfrm>
          <a:prstGeom prst="rect">
            <a:avLst/>
          </a:prstGeom>
          <a:noFill/>
          <a:ln>
            <a:noFill/>
          </a:ln>
        </p:spPr>
      </p:pic>
      <p:pic>
        <p:nvPicPr>
          <p:cNvPr id="41" name="Google Shape;41;p4"/>
          <p:cNvPicPr preferRelativeResize="0"/>
          <p:nvPr/>
        </p:nvPicPr>
        <p:blipFill>
          <a:blip r:embed="rId4">
            <a:alphaModFix/>
          </a:blip>
          <a:stretch>
            <a:fillRect/>
          </a:stretch>
        </p:blipFill>
        <p:spPr>
          <a:xfrm flipH="1" rot="-4544446">
            <a:off x="6433800" y="-1508475"/>
            <a:ext cx="1288249" cy="2549151"/>
          </a:xfrm>
          <a:prstGeom prst="rect">
            <a:avLst/>
          </a:prstGeom>
          <a:noFill/>
          <a:ln>
            <a:noFill/>
          </a:ln>
        </p:spPr>
      </p:pic>
      <p:pic>
        <p:nvPicPr>
          <p:cNvPr id="42" name="Google Shape;42;p4"/>
          <p:cNvPicPr preferRelativeResize="0"/>
          <p:nvPr/>
        </p:nvPicPr>
        <p:blipFill>
          <a:blip r:embed="rId5">
            <a:alphaModFix/>
          </a:blip>
          <a:stretch>
            <a:fillRect/>
          </a:stretch>
        </p:blipFill>
        <p:spPr>
          <a:xfrm rot="1487797">
            <a:off x="-1015790" y="-782315"/>
            <a:ext cx="1465074" cy="25579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359" name="Shape 359"/>
        <p:cNvGrpSpPr/>
        <p:nvPr/>
      </p:nvGrpSpPr>
      <p:grpSpPr>
        <a:xfrm>
          <a:off x="0" y="0"/>
          <a:ext cx="0" cy="0"/>
          <a:chOff x="0" y="0"/>
          <a:chExt cx="0" cy="0"/>
        </a:xfrm>
      </p:grpSpPr>
      <p:sp>
        <p:nvSpPr>
          <p:cNvPr id="360" name="Google Shape;360;p31"/>
          <p:cNvSpPr txBox="1"/>
          <p:nvPr>
            <p:ph hasCustomPrompt="1" type="title"/>
          </p:nvPr>
        </p:nvSpPr>
        <p:spPr>
          <a:xfrm>
            <a:off x="6879875" y="1718725"/>
            <a:ext cx="1398900" cy="852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i="0" sz="50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61" name="Google Shape;361;p31"/>
          <p:cNvSpPr txBox="1"/>
          <p:nvPr>
            <p:ph idx="1" type="subTitle"/>
          </p:nvPr>
        </p:nvSpPr>
        <p:spPr>
          <a:xfrm>
            <a:off x="865238" y="1998361"/>
            <a:ext cx="192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362" name="Google Shape;362;p31"/>
          <p:cNvSpPr txBox="1"/>
          <p:nvPr>
            <p:ph idx="2" type="subTitle"/>
          </p:nvPr>
        </p:nvSpPr>
        <p:spPr>
          <a:xfrm>
            <a:off x="865238" y="1718675"/>
            <a:ext cx="19257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63" name="Google Shape;363;p31"/>
          <p:cNvSpPr txBox="1"/>
          <p:nvPr>
            <p:ph hasCustomPrompt="1" idx="3" type="title"/>
          </p:nvPr>
        </p:nvSpPr>
        <p:spPr>
          <a:xfrm>
            <a:off x="6880475" y="3119025"/>
            <a:ext cx="1397700" cy="8523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i="0" sz="50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364" name="Google Shape;364;p31"/>
          <p:cNvSpPr txBox="1"/>
          <p:nvPr>
            <p:ph idx="4" type="subTitle"/>
          </p:nvPr>
        </p:nvSpPr>
        <p:spPr>
          <a:xfrm>
            <a:off x="865238" y="3398722"/>
            <a:ext cx="192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365" name="Google Shape;365;p31"/>
          <p:cNvSpPr txBox="1"/>
          <p:nvPr>
            <p:ph idx="5" type="subTitle"/>
          </p:nvPr>
        </p:nvSpPr>
        <p:spPr>
          <a:xfrm>
            <a:off x="865238" y="3119045"/>
            <a:ext cx="19257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366" name="Google Shape;366;p31"/>
          <p:cNvSpPr txBox="1"/>
          <p:nvPr>
            <p:ph idx="6"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67" name="Google Shape;367;p31"/>
          <p:cNvPicPr preferRelativeResize="0"/>
          <p:nvPr/>
        </p:nvPicPr>
        <p:blipFill>
          <a:blip r:embed="rId2">
            <a:alphaModFix/>
          </a:blip>
          <a:stretch>
            <a:fillRect/>
          </a:stretch>
        </p:blipFill>
        <p:spPr>
          <a:xfrm rot="-244440">
            <a:off x="4971270" y="4610000"/>
            <a:ext cx="1517803" cy="1398496"/>
          </a:xfrm>
          <a:prstGeom prst="rect">
            <a:avLst/>
          </a:prstGeom>
          <a:noFill/>
          <a:ln>
            <a:noFill/>
          </a:ln>
        </p:spPr>
      </p:pic>
      <p:pic>
        <p:nvPicPr>
          <p:cNvPr id="368" name="Google Shape;368;p31"/>
          <p:cNvPicPr preferRelativeResize="0"/>
          <p:nvPr/>
        </p:nvPicPr>
        <p:blipFill>
          <a:blip r:embed="rId3">
            <a:alphaModFix/>
          </a:blip>
          <a:stretch>
            <a:fillRect/>
          </a:stretch>
        </p:blipFill>
        <p:spPr>
          <a:xfrm flipH="1" rot="2337830">
            <a:off x="-673198" y="3152472"/>
            <a:ext cx="1124697" cy="1713829"/>
          </a:xfrm>
          <a:prstGeom prst="rect">
            <a:avLst/>
          </a:prstGeom>
          <a:noFill/>
          <a:ln>
            <a:noFill/>
          </a:ln>
        </p:spPr>
      </p:pic>
      <p:pic>
        <p:nvPicPr>
          <p:cNvPr id="369" name="Google Shape;369;p31"/>
          <p:cNvPicPr preferRelativeResize="0"/>
          <p:nvPr/>
        </p:nvPicPr>
        <p:blipFill>
          <a:blip r:embed="rId4">
            <a:alphaModFix/>
          </a:blip>
          <a:stretch>
            <a:fillRect/>
          </a:stretch>
        </p:blipFill>
        <p:spPr>
          <a:xfrm rot="-9368727">
            <a:off x="327755" y="-1357033"/>
            <a:ext cx="1198375" cy="2092350"/>
          </a:xfrm>
          <a:prstGeom prst="rect">
            <a:avLst/>
          </a:prstGeom>
          <a:noFill/>
          <a:ln>
            <a:noFill/>
          </a:ln>
        </p:spPr>
      </p:pic>
      <p:pic>
        <p:nvPicPr>
          <p:cNvPr id="370" name="Google Shape;370;p31"/>
          <p:cNvPicPr preferRelativeResize="0"/>
          <p:nvPr/>
        </p:nvPicPr>
        <p:blipFill>
          <a:blip r:embed="rId5">
            <a:alphaModFix/>
          </a:blip>
          <a:stretch>
            <a:fillRect/>
          </a:stretch>
        </p:blipFill>
        <p:spPr>
          <a:xfrm rot="-945813">
            <a:off x="80423" y="4255769"/>
            <a:ext cx="1265603" cy="1254383"/>
          </a:xfrm>
          <a:prstGeom prst="rect">
            <a:avLst/>
          </a:prstGeom>
          <a:noFill/>
          <a:ln>
            <a:noFill/>
          </a:ln>
        </p:spPr>
      </p:pic>
      <p:pic>
        <p:nvPicPr>
          <p:cNvPr id="371" name="Google Shape;371;p31"/>
          <p:cNvPicPr preferRelativeResize="0"/>
          <p:nvPr/>
        </p:nvPicPr>
        <p:blipFill>
          <a:blip r:embed="rId6">
            <a:alphaModFix/>
          </a:blip>
          <a:stretch>
            <a:fillRect/>
          </a:stretch>
        </p:blipFill>
        <p:spPr>
          <a:xfrm rot="-8100000">
            <a:off x="8326619" y="699941"/>
            <a:ext cx="1319107" cy="1443912"/>
          </a:xfrm>
          <a:prstGeom prst="rect">
            <a:avLst/>
          </a:prstGeom>
          <a:noFill/>
          <a:ln>
            <a:noFill/>
          </a:ln>
        </p:spPr>
      </p:pic>
      <p:pic>
        <p:nvPicPr>
          <p:cNvPr id="372" name="Google Shape;372;p31"/>
          <p:cNvPicPr preferRelativeResize="0"/>
          <p:nvPr/>
        </p:nvPicPr>
        <p:blipFill>
          <a:blip r:embed="rId7">
            <a:alphaModFix/>
          </a:blip>
          <a:stretch>
            <a:fillRect/>
          </a:stretch>
        </p:blipFill>
        <p:spPr>
          <a:xfrm rot="10412934">
            <a:off x="6822696" y="-1097278"/>
            <a:ext cx="1497950" cy="1572869"/>
          </a:xfrm>
          <a:prstGeom prst="rect">
            <a:avLst/>
          </a:prstGeom>
          <a:noFill/>
          <a:ln>
            <a:noFill/>
          </a:ln>
        </p:spPr>
      </p:pic>
      <p:pic>
        <p:nvPicPr>
          <p:cNvPr id="373" name="Google Shape;373;p31"/>
          <p:cNvPicPr preferRelativeResize="0"/>
          <p:nvPr/>
        </p:nvPicPr>
        <p:blipFill>
          <a:blip r:embed="rId8">
            <a:alphaModFix/>
          </a:blip>
          <a:stretch>
            <a:fillRect/>
          </a:stretch>
        </p:blipFill>
        <p:spPr>
          <a:xfrm flipH="1" rot="10800000">
            <a:off x="-670461" y="267447"/>
            <a:ext cx="1289477" cy="1435223"/>
          </a:xfrm>
          <a:prstGeom prst="rect">
            <a:avLst/>
          </a:prstGeom>
          <a:noFill/>
          <a:ln>
            <a:noFill/>
          </a:ln>
        </p:spPr>
      </p:pic>
      <p:pic>
        <p:nvPicPr>
          <p:cNvPr id="374" name="Google Shape;374;p31"/>
          <p:cNvPicPr preferRelativeResize="0"/>
          <p:nvPr/>
        </p:nvPicPr>
        <p:blipFill>
          <a:blip r:embed="rId9">
            <a:alphaModFix/>
          </a:blip>
          <a:stretch>
            <a:fillRect/>
          </a:stretch>
        </p:blipFill>
        <p:spPr>
          <a:xfrm rot="10800000">
            <a:off x="8453990" y="4060723"/>
            <a:ext cx="1151560" cy="1524500"/>
          </a:xfrm>
          <a:prstGeom prst="rect">
            <a:avLst/>
          </a:prstGeom>
          <a:noFill/>
          <a:ln>
            <a:noFill/>
          </a:ln>
        </p:spPr>
      </p:pic>
      <p:pic>
        <p:nvPicPr>
          <p:cNvPr id="375" name="Google Shape;375;p31"/>
          <p:cNvPicPr preferRelativeResize="0"/>
          <p:nvPr/>
        </p:nvPicPr>
        <p:blipFill>
          <a:blip r:embed="rId10">
            <a:alphaModFix/>
          </a:blip>
          <a:stretch>
            <a:fillRect/>
          </a:stretch>
        </p:blipFill>
        <p:spPr>
          <a:xfrm flipH="1" rot="944303">
            <a:off x="7377720" y="4502868"/>
            <a:ext cx="1020178" cy="1198721"/>
          </a:xfrm>
          <a:prstGeom prst="rect">
            <a:avLst/>
          </a:prstGeom>
          <a:noFill/>
          <a:ln>
            <a:noFill/>
          </a:ln>
        </p:spPr>
      </p:pic>
      <p:pic>
        <p:nvPicPr>
          <p:cNvPr id="376" name="Google Shape;376;p31"/>
          <p:cNvPicPr preferRelativeResize="0"/>
          <p:nvPr/>
        </p:nvPicPr>
        <p:blipFill>
          <a:blip r:embed="rId11">
            <a:alphaModFix/>
          </a:blip>
          <a:stretch>
            <a:fillRect/>
          </a:stretch>
        </p:blipFill>
        <p:spPr>
          <a:xfrm flipH="1" rot="-3797343">
            <a:off x="6016255" y="-810022"/>
            <a:ext cx="989038" cy="112219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377" name="Shape 377"/>
        <p:cNvGrpSpPr/>
        <p:nvPr/>
      </p:nvGrpSpPr>
      <p:grpSpPr>
        <a:xfrm>
          <a:off x="0" y="0"/>
          <a:ext cx="0" cy="0"/>
          <a:chOff x="0" y="0"/>
          <a:chExt cx="0" cy="0"/>
        </a:xfrm>
      </p:grpSpPr>
      <p:sp>
        <p:nvSpPr>
          <p:cNvPr id="378" name="Google Shape;378;p32"/>
          <p:cNvSpPr txBox="1"/>
          <p:nvPr>
            <p:ph type="title"/>
          </p:nvPr>
        </p:nvSpPr>
        <p:spPr>
          <a:xfrm>
            <a:off x="2151054" y="935050"/>
            <a:ext cx="4842000" cy="7620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79" name="Google Shape;379;p32"/>
          <p:cNvSpPr txBox="1"/>
          <p:nvPr>
            <p:ph idx="1" type="subTitle"/>
          </p:nvPr>
        </p:nvSpPr>
        <p:spPr>
          <a:xfrm>
            <a:off x="2151000" y="1558875"/>
            <a:ext cx="4842000" cy="121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80" name="Google Shape;380;p32"/>
          <p:cNvSpPr txBox="1"/>
          <p:nvPr/>
        </p:nvSpPr>
        <p:spPr>
          <a:xfrm>
            <a:off x="2151054" y="3434150"/>
            <a:ext cx="4842000" cy="5562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200">
                <a:solidFill>
                  <a:schemeClr val="dk1"/>
                </a:solidFill>
                <a:latin typeface="Jost"/>
                <a:ea typeface="Jost"/>
                <a:cs typeface="Jost"/>
                <a:sym typeface="Jost"/>
              </a:rPr>
              <a:t>CREDITS:</a:t>
            </a:r>
            <a:r>
              <a:rPr lang="en" sz="1200">
                <a:solidFill>
                  <a:schemeClr val="dk1"/>
                </a:solidFill>
                <a:latin typeface="Jost"/>
                <a:ea typeface="Jost"/>
                <a:cs typeface="Jost"/>
                <a:sym typeface="Jost"/>
              </a:rPr>
              <a:t> This presentation template was created by </a:t>
            </a:r>
            <a:r>
              <a:rPr b="1" lang="en" sz="1200">
                <a:solidFill>
                  <a:schemeClr val="hlink"/>
                </a:solidFill>
                <a:uFill>
                  <a:noFill/>
                </a:uFill>
                <a:latin typeface="Jost"/>
                <a:ea typeface="Jost"/>
                <a:cs typeface="Jost"/>
                <a:sym typeface="Jost"/>
                <a:hlinkClick r:id="rId2"/>
              </a:rPr>
              <a:t>Slidesgo</a:t>
            </a:r>
            <a:r>
              <a:rPr lang="en" sz="1200">
                <a:solidFill>
                  <a:schemeClr val="dk1"/>
                </a:solidFill>
                <a:latin typeface="Jost"/>
                <a:ea typeface="Jost"/>
                <a:cs typeface="Jost"/>
                <a:sym typeface="Jost"/>
              </a:rPr>
              <a:t>, and includes icons by </a:t>
            </a:r>
            <a:r>
              <a:rPr b="1" lang="en" sz="1200">
                <a:solidFill>
                  <a:schemeClr val="dk1"/>
                </a:solidFill>
                <a:uFill>
                  <a:noFill/>
                </a:uFill>
                <a:latin typeface="Jost"/>
                <a:ea typeface="Jost"/>
                <a:cs typeface="Jost"/>
                <a:sym typeface="Jost"/>
                <a:hlinkClick r:id="rId3">
                  <a:extLst>
                    <a:ext uri="{A12FA001-AC4F-418D-AE19-62706E023703}">
                      <ahyp:hlinkClr val="tx"/>
                    </a:ext>
                  </a:extLst>
                </a:hlinkClick>
              </a:rPr>
              <a:t>Flaticon</a:t>
            </a:r>
            <a:r>
              <a:rPr lang="en" sz="1200">
                <a:solidFill>
                  <a:schemeClr val="dk1"/>
                </a:solidFill>
                <a:latin typeface="Jost"/>
                <a:ea typeface="Jost"/>
                <a:cs typeface="Jost"/>
                <a:sym typeface="Jost"/>
              </a:rPr>
              <a:t>, and infographics &amp; images by </a:t>
            </a:r>
            <a:r>
              <a:rPr b="1" lang="en" sz="1200">
                <a:solidFill>
                  <a:schemeClr val="dk1"/>
                </a:solidFill>
                <a:uFill>
                  <a:noFill/>
                </a:uFill>
                <a:latin typeface="Jost"/>
                <a:ea typeface="Jost"/>
                <a:cs typeface="Jost"/>
                <a:sym typeface="Jost"/>
                <a:hlinkClick r:id="rId4">
                  <a:extLst>
                    <a:ext uri="{A12FA001-AC4F-418D-AE19-62706E023703}">
                      <ahyp:hlinkClr val="tx"/>
                    </a:ext>
                  </a:extLst>
                </a:hlinkClick>
              </a:rPr>
              <a:t>Freepik</a:t>
            </a:r>
            <a:r>
              <a:rPr lang="en" sz="1200">
                <a:solidFill>
                  <a:schemeClr val="dk1"/>
                </a:solidFill>
                <a:latin typeface="Jost"/>
                <a:ea typeface="Jost"/>
                <a:cs typeface="Jost"/>
                <a:sym typeface="Jost"/>
              </a:rPr>
              <a:t> </a:t>
            </a:r>
            <a:endParaRPr b="1" sz="1200">
              <a:solidFill>
                <a:schemeClr val="dk1"/>
              </a:solidFill>
              <a:latin typeface="Jost"/>
              <a:ea typeface="Jost"/>
              <a:cs typeface="Jost"/>
              <a:sym typeface="Jost"/>
            </a:endParaRPr>
          </a:p>
        </p:txBody>
      </p:sp>
      <p:pic>
        <p:nvPicPr>
          <p:cNvPr id="381" name="Google Shape;381;p32"/>
          <p:cNvPicPr preferRelativeResize="0"/>
          <p:nvPr/>
        </p:nvPicPr>
        <p:blipFill>
          <a:blip r:embed="rId5">
            <a:alphaModFix/>
          </a:blip>
          <a:stretch>
            <a:fillRect/>
          </a:stretch>
        </p:blipFill>
        <p:spPr>
          <a:xfrm>
            <a:off x="8137650" y="2575486"/>
            <a:ext cx="1947677" cy="1685974"/>
          </a:xfrm>
          <a:prstGeom prst="rect">
            <a:avLst/>
          </a:prstGeom>
          <a:noFill/>
          <a:ln>
            <a:noFill/>
          </a:ln>
        </p:spPr>
      </p:pic>
      <p:pic>
        <p:nvPicPr>
          <p:cNvPr id="382" name="Google Shape;382;p32"/>
          <p:cNvPicPr preferRelativeResize="0"/>
          <p:nvPr/>
        </p:nvPicPr>
        <p:blipFill>
          <a:blip r:embed="rId6">
            <a:alphaModFix/>
          </a:blip>
          <a:stretch>
            <a:fillRect/>
          </a:stretch>
        </p:blipFill>
        <p:spPr>
          <a:xfrm rot="-7900902">
            <a:off x="5105871" y="-888206"/>
            <a:ext cx="1585448" cy="1789952"/>
          </a:xfrm>
          <a:prstGeom prst="rect">
            <a:avLst/>
          </a:prstGeom>
          <a:noFill/>
          <a:ln>
            <a:noFill/>
          </a:ln>
        </p:spPr>
      </p:pic>
      <p:pic>
        <p:nvPicPr>
          <p:cNvPr id="383" name="Google Shape;383;p32"/>
          <p:cNvPicPr preferRelativeResize="0"/>
          <p:nvPr/>
        </p:nvPicPr>
        <p:blipFill>
          <a:blip r:embed="rId7">
            <a:alphaModFix/>
          </a:blip>
          <a:stretch>
            <a:fillRect/>
          </a:stretch>
        </p:blipFill>
        <p:spPr>
          <a:xfrm>
            <a:off x="4928127" y="4604000"/>
            <a:ext cx="1585440" cy="1214700"/>
          </a:xfrm>
          <a:prstGeom prst="rect">
            <a:avLst/>
          </a:prstGeom>
          <a:noFill/>
          <a:ln>
            <a:noFill/>
          </a:ln>
        </p:spPr>
      </p:pic>
      <p:pic>
        <p:nvPicPr>
          <p:cNvPr id="384" name="Google Shape;384;p32"/>
          <p:cNvPicPr preferRelativeResize="0"/>
          <p:nvPr/>
        </p:nvPicPr>
        <p:blipFill>
          <a:blip r:embed="rId8">
            <a:alphaModFix/>
          </a:blip>
          <a:stretch>
            <a:fillRect/>
          </a:stretch>
        </p:blipFill>
        <p:spPr>
          <a:xfrm>
            <a:off x="656075" y="4112210"/>
            <a:ext cx="1687973" cy="1706488"/>
          </a:xfrm>
          <a:prstGeom prst="rect">
            <a:avLst/>
          </a:prstGeom>
          <a:noFill/>
          <a:ln>
            <a:noFill/>
          </a:ln>
        </p:spPr>
      </p:pic>
      <p:pic>
        <p:nvPicPr>
          <p:cNvPr id="385" name="Google Shape;385;p32"/>
          <p:cNvPicPr preferRelativeResize="0"/>
          <p:nvPr/>
        </p:nvPicPr>
        <p:blipFill>
          <a:blip r:embed="rId9">
            <a:alphaModFix/>
          </a:blip>
          <a:stretch>
            <a:fillRect/>
          </a:stretch>
        </p:blipFill>
        <p:spPr>
          <a:xfrm rot="1613797">
            <a:off x="-373458" y="1047949"/>
            <a:ext cx="1320887" cy="1701376"/>
          </a:xfrm>
          <a:prstGeom prst="rect">
            <a:avLst/>
          </a:prstGeom>
          <a:noFill/>
          <a:ln>
            <a:noFill/>
          </a:ln>
        </p:spPr>
      </p:pic>
      <p:pic>
        <p:nvPicPr>
          <p:cNvPr id="386" name="Google Shape;386;p32"/>
          <p:cNvPicPr preferRelativeResize="0"/>
          <p:nvPr/>
        </p:nvPicPr>
        <p:blipFill>
          <a:blip r:embed="rId10">
            <a:alphaModFix/>
          </a:blip>
          <a:stretch>
            <a:fillRect/>
          </a:stretch>
        </p:blipFill>
        <p:spPr>
          <a:xfrm rot="1159999">
            <a:off x="-191688" y="2302876"/>
            <a:ext cx="1277901" cy="2231179"/>
          </a:xfrm>
          <a:prstGeom prst="rect">
            <a:avLst/>
          </a:prstGeom>
          <a:noFill/>
          <a:ln>
            <a:noFill/>
          </a:ln>
        </p:spPr>
      </p:pic>
      <p:pic>
        <p:nvPicPr>
          <p:cNvPr id="387" name="Google Shape;387;p32"/>
          <p:cNvPicPr preferRelativeResize="0"/>
          <p:nvPr/>
        </p:nvPicPr>
        <p:blipFill>
          <a:blip r:embed="rId11">
            <a:alphaModFix/>
          </a:blip>
          <a:stretch>
            <a:fillRect/>
          </a:stretch>
        </p:blipFill>
        <p:spPr>
          <a:xfrm>
            <a:off x="2093850" y="-866025"/>
            <a:ext cx="1188850" cy="1573878"/>
          </a:xfrm>
          <a:prstGeom prst="rect">
            <a:avLst/>
          </a:prstGeom>
          <a:noFill/>
          <a:ln>
            <a:noFill/>
          </a:ln>
        </p:spPr>
      </p:pic>
      <p:pic>
        <p:nvPicPr>
          <p:cNvPr id="388" name="Google Shape;388;p32"/>
          <p:cNvPicPr preferRelativeResize="0"/>
          <p:nvPr/>
        </p:nvPicPr>
        <p:blipFill>
          <a:blip r:embed="rId12">
            <a:alphaModFix/>
          </a:blip>
          <a:stretch>
            <a:fillRect/>
          </a:stretch>
        </p:blipFill>
        <p:spPr>
          <a:xfrm>
            <a:off x="8241051" y="1030299"/>
            <a:ext cx="1440648" cy="1536701"/>
          </a:xfrm>
          <a:prstGeom prst="rect">
            <a:avLst/>
          </a:prstGeom>
          <a:noFill/>
          <a:ln>
            <a:noFill/>
          </a:ln>
        </p:spPr>
      </p:pic>
      <p:pic>
        <p:nvPicPr>
          <p:cNvPr id="389" name="Google Shape;389;p32"/>
          <p:cNvPicPr preferRelativeResize="0"/>
          <p:nvPr/>
        </p:nvPicPr>
        <p:blipFill>
          <a:blip r:embed="rId13">
            <a:alphaModFix/>
          </a:blip>
          <a:stretch>
            <a:fillRect/>
          </a:stretch>
        </p:blipFill>
        <p:spPr>
          <a:xfrm rot="7273210">
            <a:off x="6814216" y="-595135"/>
            <a:ext cx="2039246" cy="1688747"/>
          </a:xfrm>
          <a:prstGeom prst="rect">
            <a:avLst/>
          </a:prstGeom>
          <a:noFill/>
          <a:ln>
            <a:noFill/>
          </a:ln>
        </p:spPr>
      </p:pic>
      <p:pic>
        <p:nvPicPr>
          <p:cNvPr id="390" name="Google Shape;390;p32"/>
          <p:cNvPicPr preferRelativeResize="0"/>
          <p:nvPr/>
        </p:nvPicPr>
        <p:blipFill>
          <a:blip r:embed="rId14">
            <a:alphaModFix/>
          </a:blip>
          <a:stretch>
            <a:fillRect/>
          </a:stretch>
        </p:blipFill>
        <p:spPr>
          <a:xfrm rot="10677617">
            <a:off x="3671927" y="-1788407"/>
            <a:ext cx="1094814" cy="2477556"/>
          </a:xfrm>
          <a:prstGeom prst="rect">
            <a:avLst/>
          </a:prstGeom>
          <a:noFill/>
          <a:ln>
            <a:noFill/>
          </a:ln>
        </p:spPr>
      </p:pic>
      <p:pic>
        <p:nvPicPr>
          <p:cNvPr id="391" name="Google Shape;391;p32"/>
          <p:cNvPicPr preferRelativeResize="0"/>
          <p:nvPr/>
        </p:nvPicPr>
        <p:blipFill>
          <a:blip r:embed="rId15">
            <a:alphaModFix/>
          </a:blip>
          <a:stretch>
            <a:fillRect/>
          </a:stretch>
        </p:blipFill>
        <p:spPr>
          <a:xfrm flipH="1" rot="-1374663">
            <a:off x="7338393" y="4025398"/>
            <a:ext cx="1389176" cy="2055647"/>
          </a:xfrm>
          <a:prstGeom prst="rect">
            <a:avLst/>
          </a:prstGeom>
          <a:noFill/>
          <a:ln>
            <a:noFill/>
          </a:ln>
        </p:spPr>
      </p:pic>
      <p:pic>
        <p:nvPicPr>
          <p:cNvPr id="392" name="Google Shape;392;p32"/>
          <p:cNvPicPr preferRelativeResize="0"/>
          <p:nvPr/>
        </p:nvPicPr>
        <p:blipFill>
          <a:blip r:embed="rId16">
            <a:alphaModFix/>
          </a:blip>
          <a:stretch>
            <a:fillRect/>
          </a:stretch>
        </p:blipFill>
        <p:spPr>
          <a:xfrm>
            <a:off x="3628183" y="4474819"/>
            <a:ext cx="955512" cy="1890806"/>
          </a:xfrm>
          <a:prstGeom prst="rect">
            <a:avLst/>
          </a:prstGeom>
          <a:noFill/>
          <a:ln>
            <a:noFill/>
          </a:ln>
        </p:spPr>
      </p:pic>
      <p:pic>
        <p:nvPicPr>
          <p:cNvPr id="393" name="Google Shape;393;p32"/>
          <p:cNvPicPr preferRelativeResize="0"/>
          <p:nvPr/>
        </p:nvPicPr>
        <p:blipFill>
          <a:blip r:embed="rId17">
            <a:alphaModFix/>
          </a:blip>
          <a:stretch>
            <a:fillRect/>
          </a:stretch>
        </p:blipFill>
        <p:spPr>
          <a:xfrm rot="3600836">
            <a:off x="-191712" y="-879909"/>
            <a:ext cx="1277944" cy="2514144"/>
          </a:xfrm>
          <a:prstGeom prst="rect">
            <a:avLst/>
          </a:prstGeom>
          <a:noFill/>
          <a:ln>
            <a:noFill/>
          </a:ln>
        </p:spPr>
      </p:pic>
      <p:pic>
        <p:nvPicPr>
          <p:cNvPr id="394" name="Google Shape;394;p32"/>
          <p:cNvPicPr preferRelativeResize="0"/>
          <p:nvPr/>
        </p:nvPicPr>
        <p:blipFill>
          <a:blip r:embed="rId18">
            <a:alphaModFix/>
          </a:blip>
          <a:stretch>
            <a:fillRect/>
          </a:stretch>
        </p:blipFill>
        <p:spPr>
          <a:xfrm rot="-824613">
            <a:off x="2428649" y="4732826"/>
            <a:ext cx="1070571" cy="121469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395" name="Shape 395"/>
        <p:cNvGrpSpPr/>
        <p:nvPr/>
      </p:nvGrpSpPr>
      <p:grpSpPr>
        <a:xfrm>
          <a:off x="0" y="0"/>
          <a:ext cx="0" cy="0"/>
          <a:chOff x="0" y="0"/>
          <a:chExt cx="0" cy="0"/>
        </a:xfrm>
      </p:grpSpPr>
      <p:pic>
        <p:nvPicPr>
          <p:cNvPr id="396" name="Google Shape;396;p33"/>
          <p:cNvPicPr preferRelativeResize="0"/>
          <p:nvPr/>
        </p:nvPicPr>
        <p:blipFill>
          <a:blip r:embed="rId2">
            <a:alphaModFix/>
          </a:blip>
          <a:stretch>
            <a:fillRect/>
          </a:stretch>
        </p:blipFill>
        <p:spPr>
          <a:xfrm rot="-996614">
            <a:off x="8353009" y="-307352"/>
            <a:ext cx="1379940" cy="1471947"/>
          </a:xfrm>
          <a:prstGeom prst="rect">
            <a:avLst/>
          </a:prstGeom>
          <a:noFill/>
          <a:ln>
            <a:noFill/>
          </a:ln>
        </p:spPr>
      </p:pic>
      <p:pic>
        <p:nvPicPr>
          <p:cNvPr id="397" name="Google Shape;397;p33"/>
          <p:cNvPicPr preferRelativeResize="0"/>
          <p:nvPr/>
        </p:nvPicPr>
        <p:blipFill>
          <a:blip r:embed="rId3">
            <a:alphaModFix/>
          </a:blip>
          <a:stretch>
            <a:fillRect/>
          </a:stretch>
        </p:blipFill>
        <p:spPr>
          <a:xfrm flipH="1" rot="1749499">
            <a:off x="7880795" y="3599925"/>
            <a:ext cx="1436351" cy="2825826"/>
          </a:xfrm>
          <a:prstGeom prst="rect">
            <a:avLst/>
          </a:prstGeom>
          <a:noFill/>
          <a:ln>
            <a:noFill/>
          </a:ln>
        </p:spPr>
      </p:pic>
      <p:pic>
        <p:nvPicPr>
          <p:cNvPr id="398" name="Google Shape;398;p33"/>
          <p:cNvPicPr preferRelativeResize="0"/>
          <p:nvPr/>
        </p:nvPicPr>
        <p:blipFill>
          <a:blip r:embed="rId4">
            <a:alphaModFix/>
          </a:blip>
          <a:stretch>
            <a:fillRect/>
          </a:stretch>
        </p:blipFill>
        <p:spPr>
          <a:xfrm rot="-2700000">
            <a:off x="-890926" y="3215925"/>
            <a:ext cx="1288249" cy="2549150"/>
          </a:xfrm>
          <a:prstGeom prst="rect">
            <a:avLst/>
          </a:prstGeom>
          <a:noFill/>
          <a:ln>
            <a:noFill/>
          </a:ln>
        </p:spPr>
      </p:pic>
      <p:pic>
        <p:nvPicPr>
          <p:cNvPr id="399" name="Google Shape;399;p33"/>
          <p:cNvPicPr preferRelativeResize="0"/>
          <p:nvPr/>
        </p:nvPicPr>
        <p:blipFill>
          <a:blip r:embed="rId5">
            <a:alphaModFix/>
          </a:blip>
          <a:stretch>
            <a:fillRect/>
          </a:stretch>
        </p:blipFill>
        <p:spPr>
          <a:xfrm rot="1487797">
            <a:off x="-777665" y="-477515"/>
            <a:ext cx="1465074" cy="255797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400" name="Shape 400"/>
        <p:cNvGrpSpPr/>
        <p:nvPr/>
      </p:nvGrpSpPr>
      <p:grpSpPr>
        <a:xfrm>
          <a:off x="0" y="0"/>
          <a:ext cx="0" cy="0"/>
          <a:chOff x="0" y="0"/>
          <a:chExt cx="0" cy="0"/>
        </a:xfrm>
      </p:grpSpPr>
      <p:pic>
        <p:nvPicPr>
          <p:cNvPr id="401" name="Google Shape;401;p34"/>
          <p:cNvPicPr preferRelativeResize="0"/>
          <p:nvPr/>
        </p:nvPicPr>
        <p:blipFill>
          <a:blip r:embed="rId2">
            <a:alphaModFix/>
          </a:blip>
          <a:stretch>
            <a:fillRect/>
          </a:stretch>
        </p:blipFill>
        <p:spPr>
          <a:xfrm rot="350811">
            <a:off x="7782008" y="3766889"/>
            <a:ext cx="1210055" cy="1830276"/>
          </a:xfrm>
          <a:prstGeom prst="rect">
            <a:avLst/>
          </a:prstGeom>
          <a:noFill/>
          <a:ln>
            <a:noFill/>
          </a:ln>
        </p:spPr>
      </p:pic>
      <p:pic>
        <p:nvPicPr>
          <p:cNvPr id="402" name="Google Shape;402;p34"/>
          <p:cNvPicPr preferRelativeResize="0"/>
          <p:nvPr/>
        </p:nvPicPr>
        <p:blipFill>
          <a:blip r:embed="rId3">
            <a:alphaModFix/>
          </a:blip>
          <a:stretch>
            <a:fillRect/>
          </a:stretch>
        </p:blipFill>
        <p:spPr>
          <a:xfrm>
            <a:off x="4083400" y="4347182"/>
            <a:ext cx="1801651" cy="1660016"/>
          </a:xfrm>
          <a:prstGeom prst="rect">
            <a:avLst/>
          </a:prstGeom>
          <a:noFill/>
          <a:ln>
            <a:noFill/>
          </a:ln>
        </p:spPr>
      </p:pic>
      <p:pic>
        <p:nvPicPr>
          <p:cNvPr id="403" name="Google Shape;403;p34"/>
          <p:cNvPicPr preferRelativeResize="0"/>
          <p:nvPr/>
        </p:nvPicPr>
        <p:blipFill>
          <a:blip r:embed="rId4">
            <a:alphaModFix/>
          </a:blip>
          <a:stretch>
            <a:fillRect/>
          </a:stretch>
        </p:blipFill>
        <p:spPr>
          <a:xfrm rot="10091482">
            <a:off x="6799608" y="-806635"/>
            <a:ext cx="1527361" cy="1671779"/>
          </a:xfrm>
          <a:prstGeom prst="rect">
            <a:avLst/>
          </a:prstGeom>
          <a:noFill/>
          <a:ln>
            <a:noFill/>
          </a:ln>
        </p:spPr>
      </p:pic>
      <p:pic>
        <p:nvPicPr>
          <p:cNvPr id="404" name="Google Shape;404;p34"/>
          <p:cNvPicPr preferRelativeResize="0"/>
          <p:nvPr/>
        </p:nvPicPr>
        <p:blipFill>
          <a:blip r:embed="rId5">
            <a:alphaModFix/>
          </a:blip>
          <a:stretch>
            <a:fillRect/>
          </a:stretch>
        </p:blipFill>
        <p:spPr>
          <a:xfrm rot="-10186560">
            <a:off x="296788" y="-354827"/>
            <a:ext cx="1570479" cy="1442878"/>
          </a:xfrm>
          <a:prstGeom prst="rect">
            <a:avLst/>
          </a:prstGeom>
          <a:noFill/>
          <a:ln>
            <a:noFill/>
          </a:ln>
        </p:spPr>
      </p:pic>
      <p:pic>
        <p:nvPicPr>
          <p:cNvPr id="405" name="Google Shape;405;p34"/>
          <p:cNvPicPr preferRelativeResize="0"/>
          <p:nvPr/>
        </p:nvPicPr>
        <p:blipFill>
          <a:blip r:embed="rId6">
            <a:alphaModFix/>
          </a:blip>
          <a:stretch>
            <a:fillRect/>
          </a:stretch>
        </p:blipFill>
        <p:spPr>
          <a:xfrm rot="1548079">
            <a:off x="-55037" y="3038997"/>
            <a:ext cx="923174" cy="182675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 name="Shape 43"/>
        <p:cNvGrpSpPr/>
        <p:nvPr/>
      </p:nvGrpSpPr>
      <p:grpSpPr>
        <a:xfrm>
          <a:off x="0" y="0"/>
          <a:ext cx="0" cy="0"/>
          <a:chOff x="0" y="0"/>
          <a:chExt cx="0" cy="0"/>
        </a:xfrm>
      </p:grpSpPr>
      <p:sp>
        <p:nvSpPr>
          <p:cNvPr id="44" name="Google Shape;44;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5" name="Google Shape;45;p5"/>
          <p:cNvSpPr txBox="1"/>
          <p:nvPr>
            <p:ph idx="1" type="subTitle"/>
          </p:nvPr>
        </p:nvSpPr>
        <p:spPr>
          <a:xfrm>
            <a:off x="4979105" y="3799249"/>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6" name="Google Shape;46;p5"/>
          <p:cNvSpPr txBox="1"/>
          <p:nvPr>
            <p:ph idx="2" type="subTitle"/>
          </p:nvPr>
        </p:nvSpPr>
        <p:spPr>
          <a:xfrm>
            <a:off x="1659520" y="3799249"/>
            <a:ext cx="25056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 name="Google Shape;47;p5"/>
          <p:cNvSpPr txBox="1"/>
          <p:nvPr>
            <p:ph idx="3" type="subTitle"/>
          </p:nvPr>
        </p:nvSpPr>
        <p:spPr>
          <a:xfrm>
            <a:off x="4979096" y="3529325"/>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48" name="Google Shape;48;p5"/>
          <p:cNvSpPr txBox="1"/>
          <p:nvPr>
            <p:ph idx="4" type="subTitle"/>
          </p:nvPr>
        </p:nvSpPr>
        <p:spPr>
          <a:xfrm>
            <a:off x="1659295" y="3529325"/>
            <a:ext cx="25056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i="1" sz="2800">
                <a:solidFill>
                  <a:schemeClr val="dk1"/>
                </a:solidFill>
                <a:latin typeface="Cormorant Garamond"/>
                <a:ea typeface="Cormorant Garamond"/>
                <a:cs typeface="Cormorant Garamond"/>
                <a:sym typeface="Cormorant Garamond"/>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49" name="Google Shape;49;p5"/>
          <p:cNvPicPr preferRelativeResize="0"/>
          <p:nvPr/>
        </p:nvPicPr>
        <p:blipFill>
          <a:blip r:embed="rId2">
            <a:alphaModFix/>
          </a:blip>
          <a:stretch>
            <a:fillRect/>
          </a:stretch>
        </p:blipFill>
        <p:spPr>
          <a:xfrm rot="2389775">
            <a:off x="-381801" y="3794228"/>
            <a:ext cx="1118546" cy="1704451"/>
          </a:xfrm>
          <a:prstGeom prst="rect">
            <a:avLst/>
          </a:prstGeom>
          <a:noFill/>
          <a:ln>
            <a:noFill/>
          </a:ln>
        </p:spPr>
      </p:pic>
      <p:pic>
        <p:nvPicPr>
          <p:cNvPr id="50" name="Google Shape;50;p5"/>
          <p:cNvPicPr preferRelativeResize="0"/>
          <p:nvPr/>
        </p:nvPicPr>
        <p:blipFill>
          <a:blip r:embed="rId3">
            <a:alphaModFix/>
          </a:blip>
          <a:stretch>
            <a:fillRect/>
          </a:stretch>
        </p:blipFill>
        <p:spPr>
          <a:xfrm rot="-2841719">
            <a:off x="4063232" y="4409059"/>
            <a:ext cx="1017537" cy="1195591"/>
          </a:xfrm>
          <a:prstGeom prst="rect">
            <a:avLst/>
          </a:prstGeom>
          <a:noFill/>
          <a:ln>
            <a:noFill/>
          </a:ln>
        </p:spPr>
      </p:pic>
      <p:pic>
        <p:nvPicPr>
          <p:cNvPr id="51" name="Google Shape;51;p5"/>
          <p:cNvPicPr preferRelativeResize="0"/>
          <p:nvPr/>
        </p:nvPicPr>
        <p:blipFill>
          <a:blip r:embed="rId4">
            <a:alphaModFix/>
          </a:blip>
          <a:stretch>
            <a:fillRect/>
          </a:stretch>
        </p:blipFill>
        <p:spPr>
          <a:xfrm rot="-629008">
            <a:off x="-685033" y="2813660"/>
            <a:ext cx="1272364" cy="1357192"/>
          </a:xfrm>
          <a:prstGeom prst="rect">
            <a:avLst/>
          </a:prstGeom>
          <a:noFill/>
          <a:ln>
            <a:noFill/>
          </a:ln>
        </p:spPr>
      </p:pic>
      <p:pic>
        <p:nvPicPr>
          <p:cNvPr id="52" name="Google Shape;52;p5"/>
          <p:cNvPicPr preferRelativeResize="0"/>
          <p:nvPr/>
        </p:nvPicPr>
        <p:blipFill>
          <a:blip r:embed="rId5">
            <a:alphaModFix/>
          </a:blip>
          <a:stretch>
            <a:fillRect/>
          </a:stretch>
        </p:blipFill>
        <p:spPr>
          <a:xfrm rot="9436410">
            <a:off x="6208710" y="-645620"/>
            <a:ext cx="1693786" cy="1402676"/>
          </a:xfrm>
          <a:prstGeom prst="rect">
            <a:avLst/>
          </a:prstGeom>
          <a:noFill/>
          <a:ln>
            <a:noFill/>
          </a:ln>
        </p:spPr>
      </p:pic>
      <p:pic>
        <p:nvPicPr>
          <p:cNvPr id="53" name="Google Shape;53;p5"/>
          <p:cNvPicPr preferRelativeResize="0"/>
          <p:nvPr/>
        </p:nvPicPr>
        <p:blipFill>
          <a:blip r:embed="rId6">
            <a:alphaModFix/>
          </a:blip>
          <a:stretch>
            <a:fillRect/>
          </a:stretch>
        </p:blipFill>
        <p:spPr>
          <a:xfrm flipH="1" rot="-1688036">
            <a:off x="8511106" y="2457408"/>
            <a:ext cx="1116549" cy="1652227"/>
          </a:xfrm>
          <a:prstGeom prst="rect">
            <a:avLst/>
          </a:prstGeom>
          <a:noFill/>
          <a:ln>
            <a:noFill/>
          </a:ln>
        </p:spPr>
      </p:pic>
      <p:pic>
        <p:nvPicPr>
          <p:cNvPr id="54" name="Google Shape;54;p5"/>
          <p:cNvPicPr preferRelativeResize="0"/>
          <p:nvPr/>
        </p:nvPicPr>
        <p:blipFill>
          <a:blip r:embed="rId7">
            <a:alphaModFix/>
          </a:blip>
          <a:stretch>
            <a:fillRect/>
          </a:stretch>
        </p:blipFill>
        <p:spPr>
          <a:xfrm rot="-9713018">
            <a:off x="1189999" y="-1082943"/>
            <a:ext cx="905926" cy="1792677"/>
          </a:xfrm>
          <a:prstGeom prst="rect">
            <a:avLst/>
          </a:prstGeom>
          <a:noFill/>
          <a:ln>
            <a:noFill/>
          </a:ln>
        </p:spPr>
      </p:pic>
      <p:pic>
        <p:nvPicPr>
          <p:cNvPr id="55" name="Google Shape;55;p5"/>
          <p:cNvPicPr preferRelativeResize="0"/>
          <p:nvPr/>
        </p:nvPicPr>
        <p:blipFill>
          <a:blip r:embed="rId8">
            <a:alphaModFix/>
          </a:blip>
          <a:stretch>
            <a:fillRect/>
          </a:stretch>
        </p:blipFill>
        <p:spPr>
          <a:xfrm rot="10800000">
            <a:off x="-373912" y="-372895"/>
            <a:ext cx="1526726" cy="1402675"/>
          </a:xfrm>
          <a:prstGeom prst="rect">
            <a:avLst/>
          </a:prstGeom>
          <a:noFill/>
          <a:ln>
            <a:noFill/>
          </a:ln>
        </p:spPr>
      </p:pic>
      <p:pic>
        <p:nvPicPr>
          <p:cNvPr id="56" name="Google Shape;56;p5"/>
          <p:cNvPicPr preferRelativeResize="0"/>
          <p:nvPr/>
        </p:nvPicPr>
        <p:blipFill>
          <a:blip r:embed="rId9">
            <a:alphaModFix/>
          </a:blip>
          <a:stretch>
            <a:fillRect/>
          </a:stretch>
        </p:blipFill>
        <p:spPr>
          <a:xfrm rot="10800000">
            <a:off x="8047999" y="-686670"/>
            <a:ext cx="1134801" cy="1716449"/>
          </a:xfrm>
          <a:prstGeom prst="rect">
            <a:avLst/>
          </a:prstGeom>
          <a:noFill/>
          <a:ln>
            <a:noFill/>
          </a:ln>
        </p:spPr>
      </p:pic>
      <p:pic>
        <p:nvPicPr>
          <p:cNvPr id="57" name="Google Shape;57;p5"/>
          <p:cNvPicPr preferRelativeResize="0"/>
          <p:nvPr/>
        </p:nvPicPr>
        <p:blipFill>
          <a:blip r:embed="rId10">
            <a:alphaModFix/>
          </a:blip>
          <a:stretch>
            <a:fillRect/>
          </a:stretch>
        </p:blipFill>
        <p:spPr>
          <a:xfrm rot="7709812">
            <a:off x="8239717" y="4191031"/>
            <a:ext cx="1188865" cy="9108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60" name="Google Shape;60;p6"/>
          <p:cNvPicPr preferRelativeResize="0"/>
          <p:nvPr/>
        </p:nvPicPr>
        <p:blipFill>
          <a:blip r:embed="rId2">
            <a:alphaModFix/>
          </a:blip>
          <a:stretch>
            <a:fillRect/>
          </a:stretch>
        </p:blipFill>
        <p:spPr>
          <a:xfrm>
            <a:off x="7952326" y="-195820"/>
            <a:ext cx="1530677" cy="1237316"/>
          </a:xfrm>
          <a:prstGeom prst="rect">
            <a:avLst/>
          </a:prstGeom>
          <a:noFill/>
          <a:ln>
            <a:noFill/>
          </a:ln>
        </p:spPr>
      </p:pic>
      <p:pic>
        <p:nvPicPr>
          <p:cNvPr id="61" name="Google Shape;61;p6"/>
          <p:cNvPicPr preferRelativeResize="0"/>
          <p:nvPr/>
        </p:nvPicPr>
        <p:blipFill>
          <a:blip r:embed="rId3">
            <a:alphaModFix/>
          </a:blip>
          <a:stretch>
            <a:fillRect/>
          </a:stretch>
        </p:blipFill>
        <p:spPr>
          <a:xfrm rot="8414982">
            <a:off x="871283" y="-1192977"/>
            <a:ext cx="906984" cy="1694804"/>
          </a:xfrm>
          <a:prstGeom prst="rect">
            <a:avLst/>
          </a:prstGeom>
          <a:noFill/>
          <a:ln>
            <a:noFill/>
          </a:ln>
        </p:spPr>
      </p:pic>
      <p:pic>
        <p:nvPicPr>
          <p:cNvPr id="62" name="Google Shape;62;p6"/>
          <p:cNvPicPr preferRelativeResize="0"/>
          <p:nvPr/>
        </p:nvPicPr>
        <p:blipFill>
          <a:blip r:embed="rId4">
            <a:alphaModFix/>
          </a:blip>
          <a:stretch>
            <a:fillRect/>
          </a:stretch>
        </p:blipFill>
        <p:spPr>
          <a:xfrm>
            <a:off x="8268848" y="4100223"/>
            <a:ext cx="1117174" cy="1950525"/>
          </a:xfrm>
          <a:prstGeom prst="rect">
            <a:avLst/>
          </a:prstGeom>
          <a:noFill/>
          <a:ln>
            <a:noFill/>
          </a:ln>
        </p:spPr>
      </p:pic>
      <p:pic>
        <p:nvPicPr>
          <p:cNvPr id="63" name="Google Shape;63;p6"/>
          <p:cNvPicPr preferRelativeResize="0"/>
          <p:nvPr/>
        </p:nvPicPr>
        <p:blipFill>
          <a:blip r:embed="rId5">
            <a:alphaModFix/>
          </a:blip>
          <a:stretch>
            <a:fillRect/>
          </a:stretch>
        </p:blipFill>
        <p:spPr>
          <a:xfrm rot="4980248">
            <a:off x="-126592" y="4322000"/>
            <a:ext cx="1117179" cy="1267585"/>
          </a:xfrm>
          <a:prstGeom prst="rect">
            <a:avLst/>
          </a:prstGeom>
          <a:noFill/>
          <a:ln>
            <a:noFill/>
          </a:ln>
        </p:spPr>
      </p:pic>
      <p:pic>
        <p:nvPicPr>
          <p:cNvPr id="64" name="Google Shape;64;p6"/>
          <p:cNvPicPr preferRelativeResize="0"/>
          <p:nvPr/>
        </p:nvPicPr>
        <p:blipFill>
          <a:blip r:embed="rId6">
            <a:alphaModFix/>
          </a:blip>
          <a:stretch>
            <a:fillRect/>
          </a:stretch>
        </p:blipFill>
        <p:spPr>
          <a:xfrm rot="6409907">
            <a:off x="-593382" y="-258942"/>
            <a:ext cx="1245689" cy="1363558"/>
          </a:xfrm>
          <a:prstGeom prst="rect">
            <a:avLst/>
          </a:prstGeom>
          <a:noFill/>
          <a:ln>
            <a:noFill/>
          </a:ln>
        </p:spPr>
      </p:pic>
      <p:pic>
        <p:nvPicPr>
          <p:cNvPr id="65" name="Google Shape;65;p6"/>
          <p:cNvPicPr preferRelativeResize="0"/>
          <p:nvPr/>
        </p:nvPicPr>
        <p:blipFill>
          <a:blip r:embed="rId7">
            <a:alphaModFix/>
          </a:blip>
          <a:stretch>
            <a:fillRect/>
          </a:stretch>
        </p:blipFill>
        <p:spPr>
          <a:xfrm flipH="1" rot="-8493883">
            <a:off x="8993310" y="551502"/>
            <a:ext cx="694728" cy="1572149"/>
          </a:xfrm>
          <a:prstGeom prst="rect">
            <a:avLst/>
          </a:prstGeom>
          <a:noFill/>
          <a:ln>
            <a:noFill/>
          </a:ln>
        </p:spPr>
      </p:pic>
      <p:pic>
        <p:nvPicPr>
          <p:cNvPr id="66" name="Google Shape;66;p6"/>
          <p:cNvPicPr preferRelativeResize="0"/>
          <p:nvPr/>
        </p:nvPicPr>
        <p:blipFill>
          <a:blip r:embed="rId8">
            <a:alphaModFix/>
          </a:blip>
          <a:stretch>
            <a:fillRect/>
          </a:stretch>
        </p:blipFill>
        <p:spPr>
          <a:xfrm rot="-10014184">
            <a:off x="6710526" y="-710808"/>
            <a:ext cx="1379677" cy="1267578"/>
          </a:xfrm>
          <a:prstGeom prst="rect">
            <a:avLst/>
          </a:prstGeom>
          <a:noFill/>
          <a:ln>
            <a:noFill/>
          </a:ln>
        </p:spPr>
      </p:pic>
      <p:pic>
        <p:nvPicPr>
          <p:cNvPr id="67" name="Google Shape;67;p6"/>
          <p:cNvPicPr preferRelativeResize="0"/>
          <p:nvPr/>
        </p:nvPicPr>
        <p:blipFill>
          <a:blip r:embed="rId9">
            <a:alphaModFix/>
          </a:blip>
          <a:stretch>
            <a:fillRect/>
          </a:stretch>
        </p:blipFill>
        <p:spPr>
          <a:xfrm rot="-8551448">
            <a:off x="-436325" y="3426927"/>
            <a:ext cx="847672" cy="1122197"/>
          </a:xfrm>
          <a:prstGeom prst="rect">
            <a:avLst/>
          </a:prstGeom>
          <a:noFill/>
          <a:ln>
            <a:noFill/>
          </a:ln>
        </p:spPr>
      </p:pic>
      <p:pic>
        <p:nvPicPr>
          <p:cNvPr id="68" name="Google Shape;68;p6"/>
          <p:cNvPicPr preferRelativeResize="0"/>
          <p:nvPr/>
        </p:nvPicPr>
        <p:blipFill>
          <a:blip r:embed="rId10">
            <a:alphaModFix/>
          </a:blip>
          <a:stretch>
            <a:fillRect/>
          </a:stretch>
        </p:blipFill>
        <p:spPr>
          <a:xfrm rot="-1269001">
            <a:off x="758262" y="4948261"/>
            <a:ext cx="1005227" cy="13368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9" name="Shape 69"/>
        <p:cNvGrpSpPr/>
        <p:nvPr/>
      </p:nvGrpSpPr>
      <p:grpSpPr>
        <a:xfrm>
          <a:off x="0" y="0"/>
          <a:ext cx="0" cy="0"/>
          <a:chOff x="0" y="0"/>
          <a:chExt cx="0" cy="0"/>
        </a:xfrm>
      </p:grpSpPr>
      <p:sp>
        <p:nvSpPr>
          <p:cNvPr id="70" name="Google Shape;70;p7"/>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1" name="Google Shape;71;p7"/>
          <p:cNvSpPr txBox="1"/>
          <p:nvPr>
            <p:ph idx="1" type="body"/>
          </p:nvPr>
        </p:nvSpPr>
        <p:spPr>
          <a:xfrm>
            <a:off x="1350775" y="1615425"/>
            <a:ext cx="4695900" cy="1951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72" name="Google Shape;72;p7"/>
          <p:cNvPicPr preferRelativeResize="0"/>
          <p:nvPr/>
        </p:nvPicPr>
        <p:blipFill>
          <a:blip r:embed="rId2">
            <a:alphaModFix/>
          </a:blip>
          <a:stretch>
            <a:fillRect/>
          </a:stretch>
        </p:blipFill>
        <p:spPr>
          <a:xfrm rot="1963427">
            <a:off x="5420232" y="4231227"/>
            <a:ext cx="1470112" cy="1659737"/>
          </a:xfrm>
          <a:prstGeom prst="rect">
            <a:avLst/>
          </a:prstGeom>
          <a:noFill/>
          <a:ln>
            <a:noFill/>
          </a:ln>
        </p:spPr>
      </p:pic>
      <p:pic>
        <p:nvPicPr>
          <p:cNvPr id="73" name="Google Shape;73;p7"/>
          <p:cNvPicPr preferRelativeResize="0"/>
          <p:nvPr/>
        </p:nvPicPr>
        <p:blipFill>
          <a:blip r:embed="rId3">
            <a:alphaModFix/>
          </a:blip>
          <a:stretch>
            <a:fillRect/>
          </a:stretch>
        </p:blipFill>
        <p:spPr>
          <a:xfrm rot="-162907">
            <a:off x="1254480" y="4257013"/>
            <a:ext cx="1033935" cy="1932025"/>
          </a:xfrm>
          <a:prstGeom prst="rect">
            <a:avLst/>
          </a:prstGeom>
          <a:noFill/>
          <a:ln>
            <a:noFill/>
          </a:ln>
        </p:spPr>
      </p:pic>
      <p:pic>
        <p:nvPicPr>
          <p:cNvPr id="74" name="Google Shape;74;p7"/>
          <p:cNvPicPr preferRelativeResize="0"/>
          <p:nvPr/>
        </p:nvPicPr>
        <p:blipFill>
          <a:blip r:embed="rId4">
            <a:alphaModFix/>
          </a:blip>
          <a:stretch>
            <a:fillRect/>
          </a:stretch>
        </p:blipFill>
        <p:spPr>
          <a:xfrm>
            <a:off x="8430774" y="-48188"/>
            <a:ext cx="1048216" cy="1387689"/>
          </a:xfrm>
          <a:prstGeom prst="rect">
            <a:avLst/>
          </a:prstGeom>
          <a:noFill/>
          <a:ln>
            <a:noFill/>
          </a:ln>
        </p:spPr>
      </p:pic>
      <p:pic>
        <p:nvPicPr>
          <p:cNvPr id="75" name="Google Shape;75;p7"/>
          <p:cNvPicPr preferRelativeResize="0"/>
          <p:nvPr/>
        </p:nvPicPr>
        <p:blipFill>
          <a:blip r:embed="rId5">
            <a:alphaModFix/>
          </a:blip>
          <a:stretch>
            <a:fillRect/>
          </a:stretch>
        </p:blipFill>
        <p:spPr>
          <a:xfrm rot="411484">
            <a:off x="-169851" y="3984350"/>
            <a:ext cx="1300955" cy="1387685"/>
          </a:xfrm>
          <a:prstGeom prst="rect">
            <a:avLst/>
          </a:prstGeom>
          <a:noFill/>
          <a:ln>
            <a:noFill/>
          </a:ln>
        </p:spPr>
      </p:pic>
      <p:pic>
        <p:nvPicPr>
          <p:cNvPr id="76" name="Google Shape;76;p7"/>
          <p:cNvPicPr preferRelativeResize="0"/>
          <p:nvPr/>
        </p:nvPicPr>
        <p:blipFill>
          <a:blip r:embed="rId6">
            <a:alphaModFix/>
          </a:blip>
          <a:stretch>
            <a:fillRect/>
          </a:stretch>
        </p:blipFill>
        <p:spPr>
          <a:xfrm flipH="1" rot="-9134275">
            <a:off x="-404920" y="-585144"/>
            <a:ext cx="1082523" cy="1890077"/>
          </a:xfrm>
          <a:prstGeom prst="rect">
            <a:avLst/>
          </a:prstGeom>
          <a:noFill/>
          <a:ln>
            <a:noFill/>
          </a:ln>
        </p:spPr>
      </p:pic>
      <p:pic>
        <p:nvPicPr>
          <p:cNvPr id="77" name="Google Shape;77;p7"/>
          <p:cNvPicPr preferRelativeResize="0"/>
          <p:nvPr/>
        </p:nvPicPr>
        <p:blipFill>
          <a:blip r:embed="rId7">
            <a:alphaModFix/>
          </a:blip>
          <a:stretch>
            <a:fillRect/>
          </a:stretch>
        </p:blipFill>
        <p:spPr>
          <a:xfrm flipH="1" rot="10800000">
            <a:off x="964773" y="-940376"/>
            <a:ext cx="1265675" cy="1385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8" name="Shape 78"/>
        <p:cNvGrpSpPr/>
        <p:nvPr/>
      </p:nvGrpSpPr>
      <p:grpSpPr>
        <a:xfrm>
          <a:off x="0" y="0"/>
          <a:ext cx="0" cy="0"/>
          <a:chOff x="0" y="0"/>
          <a:chExt cx="0" cy="0"/>
        </a:xfrm>
      </p:grpSpPr>
      <p:sp>
        <p:nvSpPr>
          <p:cNvPr id="79" name="Google Shape;79;p8"/>
          <p:cNvSpPr txBox="1"/>
          <p:nvPr>
            <p:ph type="title"/>
          </p:nvPr>
        </p:nvSpPr>
        <p:spPr>
          <a:xfrm>
            <a:off x="1784775" y="1307100"/>
            <a:ext cx="55746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80" name="Google Shape;80;p8"/>
          <p:cNvPicPr preferRelativeResize="0"/>
          <p:nvPr/>
        </p:nvPicPr>
        <p:blipFill>
          <a:blip r:embed="rId2">
            <a:alphaModFix/>
          </a:blip>
          <a:stretch>
            <a:fillRect/>
          </a:stretch>
        </p:blipFill>
        <p:spPr>
          <a:xfrm rot="-5400000">
            <a:off x="8482880" y="2316838"/>
            <a:ext cx="1170100" cy="1783050"/>
          </a:xfrm>
          <a:prstGeom prst="rect">
            <a:avLst/>
          </a:prstGeom>
          <a:noFill/>
          <a:ln>
            <a:noFill/>
          </a:ln>
        </p:spPr>
      </p:pic>
      <p:pic>
        <p:nvPicPr>
          <p:cNvPr id="81" name="Google Shape;81;p8"/>
          <p:cNvPicPr preferRelativeResize="0"/>
          <p:nvPr/>
        </p:nvPicPr>
        <p:blipFill>
          <a:blip r:embed="rId3">
            <a:alphaModFix/>
          </a:blip>
          <a:stretch>
            <a:fillRect/>
          </a:stretch>
        </p:blipFill>
        <p:spPr>
          <a:xfrm rot="-9884315">
            <a:off x="4023892" y="-1693208"/>
            <a:ext cx="1464182" cy="2556395"/>
          </a:xfrm>
          <a:prstGeom prst="rect">
            <a:avLst/>
          </a:prstGeom>
          <a:noFill/>
          <a:ln>
            <a:noFill/>
          </a:ln>
        </p:spPr>
      </p:pic>
      <p:pic>
        <p:nvPicPr>
          <p:cNvPr id="82" name="Google Shape;82;p8"/>
          <p:cNvPicPr preferRelativeResize="0"/>
          <p:nvPr/>
        </p:nvPicPr>
        <p:blipFill>
          <a:blip r:embed="rId4">
            <a:alphaModFix/>
          </a:blip>
          <a:stretch>
            <a:fillRect/>
          </a:stretch>
        </p:blipFill>
        <p:spPr>
          <a:xfrm rot="10800000">
            <a:off x="-311493" y="3793402"/>
            <a:ext cx="1458025" cy="1654287"/>
          </a:xfrm>
          <a:prstGeom prst="rect">
            <a:avLst/>
          </a:prstGeom>
          <a:noFill/>
          <a:ln>
            <a:noFill/>
          </a:ln>
        </p:spPr>
      </p:pic>
      <p:pic>
        <p:nvPicPr>
          <p:cNvPr id="83" name="Google Shape;83;p8"/>
          <p:cNvPicPr preferRelativeResize="0"/>
          <p:nvPr/>
        </p:nvPicPr>
        <p:blipFill>
          <a:blip r:embed="rId5">
            <a:alphaModFix/>
          </a:blip>
          <a:stretch>
            <a:fillRect/>
          </a:stretch>
        </p:blipFill>
        <p:spPr>
          <a:xfrm flipH="1" rot="9666072">
            <a:off x="-570790" y="1525031"/>
            <a:ext cx="1416110" cy="209551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9"/>
          <p:cNvSpPr txBox="1"/>
          <p:nvPr>
            <p:ph type="title"/>
          </p:nvPr>
        </p:nvSpPr>
        <p:spPr>
          <a:xfrm>
            <a:off x="2335225" y="1512918"/>
            <a:ext cx="4473600" cy="1370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500"/>
              <a:buNone/>
              <a:defRPr sz="9600">
                <a:solidFill>
                  <a:schemeClr val="lt2"/>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86" name="Google Shape;86;p9"/>
          <p:cNvSpPr txBox="1"/>
          <p:nvPr>
            <p:ph idx="1" type="subTitle"/>
          </p:nvPr>
        </p:nvSpPr>
        <p:spPr>
          <a:xfrm>
            <a:off x="2335225" y="2959482"/>
            <a:ext cx="44736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87" name="Google Shape;87;p9"/>
          <p:cNvPicPr preferRelativeResize="0"/>
          <p:nvPr/>
        </p:nvPicPr>
        <p:blipFill>
          <a:blip r:embed="rId2">
            <a:alphaModFix/>
          </a:blip>
          <a:stretch>
            <a:fillRect/>
          </a:stretch>
        </p:blipFill>
        <p:spPr>
          <a:xfrm rot="2256380">
            <a:off x="2805501" y="4039931"/>
            <a:ext cx="1388926" cy="1545963"/>
          </a:xfrm>
          <a:prstGeom prst="rect">
            <a:avLst/>
          </a:prstGeom>
          <a:noFill/>
          <a:ln>
            <a:noFill/>
          </a:ln>
        </p:spPr>
      </p:pic>
      <p:pic>
        <p:nvPicPr>
          <p:cNvPr id="88" name="Google Shape;88;p9"/>
          <p:cNvPicPr preferRelativeResize="0"/>
          <p:nvPr/>
        </p:nvPicPr>
        <p:blipFill>
          <a:blip r:embed="rId3">
            <a:alphaModFix/>
          </a:blip>
          <a:stretch>
            <a:fillRect/>
          </a:stretch>
        </p:blipFill>
        <p:spPr>
          <a:xfrm rot="6719433">
            <a:off x="3418667" y="-645244"/>
            <a:ext cx="1383171" cy="1561587"/>
          </a:xfrm>
          <a:prstGeom prst="rect">
            <a:avLst/>
          </a:prstGeom>
          <a:noFill/>
          <a:ln>
            <a:noFill/>
          </a:ln>
        </p:spPr>
      </p:pic>
      <p:pic>
        <p:nvPicPr>
          <p:cNvPr id="89" name="Google Shape;89;p9"/>
          <p:cNvPicPr preferRelativeResize="0"/>
          <p:nvPr/>
        </p:nvPicPr>
        <p:blipFill>
          <a:blip r:embed="rId4">
            <a:alphaModFix/>
          </a:blip>
          <a:stretch>
            <a:fillRect/>
          </a:stretch>
        </p:blipFill>
        <p:spPr>
          <a:xfrm rot="-612794">
            <a:off x="6178530" y="4157943"/>
            <a:ext cx="1188847" cy="1178312"/>
          </a:xfrm>
          <a:prstGeom prst="rect">
            <a:avLst/>
          </a:prstGeom>
          <a:noFill/>
          <a:ln>
            <a:noFill/>
          </a:ln>
        </p:spPr>
      </p:pic>
      <p:pic>
        <p:nvPicPr>
          <p:cNvPr id="90" name="Google Shape;90;p9"/>
          <p:cNvPicPr preferRelativeResize="0"/>
          <p:nvPr/>
        </p:nvPicPr>
        <p:blipFill>
          <a:blip r:embed="rId5">
            <a:alphaModFix/>
          </a:blip>
          <a:stretch>
            <a:fillRect/>
          </a:stretch>
        </p:blipFill>
        <p:spPr>
          <a:xfrm rot="357287">
            <a:off x="4983964" y="-222832"/>
            <a:ext cx="1408350" cy="1079014"/>
          </a:xfrm>
          <a:prstGeom prst="rect">
            <a:avLst/>
          </a:prstGeom>
          <a:noFill/>
          <a:ln>
            <a:noFill/>
          </a:ln>
        </p:spPr>
      </p:pic>
      <p:pic>
        <p:nvPicPr>
          <p:cNvPr id="91" name="Google Shape;91;p9"/>
          <p:cNvPicPr preferRelativeResize="0"/>
          <p:nvPr/>
        </p:nvPicPr>
        <p:blipFill>
          <a:blip r:embed="rId6">
            <a:alphaModFix/>
          </a:blip>
          <a:stretch>
            <a:fillRect/>
          </a:stretch>
        </p:blipFill>
        <p:spPr>
          <a:xfrm rot="-2979822">
            <a:off x="7722601" y="3806650"/>
            <a:ext cx="1577393" cy="1594706"/>
          </a:xfrm>
          <a:prstGeom prst="rect">
            <a:avLst/>
          </a:prstGeom>
          <a:noFill/>
          <a:ln>
            <a:noFill/>
          </a:ln>
        </p:spPr>
      </p:pic>
      <p:pic>
        <p:nvPicPr>
          <p:cNvPr id="92" name="Google Shape;92;p9"/>
          <p:cNvPicPr preferRelativeResize="0"/>
          <p:nvPr/>
        </p:nvPicPr>
        <p:blipFill>
          <a:blip r:embed="rId7">
            <a:alphaModFix/>
          </a:blip>
          <a:stretch>
            <a:fillRect/>
          </a:stretch>
        </p:blipFill>
        <p:spPr>
          <a:xfrm rot="6936017">
            <a:off x="6360569" y="-770146"/>
            <a:ext cx="1277710" cy="1699219"/>
          </a:xfrm>
          <a:prstGeom prst="rect">
            <a:avLst/>
          </a:prstGeom>
          <a:noFill/>
          <a:ln>
            <a:noFill/>
          </a:ln>
        </p:spPr>
      </p:pic>
      <p:pic>
        <p:nvPicPr>
          <p:cNvPr id="93" name="Google Shape;93;p9"/>
          <p:cNvPicPr preferRelativeResize="0"/>
          <p:nvPr/>
        </p:nvPicPr>
        <p:blipFill>
          <a:blip r:embed="rId8">
            <a:alphaModFix/>
          </a:blip>
          <a:stretch>
            <a:fillRect/>
          </a:stretch>
        </p:blipFill>
        <p:spPr>
          <a:xfrm rot="1516814">
            <a:off x="-279076" y="3639301"/>
            <a:ext cx="1614301" cy="1336848"/>
          </a:xfrm>
          <a:prstGeom prst="rect">
            <a:avLst/>
          </a:prstGeom>
          <a:noFill/>
          <a:ln>
            <a:noFill/>
          </a:ln>
        </p:spPr>
      </p:pic>
      <p:pic>
        <p:nvPicPr>
          <p:cNvPr id="94" name="Google Shape;94;p9"/>
          <p:cNvPicPr preferRelativeResize="0"/>
          <p:nvPr/>
        </p:nvPicPr>
        <p:blipFill>
          <a:blip r:embed="rId9">
            <a:alphaModFix/>
          </a:blip>
          <a:stretch>
            <a:fillRect/>
          </a:stretch>
        </p:blipFill>
        <p:spPr>
          <a:xfrm rot="-3652915">
            <a:off x="4954383" y="3954460"/>
            <a:ext cx="818401" cy="1852000"/>
          </a:xfrm>
          <a:prstGeom prst="rect">
            <a:avLst/>
          </a:prstGeom>
          <a:noFill/>
          <a:ln>
            <a:noFill/>
          </a:ln>
        </p:spPr>
      </p:pic>
      <p:pic>
        <p:nvPicPr>
          <p:cNvPr id="95" name="Google Shape;95;p9"/>
          <p:cNvPicPr preferRelativeResize="0"/>
          <p:nvPr/>
        </p:nvPicPr>
        <p:blipFill>
          <a:blip r:embed="rId10">
            <a:alphaModFix/>
          </a:blip>
          <a:stretch>
            <a:fillRect/>
          </a:stretch>
        </p:blipFill>
        <p:spPr>
          <a:xfrm rot="-6598671">
            <a:off x="7804132" y="-197848"/>
            <a:ext cx="1414303" cy="1474690"/>
          </a:xfrm>
          <a:prstGeom prst="rect">
            <a:avLst/>
          </a:prstGeom>
          <a:noFill/>
          <a:ln>
            <a:noFill/>
          </a:ln>
        </p:spPr>
      </p:pic>
      <p:pic>
        <p:nvPicPr>
          <p:cNvPr id="96" name="Google Shape;96;p9"/>
          <p:cNvPicPr preferRelativeResize="0"/>
          <p:nvPr/>
        </p:nvPicPr>
        <p:blipFill>
          <a:blip r:embed="rId11">
            <a:alphaModFix/>
          </a:blip>
          <a:stretch>
            <a:fillRect/>
          </a:stretch>
        </p:blipFill>
        <p:spPr>
          <a:xfrm rot="9365764">
            <a:off x="-266325" y="-430922"/>
            <a:ext cx="1114451" cy="2192504"/>
          </a:xfrm>
          <a:prstGeom prst="rect">
            <a:avLst/>
          </a:prstGeom>
          <a:noFill/>
          <a:ln>
            <a:noFill/>
          </a:ln>
        </p:spPr>
      </p:pic>
      <p:pic>
        <p:nvPicPr>
          <p:cNvPr id="97" name="Google Shape;97;p9"/>
          <p:cNvPicPr preferRelativeResize="0"/>
          <p:nvPr/>
        </p:nvPicPr>
        <p:blipFill>
          <a:blip r:embed="rId12">
            <a:alphaModFix/>
          </a:blip>
          <a:stretch>
            <a:fillRect/>
          </a:stretch>
        </p:blipFill>
        <p:spPr>
          <a:xfrm rot="-1051381">
            <a:off x="1502375" y="4180562"/>
            <a:ext cx="1027960" cy="1554852"/>
          </a:xfrm>
          <a:prstGeom prst="rect">
            <a:avLst/>
          </a:prstGeom>
          <a:noFill/>
          <a:ln>
            <a:noFill/>
          </a:ln>
        </p:spPr>
      </p:pic>
      <p:pic>
        <p:nvPicPr>
          <p:cNvPr id="98" name="Google Shape;98;p9"/>
          <p:cNvPicPr preferRelativeResize="0"/>
          <p:nvPr/>
        </p:nvPicPr>
        <p:blipFill>
          <a:blip r:embed="rId13">
            <a:alphaModFix/>
          </a:blip>
          <a:stretch>
            <a:fillRect/>
          </a:stretch>
        </p:blipFill>
        <p:spPr>
          <a:xfrm rot="902607">
            <a:off x="-232332" y="2035674"/>
            <a:ext cx="1273162" cy="1336826"/>
          </a:xfrm>
          <a:prstGeom prst="rect">
            <a:avLst/>
          </a:prstGeom>
          <a:noFill/>
          <a:ln>
            <a:noFill/>
          </a:ln>
        </p:spPr>
      </p:pic>
      <p:pic>
        <p:nvPicPr>
          <p:cNvPr id="99" name="Google Shape;99;p9"/>
          <p:cNvPicPr preferRelativeResize="0"/>
          <p:nvPr/>
        </p:nvPicPr>
        <p:blipFill>
          <a:blip r:embed="rId14">
            <a:alphaModFix/>
          </a:blip>
          <a:stretch>
            <a:fillRect/>
          </a:stretch>
        </p:blipFill>
        <p:spPr>
          <a:xfrm rot="9777374">
            <a:off x="947905" y="-604610"/>
            <a:ext cx="872116" cy="1725721"/>
          </a:xfrm>
          <a:prstGeom prst="rect">
            <a:avLst/>
          </a:prstGeom>
          <a:noFill/>
          <a:ln>
            <a:noFill/>
          </a:ln>
        </p:spPr>
      </p:pic>
      <p:pic>
        <p:nvPicPr>
          <p:cNvPr id="100" name="Google Shape;100;p9"/>
          <p:cNvPicPr preferRelativeResize="0"/>
          <p:nvPr/>
        </p:nvPicPr>
        <p:blipFill>
          <a:blip r:embed="rId15">
            <a:alphaModFix/>
          </a:blip>
          <a:stretch>
            <a:fillRect/>
          </a:stretch>
        </p:blipFill>
        <p:spPr>
          <a:xfrm>
            <a:off x="8112626" y="2342582"/>
            <a:ext cx="1273152" cy="1358044"/>
          </a:xfrm>
          <a:prstGeom prst="rect">
            <a:avLst/>
          </a:prstGeom>
          <a:noFill/>
          <a:ln>
            <a:noFill/>
          </a:ln>
        </p:spPr>
      </p:pic>
      <p:pic>
        <p:nvPicPr>
          <p:cNvPr id="101" name="Google Shape;101;p9"/>
          <p:cNvPicPr preferRelativeResize="0"/>
          <p:nvPr/>
        </p:nvPicPr>
        <p:blipFill>
          <a:blip r:embed="rId16">
            <a:alphaModFix/>
          </a:blip>
          <a:stretch>
            <a:fillRect/>
          </a:stretch>
        </p:blipFill>
        <p:spPr>
          <a:xfrm flipH="1" rot="-3804130">
            <a:off x="8262643" y="1077261"/>
            <a:ext cx="1037863" cy="1336825"/>
          </a:xfrm>
          <a:prstGeom prst="rect">
            <a:avLst/>
          </a:prstGeom>
          <a:noFill/>
          <a:ln>
            <a:noFill/>
          </a:ln>
        </p:spPr>
      </p:pic>
      <p:pic>
        <p:nvPicPr>
          <p:cNvPr id="102" name="Google Shape;102;p9"/>
          <p:cNvPicPr preferRelativeResize="0"/>
          <p:nvPr/>
        </p:nvPicPr>
        <p:blipFill>
          <a:blip r:embed="rId17">
            <a:alphaModFix/>
          </a:blip>
          <a:stretch>
            <a:fillRect/>
          </a:stretch>
        </p:blipFill>
        <p:spPr>
          <a:xfrm rot="-6017066">
            <a:off x="2036100" y="-289459"/>
            <a:ext cx="1355111" cy="10954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3" name="Shape 103"/>
        <p:cNvGrpSpPr/>
        <p:nvPr/>
      </p:nvGrpSpPr>
      <p:grpSpPr>
        <a:xfrm>
          <a:off x="0" y="0"/>
          <a:ext cx="0" cy="0"/>
          <a:chOff x="0" y="0"/>
          <a:chExt cx="0" cy="0"/>
        </a:xfrm>
      </p:grpSpPr>
      <p:sp>
        <p:nvSpPr>
          <p:cNvPr id="104" name="Google Shape;104;p10"/>
          <p:cNvSpPr txBox="1"/>
          <p:nvPr>
            <p:ph type="title"/>
          </p:nvPr>
        </p:nvSpPr>
        <p:spPr>
          <a:xfrm>
            <a:off x="1982800" y="3517250"/>
            <a:ext cx="5178600" cy="1069800"/>
          </a:xfrm>
          <a:prstGeom prst="rect">
            <a:avLst/>
          </a:prstGeom>
          <a:solidFill>
            <a:schemeClr val="lt1"/>
          </a:solidFill>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1pPr>
            <a:lvl2pPr lvl="1"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2pPr>
            <a:lvl3pPr lvl="2"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3pPr>
            <a:lvl4pPr lvl="3"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4pPr>
            <a:lvl5pPr lvl="4"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5pPr>
            <a:lvl6pPr lvl="5"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6pPr>
            <a:lvl7pPr lvl="6"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7pPr>
            <a:lvl8pPr lvl="7"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8pPr>
            <a:lvl9pPr lvl="8" rtl="0">
              <a:spcBef>
                <a:spcPts val="0"/>
              </a:spcBef>
              <a:spcAft>
                <a:spcPts val="0"/>
              </a:spcAft>
              <a:buClr>
                <a:schemeClr val="lt2"/>
              </a:buClr>
              <a:buSzPts val="3500"/>
              <a:buFont typeface="Cormorant Garamond"/>
              <a:buNone/>
              <a:defRPr b="1" i="1" sz="3500">
                <a:solidFill>
                  <a:schemeClr val="lt2"/>
                </a:solidFill>
                <a:latin typeface="Cormorant Garamond"/>
                <a:ea typeface="Cormorant Garamond"/>
                <a:cs typeface="Cormorant Garamond"/>
                <a:sym typeface="Cormorant Garamond"/>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1pPr>
            <a:lvl2pPr indent="-317500" lvl="1" marL="9144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2pPr>
            <a:lvl3pPr indent="-317500" lvl="2" marL="13716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3pPr>
            <a:lvl4pPr indent="-317500" lvl="3" marL="18288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4pPr>
            <a:lvl5pPr indent="-317500" lvl="4" marL="22860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5pPr>
            <a:lvl6pPr indent="-317500" lvl="5" marL="27432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6pPr>
            <a:lvl7pPr indent="-317500" lvl="6" marL="32004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7pPr>
            <a:lvl8pPr indent="-317500" lvl="7" marL="36576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8pPr>
            <a:lvl9pPr indent="-317500" lvl="8" marL="4114800">
              <a:lnSpc>
                <a:spcPct val="100000"/>
              </a:lnSpc>
              <a:spcBef>
                <a:spcPts val="0"/>
              </a:spcBef>
              <a:spcAft>
                <a:spcPts val="0"/>
              </a:spcAft>
              <a:buClr>
                <a:schemeClr val="dk1"/>
              </a:buClr>
              <a:buSzPts val="1400"/>
              <a:buFont typeface="Jost"/>
              <a:buChar char="■"/>
              <a:defRPr>
                <a:solidFill>
                  <a:schemeClr val="dk1"/>
                </a:solidFill>
                <a:latin typeface="Jost"/>
                <a:ea typeface="Jost"/>
                <a:cs typeface="Jost"/>
                <a:sym typeface="Jos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21.png"/><Relationship Id="rId8" Type="http://schemas.openxmlformats.org/officeDocument/2006/relationships/image" Target="../media/image24.png"/><Relationship Id="rId11" Type="http://schemas.openxmlformats.org/officeDocument/2006/relationships/image" Target="../media/image20.png"/><Relationship Id="rId10"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5.png"/><Relationship Id="rId5" Type="http://schemas.openxmlformats.org/officeDocument/2006/relationships/image" Target="../media/image36.png"/><Relationship Id="rId6"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19.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35"/>
          <p:cNvPicPr preferRelativeResize="0"/>
          <p:nvPr/>
        </p:nvPicPr>
        <p:blipFill rotWithShape="1">
          <a:blip r:embed="rId3">
            <a:alphaModFix/>
          </a:blip>
          <a:srcRect b="0" l="0" r="0" t="9543"/>
          <a:stretch/>
        </p:blipFill>
        <p:spPr>
          <a:xfrm rot="-5400000">
            <a:off x="2927924" y="-260176"/>
            <a:ext cx="2989051" cy="3786001"/>
          </a:xfrm>
          <a:prstGeom prst="rect">
            <a:avLst/>
          </a:prstGeom>
          <a:noFill/>
          <a:ln>
            <a:noFill/>
          </a:ln>
        </p:spPr>
      </p:pic>
      <p:sp>
        <p:nvSpPr>
          <p:cNvPr id="411" name="Google Shape;411;p35"/>
          <p:cNvSpPr txBox="1"/>
          <p:nvPr>
            <p:ph type="ctrTitle"/>
          </p:nvPr>
        </p:nvSpPr>
        <p:spPr>
          <a:xfrm>
            <a:off x="1204050" y="2296875"/>
            <a:ext cx="6735900" cy="161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Vietnamese</a:t>
            </a:r>
            <a:r>
              <a:rPr lang="en"/>
              <a:t> Rice Paper Rolls</a:t>
            </a:r>
            <a:endParaRPr>
              <a:latin typeface="Cormorant Garamond"/>
              <a:ea typeface="Cormorant Garamond"/>
              <a:cs typeface="Cormorant Garamond"/>
              <a:sym typeface="Cormorant Garamond"/>
            </a:endParaRPr>
          </a:p>
        </p:txBody>
      </p:sp>
      <p:cxnSp>
        <p:nvCxnSpPr>
          <p:cNvPr id="412" name="Google Shape;412;p35"/>
          <p:cNvCxnSpPr/>
          <p:nvPr/>
        </p:nvCxnSpPr>
        <p:spPr>
          <a:xfrm rot="10800000">
            <a:off x="1966050" y="3861175"/>
            <a:ext cx="5211900" cy="0"/>
          </a:xfrm>
          <a:prstGeom prst="straightConnector1">
            <a:avLst/>
          </a:prstGeom>
          <a:noFill/>
          <a:ln cap="rnd" cmpd="sng" w="19050">
            <a:solidFill>
              <a:schemeClr val="accent2"/>
            </a:solidFill>
            <a:prstDash val="solid"/>
            <a:round/>
            <a:headEnd len="med" w="med" type="none"/>
            <a:tailEnd len="med" w="med" type="none"/>
          </a:ln>
        </p:spPr>
      </p:cxnSp>
      <p:sp>
        <p:nvSpPr>
          <p:cNvPr id="413" name="Google Shape;413;p35"/>
          <p:cNvSpPr txBox="1"/>
          <p:nvPr/>
        </p:nvSpPr>
        <p:spPr>
          <a:xfrm>
            <a:off x="6791325" y="3861175"/>
            <a:ext cx="1057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Jost"/>
                <a:ea typeface="Jost"/>
                <a:cs typeface="Jost"/>
                <a:sym typeface="Jost"/>
              </a:rPr>
              <a:t>By: Amy Zang</a:t>
            </a:r>
            <a:endParaRPr sz="1100">
              <a:latin typeface="Jost"/>
              <a:ea typeface="Jost"/>
              <a:cs typeface="Jost"/>
              <a:sym typeface="Jos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44"/>
          <p:cNvSpPr txBox="1"/>
          <p:nvPr>
            <p:ph type="title"/>
          </p:nvPr>
        </p:nvSpPr>
        <p:spPr>
          <a:xfrm>
            <a:off x="1227600" y="2442165"/>
            <a:ext cx="6688800" cy="84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Thank You!</a:t>
            </a:r>
            <a:endParaRPr>
              <a:solidFill>
                <a:schemeClr val="lt2"/>
              </a:solidFill>
            </a:endParaRPr>
          </a:p>
        </p:txBody>
      </p:sp>
      <p:cxnSp>
        <p:nvCxnSpPr>
          <p:cNvPr id="510" name="Google Shape;510;p44"/>
          <p:cNvCxnSpPr/>
          <p:nvPr/>
        </p:nvCxnSpPr>
        <p:spPr>
          <a:xfrm rot="10800000">
            <a:off x="1734050" y="3345438"/>
            <a:ext cx="6067500" cy="0"/>
          </a:xfrm>
          <a:prstGeom prst="straightConnector1">
            <a:avLst/>
          </a:prstGeom>
          <a:noFill/>
          <a:ln cap="rnd" cmpd="sng" w="19050">
            <a:solidFill>
              <a:schemeClr val="accent2"/>
            </a:solidFill>
            <a:prstDash val="solid"/>
            <a:round/>
            <a:headEnd len="med" w="med" type="none"/>
            <a:tailEnd len="med" w="med" type="none"/>
          </a:ln>
        </p:spPr>
      </p:cxnSp>
      <p:pic>
        <p:nvPicPr>
          <p:cNvPr id="511" name="Google Shape;511;p44"/>
          <p:cNvPicPr preferRelativeResize="0"/>
          <p:nvPr/>
        </p:nvPicPr>
        <p:blipFill>
          <a:blip r:embed="rId3">
            <a:alphaModFix/>
          </a:blip>
          <a:stretch>
            <a:fillRect/>
          </a:stretch>
        </p:blipFill>
        <p:spPr>
          <a:xfrm rot="-124870">
            <a:off x="6757608" y="4217931"/>
            <a:ext cx="1512038" cy="1682974"/>
          </a:xfrm>
          <a:prstGeom prst="rect">
            <a:avLst/>
          </a:prstGeom>
          <a:noFill/>
          <a:ln>
            <a:noFill/>
          </a:ln>
        </p:spPr>
      </p:pic>
      <p:pic>
        <p:nvPicPr>
          <p:cNvPr id="512" name="Google Shape;512;p44"/>
          <p:cNvPicPr preferRelativeResize="0"/>
          <p:nvPr/>
        </p:nvPicPr>
        <p:blipFill>
          <a:blip r:embed="rId4">
            <a:alphaModFix/>
          </a:blip>
          <a:stretch>
            <a:fillRect/>
          </a:stretch>
        </p:blipFill>
        <p:spPr>
          <a:xfrm rot="-9832629">
            <a:off x="7819461" y="185911"/>
            <a:ext cx="1572830" cy="1651481"/>
          </a:xfrm>
          <a:prstGeom prst="rect">
            <a:avLst/>
          </a:prstGeom>
          <a:noFill/>
          <a:ln>
            <a:noFill/>
          </a:ln>
        </p:spPr>
      </p:pic>
      <p:pic>
        <p:nvPicPr>
          <p:cNvPr id="513" name="Google Shape;513;p44"/>
          <p:cNvPicPr preferRelativeResize="0"/>
          <p:nvPr/>
        </p:nvPicPr>
        <p:blipFill>
          <a:blip r:embed="rId5">
            <a:alphaModFix/>
          </a:blip>
          <a:stretch>
            <a:fillRect/>
          </a:stretch>
        </p:blipFill>
        <p:spPr>
          <a:xfrm>
            <a:off x="1474650" y="4244362"/>
            <a:ext cx="1489227" cy="1630100"/>
          </a:xfrm>
          <a:prstGeom prst="rect">
            <a:avLst/>
          </a:prstGeom>
          <a:noFill/>
          <a:ln>
            <a:noFill/>
          </a:ln>
        </p:spPr>
      </p:pic>
      <p:pic>
        <p:nvPicPr>
          <p:cNvPr id="514" name="Google Shape;514;p44"/>
          <p:cNvPicPr preferRelativeResize="0"/>
          <p:nvPr/>
        </p:nvPicPr>
        <p:blipFill>
          <a:blip r:embed="rId6">
            <a:alphaModFix/>
          </a:blip>
          <a:stretch>
            <a:fillRect/>
          </a:stretch>
        </p:blipFill>
        <p:spPr>
          <a:xfrm rot="-3434257">
            <a:off x="540967" y="-483322"/>
            <a:ext cx="1312833" cy="1400361"/>
          </a:xfrm>
          <a:prstGeom prst="rect">
            <a:avLst/>
          </a:prstGeom>
          <a:noFill/>
          <a:ln>
            <a:noFill/>
          </a:ln>
        </p:spPr>
      </p:pic>
      <p:pic>
        <p:nvPicPr>
          <p:cNvPr id="515" name="Google Shape;515;p44"/>
          <p:cNvPicPr preferRelativeResize="0"/>
          <p:nvPr/>
        </p:nvPicPr>
        <p:blipFill>
          <a:blip r:embed="rId7">
            <a:alphaModFix/>
          </a:blip>
          <a:stretch>
            <a:fillRect/>
          </a:stretch>
        </p:blipFill>
        <p:spPr>
          <a:xfrm rot="10383978">
            <a:off x="4697772" y="-613887"/>
            <a:ext cx="1767702" cy="1787121"/>
          </a:xfrm>
          <a:prstGeom prst="rect">
            <a:avLst/>
          </a:prstGeom>
          <a:noFill/>
          <a:ln>
            <a:noFill/>
          </a:ln>
        </p:spPr>
      </p:pic>
      <p:pic>
        <p:nvPicPr>
          <p:cNvPr id="516" name="Google Shape;516;p44"/>
          <p:cNvPicPr preferRelativeResize="0"/>
          <p:nvPr/>
        </p:nvPicPr>
        <p:blipFill>
          <a:blip r:embed="rId8">
            <a:alphaModFix/>
          </a:blip>
          <a:stretch>
            <a:fillRect/>
          </a:stretch>
        </p:blipFill>
        <p:spPr>
          <a:xfrm rot="884615">
            <a:off x="3087827" y="4149994"/>
            <a:ext cx="922545" cy="1825497"/>
          </a:xfrm>
          <a:prstGeom prst="rect">
            <a:avLst/>
          </a:prstGeom>
          <a:noFill/>
          <a:ln>
            <a:noFill/>
          </a:ln>
        </p:spPr>
      </p:pic>
      <p:pic>
        <p:nvPicPr>
          <p:cNvPr id="517" name="Google Shape;517;p44"/>
          <p:cNvPicPr preferRelativeResize="0"/>
          <p:nvPr/>
        </p:nvPicPr>
        <p:blipFill>
          <a:blip r:embed="rId9">
            <a:alphaModFix/>
          </a:blip>
          <a:stretch>
            <a:fillRect/>
          </a:stretch>
        </p:blipFill>
        <p:spPr>
          <a:xfrm rot="10800000">
            <a:off x="6802447" y="-614343"/>
            <a:ext cx="999100" cy="1511194"/>
          </a:xfrm>
          <a:prstGeom prst="rect">
            <a:avLst/>
          </a:prstGeom>
          <a:noFill/>
          <a:ln>
            <a:noFill/>
          </a:ln>
        </p:spPr>
      </p:pic>
      <p:pic>
        <p:nvPicPr>
          <p:cNvPr id="518" name="Google Shape;518;p44"/>
          <p:cNvPicPr preferRelativeResize="0"/>
          <p:nvPr/>
        </p:nvPicPr>
        <p:blipFill>
          <a:blip r:embed="rId10">
            <a:alphaModFix/>
          </a:blip>
          <a:stretch>
            <a:fillRect/>
          </a:stretch>
        </p:blipFill>
        <p:spPr>
          <a:xfrm flipH="1" rot="-6983081">
            <a:off x="1862195" y="-885286"/>
            <a:ext cx="1293140" cy="1665622"/>
          </a:xfrm>
          <a:prstGeom prst="rect">
            <a:avLst/>
          </a:prstGeom>
          <a:noFill/>
          <a:ln>
            <a:noFill/>
          </a:ln>
        </p:spPr>
      </p:pic>
      <p:pic>
        <p:nvPicPr>
          <p:cNvPr id="519" name="Google Shape;519;p44"/>
          <p:cNvPicPr preferRelativeResize="0"/>
          <p:nvPr/>
        </p:nvPicPr>
        <p:blipFill>
          <a:blip r:embed="rId11">
            <a:alphaModFix/>
          </a:blip>
          <a:stretch>
            <a:fillRect/>
          </a:stretch>
        </p:blipFill>
        <p:spPr>
          <a:xfrm>
            <a:off x="5229236" y="4327797"/>
            <a:ext cx="1421400" cy="13059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TABLE </a:t>
            </a:r>
            <a:r>
              <a:rPr lang="en"/>
              <a:t>OF </a:t>
            </a:r>
            <a:r>
              <a:rPr b="1" lang="en">
                <a:solidFill>
                  <a:schemeClr val="lt2"/>
                </a:solidFill>
              </a:rPr>
              <a:t>CONTENTS</a:t>
            </a:r>
            <a:endParaRPr b="1">
              <a:solidFill>
                <a:schemeClr val="lt2"/>
              </a:solidFill>
            </a:endParaRPr>
          </a:p>
        </p:txBody>
      </p:sp>
      <p:sp>
        <p:nvSpPr>
          <p:cNvPr id="419" name="Google Shape;419;p36"/>
          <p:cNvSpPr txBox="1"/>
          <p:nvPr>
            <p:ph idx="4294967295" type="title"/>
          </p:nvPr>
        </p:nvSpPr>
        <p:spPr>
          <a:xfrm>
            <a:off x="1654780" y="850450"/>
            <a:ext cx="818400" cy="4848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i="0" lang="en" sz="5000">
                <a:solidFill>
                  <a:schemeClr val="dk2"/>
                </a:solidFill>
              </a:rPr>
              <a:t>01</a:t>
            </a:r>
            <a:endParaRPr i="0" sz="5000">
              <a:solidFill>
                <a:schemeClr val="dk2"/>
              </a:solidFill>
            </a:endParaRPr>
          </a:p>
        </p:txBody>
      </p:sp>
      <p:sp>
        <p:nvSpPr>
          <p:cNvPr id="420" name="Google Shape;420;p36"/>
          <p:cNvSpPr txBox="1"/>
          <p:nvPr>
            <p:ph idx="6" type="title"/>
          </p:nvPr>
        </p:nvSpPr>
        <p:spPr>
          <a:xfrm>
            <a:off x="1654780" y="2516337"/>
            <a:ext cx="818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421" name="Google Shape;421;p36"/>
          <p:cNvSpPr txBox="1"/>
          <p:nvPr>
            <p:ph idx="7" type="title"/>
          </p:nvPr>
        </p:nvSpPr>
        <p:spPr>
          <a:xfrm>
            <a:off x="1654780" y="1335238"/>
            <a:ext cx="818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422" name="Google Shape;422;p36"/>
          <p:cNvSpPr txBox="1"/>
          <p:nvPr>
            <p:ph idx="8" type="title"/>
          </p:nvPr>
        </p:nvSpPr>
        <p:spPr>
          <a:xfrm>
            <a:off x="1654780" y="3765525"/>
            <a:ext cx="818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
        <p:nvSpPr>
          <p:cNvPr id="423" name="Google Shape;423;p36"/>
          <p:cNvSpPr txBox="1"/>
          <p:nvPr>
            <p:ph idx="9" type="title"/>
          </p:nvPr>
        </p:nvSpPr>
        <p:spPr>
          <a:xfrm>
            <a:off x="1654780" y="1891713"/>
            <a:ext cx="818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424" name="Google Shape;424;p36"/>
          <p:cNvSpPr txBox="1"/>
          <p:nvPr>
            <p:ph idx="13" type="subTitle"/>
          </p:nvPr>
        </p:nvSpPr>
        <p:spPr>
          <a:xfrm>
            <a:off x="2839750" y="2603988"/>
            <a:ext cx="30771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Geographic position</a:t>
            </a:r>
            <a:endParaRPr/>
          </a:p>
        </p:txBody>
      </p:sp>
      <p:sp>
        <p:nvSpPr>
          <p:cNvPr id="425" name="Google Shape;425;p36"/>
          <p:cNvSpPr txBox="1"/>
          <p:nvPr>
            <p:ph idx="14" type="subTitle"/>
          </p:nvPr>
        </p:nvSpPr>
        <p:spPr>
          <a:xfrm>
            <a:off x="3069205" y="850438"/>
            <a:ext cx="13635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Origin</a:t>
            </a:r>
            <a:endParaRPr/>
          </a:p>
        </p:txBody>
      </p:sp>
      <p:sp>
        <p:nvSpPr>
          <p:cNvPr id="426" name="Google Shape;426;p36"/>
          <p:cNvSpPr txBox="1"/>
          <p:nvPr>
            <p:ph idx="15" type="subTitle"/>
          </p:nvPr>
        </p:nvSpPr>
        <p:spPr>
          <a:xfrm>
            <a:off x="3031250" y="1969613"/>
            <a:ext cx="14394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Economic</a:t>
            </a:r>
            <a:endParaRPr/>
          </a:p>
        </p:txBody>
      </p:sp>
      <p:sp>
        <p:nvSpPr>
          <p:cNvPr id="427" name="Google Shape;427;p36"/>
          <p:cNvSpPr txBox="1"/>
          <p:nvPr>
            <p:ph idx="16" type="subTitle"/>
          </p:nvPr>
        </p:nvSpPr>
        <p:spPr>
          <a:xfrm>
            <a:off x="2993626" y="1335250"/>
            <a:ext cx="18363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Authenticity</a:t>
            </a:r>
            <a:endParaRPr/>
          </a:p>
        </p:txBody>
      </p:sp>
      <p:sp>
        <p:nvSpPr>
          <p:cNvPr id="428" name="Google Shape;428;p36"/>
          <p:cNvSpPr txBox="1"/>
          <p:nvPr>
            <p:ph idx="17" type="subTitle"/>
          </p:nvPr>
        </p:nvSpPr>
        <p:spPr>
          <a:xfrm>
            <a:off x="3031238" y="3765525"/>
            <a:ext cx="20367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study</a:t>
            </a:r>
            <a:endParaRPr/>
          </a:p>
        </p:txBody>
      </p:sp>
      <p:cxnSp>
        <p:nvCxnSpPr>
          <p:cNvPr id="429" name="Google Shape;429;p36"/>
          <p:cNvCxnSpPr/>
          <p:nvPr/>
        </p:nvCxnSpPr>
        <p:spPr>
          <a:xfrm>
            <a:off x="2839750" y="1335250"/>
            <a:ext cx="28200" cy="3046500"/>
          </a:xfrm>
          <a:prstGeom prst="straightConnector1">
            <a:avLst/>
          </a:prstGeom>
          <a:noFill/>
          <a:ln cap="rnd" cmpd="sng" w="19050">
            <a:solidFill>
              <a:schemeClr val="accent2"/>
            </a:solidFill>
            <a:prstDash val="solid"/>
            <a:round/>
            <a:headEnd len="med" w="med" type="none"/>
            <a:tailEnd len="med" w="med" type="none"/>
          </a:ln>
        </p:spPr>
      </p:cxnSp>
      <p:pic>
        <p:nvPicPr>
          <p:cNvPr id="430" name="Google Shape;430;p36"/>
          <p:cNvPicPr preferRelativeResize="0"/>
          <p:nvPr/>
        </p:nvPicPr>
        <p:blipFill>
          <a:blip r:embed="rId3">
            <a:alphaModFix/>
          </a:blip>
          <a:stretch>
            <a:fillRect/>
          </a:stretch>
        </p:blipFill>
        <p:spPr>
          <a:xfrm rot="-8410225">
            <a:off x="8340405" y="-409298"/>
            <a:ext cx="1118546" cy="1704451"/>
          </a:xfrm>
          <a:prstGeom prst="rect">
            <a:avLst/>
          </a:prstGeom>
          <a:noFill/>
          <a:ln>
            <a:noFill/>
          </a:ln>
        </p:spPr>
      </p:pic>
      <p:pic>
        <p:nvPicPr>
          <p:cNvPr id="431" name="Google Shape;431;p36"/>
          <p:cNvPicPr preferRelativeResize="0"/>
          <p:nvPr/>
        </p:nvPicPr>
        <p:blipFill>
          <a:blip r:embed="rId4">
            <a:alphaModFix/>
          </a:blip>
          <a:stretch>
            <a:fillRect/>
          </a:stretch>
        </p:blipFill>
        <p:spPr>
          <a:xfrm rot="7958281">
            <a:off x="6408732" y="-359270"/>
            <a:ext cx="1017537" cy="1195591"/>
          </a:xfrm>
          <a:prstGeom prst="rect">
            <a:avLst/>
          </a:prstGeom>
          <a:noFill/>
          <a:ln>
            <a:noFill/>
          </a:ln>
        </p:spPr>
      </p:pic>
      <p:sp>
        <p:nvSpPr>
          <p:cNvPr id="432" name="Google Shape;432;p36"/>
          <p:cNvSpPr txBox="1"/>
          <p:nvPr>
            <p:ph idx="8" type="title"/>
          </p:nvPr>
        </p:nvSpPr>
        <p:spPr>
          <a:xfrm>
            <a:off x="1654780" y="3140925"/>
            <a:ext cx="818400" cy="4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433" name="Google Shape;433;p36"/>
          <p:cNvSpPr txBox="1"/>
          <p:nvPr>
            <p:ph idx="17" type="subTitle"/>
          </p:nvPr>
        </p:nvSpPr>
        <p:spPr>
          <a:xfrm>
            <a:off x="3069205" y="3238375"/>
            <a:ext cx="29019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Political Identity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Origin</a:t>
            </a:r>
            <a:endParaRPr>
              <a:solidFill>
                <a:schemeClr val="lt2"/>
              </a:solidFill>
            </a:endParaRPr>
          </a:p>
        </p:txBody>
      </p:sp>
      <p:sp>
        <p:nvSpPr>
          <p:cNvPr id="439" name="Google Shape;439;p37"/>
          <p:cNvSpPr txBox="1"/>
          <p:nvPr>
            <p:ph idx="1" type="subTitle"/>
          </p:nvPr>
        </p:nvSpPr>
        <p:spPr>
          <a:xfrm>
            <a:off x="4853595" y="385875"/>
            <a:ext cx="2947800" cy="27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There is a story that there was a king that wanted to make Vietnam powerful through war, so he wanted his soldiers to always be on the move. The soldiers didn’t have much time to settle down to cook and eat, so they made these summer rolls that could be eaten while traveling.</a:t>
            </a:r>
            <a:endParaRPr/>
          </a:p>
        </p:txBody>
      </p:sp>
      <p:sp>
        <p:nvSpPr>
          <p:cNvPr id="440" name="Google Shape;440;p37"/>
          <p:cNvSpPr txBox="1"/>
          <p:nvPr>
            <p:ph idx="2" type="subTitle"/>
          </p:nvPr>
        </p:nvSpPr>
        <p:spPr>
          <a:xfrm>
            <a:off x="1211050" y="1439025"/>
            <a:ext cx="2947800" cy="270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origin of Vietnamese summer rolls depends on the angle that it is viewed through. Some say that spring rolls originated from China and summer rolls were an adaptation to suit Vietnamese tastes. Others argue that rice paper was created in Vietnam, so summer rolls originated from Vietnam.</a:t>
            </a:r>
            <a:endParaRPr/>
          </a:p>
        </p:txBody>
      </p:sp>
      <p:cxnSp>
        <p:nvCxnSpPr>
          <p:cNvPr id="441" name="Google Shape;441;p37"/>
          <p:cNvCxnSpPr/>
          <p:nvPr/>
        </p:nvCxnSpPr>
        <p:spPr>
          <a:xfrm rot="10800000">
            <a:off x="4572000" y="1929375"/>
            <a:ext cx="0" cy="1725600"/>
          </a:xfrm>
          <a:prstGeom prst="straightConnector1">
            <a:avLst/>
          </a:prstGeom>
          <a:noFill/>
          <a:ln cap="rnd" cmpd="sng" w="19050">
            <a:solidFill>
              <a:schemeClr val="accent2"/>
            </a:solidFill>
            <a:prstDash val="solid"/>
            <a:round/>
            <a:headEnd len="med" w="med" type="none"/>
            <a:tailEnd len="med" w="med" type="none"/>
          </a:ln>
        </p:spPr>
      </p:cxnSp>
      <p:pic>
        <p:nvPicPr>
          <p:cNvPr id="442" name="Google Shape;442;p37"/>
          <p:cNvPicPr preferRelativeResize="0"/>
          <p:nvPr/>
        </p:nvPicPr>
        <p:blipFill>
          <a:blip r:embed="rId3">
            <a:alphaModFix/>
          </a:blip>
          <a:stretch>
            <a:fillRect/>
          </a:stretch>
        </p:blipFill>
        <p:spPr>
          <a:xfrm>
            <a:off x="5590328" y="2339325"/>
            <a:ext cx="1856925" cy="2663150"/>
          </a:xfrm>
          <a:prstGeom prst="rect">
            <a:avLst/>
          </a:prstGeom>
          <a:noFill/>
          <a:ln>
            <a:noFill/>
          </a:ln>
        </p:spPr>
      </p:pic>
      <p:sp>
        <p:nvSpPr>
          <p:cNvPr id="443" name="Google Shape;443;p37"/>
          <p:cNvSpPr txBox="1"/>
          <p:nvPr/>
        </p:nvSpPr>
        <p:spPr>
          <a:xfrm>
            <a:off x="7562000" y="3837525"/>
            <a:ext cx="1352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Jost"/>
                <a:ea typeface="Jost"/>
                <a:cs typeface="Jost"/>
                <a:sym typeface="Jost"/>
              </a:rPr>
              <a:t>Nguyễn Huệ Quang Trung</a:t>
            </a:r>
            <a:endParaRPr sz="800">
              <a:latin typeface="Jost"/>
              <a:ea typeface="Jost"/>
              <a:cs typeface="Jost"/>
              <a:sym typeface="Jos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38"/>
          <p:cNvPicPr preferRelativeResize="0"/>
          <p:nvPr/>
        </p:nvPicPr>
        <p:blipFill rotWithShape="1">
          <a:blip r:embed="rId3">
            <a:alphaModFix/>
          </a:blip>
          <a:srcRect b="6500" l="0" r="0" t="-6500"/>
          <a:stretch/>
        </p:blipFill>
        <p:spPr>
          <a:xfrm>
            <a:off x="3619500" y="2085925"/>
            <a:ext cx="1905000" cy="1905049"/>
          </a:xfrm>
          <a:prstGeom prst="rect">
            <a:avLst/>
          </a:prstGeom>
          <a:noFill/>
          <a:ln>
            <a:noFill/>
          </a:ln>
        </p:spPr>
      </p:pic>
      <p:sp>
        <p:nvSpPr>
          <p:cNvPr id="449" name="Google Shape;449;p3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Authenticity</a:t>
            </a:r>
            <a:endParaRPr/>
          </a:p>
        </p:txBody>
      </p:sp>
      <p:sp>
        <p:nvSpPr>
          <p:cNvPr id="450" name="Google Shape;450;p38"/>
          <p:cNvSpPr txBox="1"/>
          <p:nvPr>
            <p:ph idx="1" type="subTitle"/>
          </p:nvPr>
        </p:nvSpPr>
        <p:spPr>
          <a:xfrm>
            <a:off x="720000" y="1609824"/>
            <a:ext cx="2175300" cy="2151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Thin and delicate rice paper</a:t>
            </a:r>
            <a:endParaRPr/>
          </a:p>
          <a:p>
            <a:pPr indent="-317500" lvl="0" marL="457200" rtl="0" algn="l">
              <a:spcBef>
                <a:spcPts val="0"/>
              </a:spcBef>
              <a:spcAft>
                <a:spcPts val="0"/>
              </a:spcAft>
              <a:buSzPts val="1400"/>
              <a:buChar char="-"/>
            </a:pPr>
            <a:r>
              <a:rPr lang="en"/>
              <a:t>Dipping sauce: combination of fish sauce, lime juice, garlic, chilli, water and sugar</a:t>
            </a:r>
            <a:endParaRPr/>
          </a:p>
        </p:txBody>
      </p:sp>
      <p:sp>
        <p:nvSpPr>
          <p:cNvPr id="451" name="Google Shape;451;p38"/>
          <p:cNvSpPr txBox="1"/>
          <p:nvPr>
            <p:ph idx="2" type="subTitle"/>
          </p:nvPr>
        </p:nvSpPr>
        <p:spPr>
          <a:xfrm>
            <a:off x="3301350" y="1656525"/>
            <a:ext cx="2175300" cy="85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a:t>
            </a:r>
            <a:r>
              <a:rPr lang="en"/>
              <a:t>Dipping sauce: </a:t>
            </a:r>
            <a:r>
              <a:rPr lang="en"/>
              <a:t>peanut</a:t>
            </a:r>
            <a:r>
              <a:rPr lang="en"/>
              <a:t> sauce</a:t>
            </a:r>
            <a:endParaRPr/>
          </a:p>
        </p:txBody>
      </p:sp>
      <p:sp>
        <p:nvSpPr>
          <p:cNvPr id="452" name="Google Shape;452;p38"/>
          <p:cNvSpPr txBox="1"/>
          <p:nvPr>
            <p:ph idx="3" type="subTitle"/>
          </p:nvPr>
        </p:nvSpPr>
        <p:spPr>
          <a:xfrm>
            <a:off x="5594850" y="1609825"/>
            <a:ext cx="2829300" cy="2151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Thick</a:t>
            </a:r>
            <a:r>
              <a:rPr lang="en"/>
              <a:t> and </a:t>
            </a:r>
            <a:r>
              <a:rPr lang="en"/>
              <a:t>chewy</a:t>
            </a:r>
            <a:r>
              <a:rPr lang="en"/>
              <a:t> rice paper because of addition of tapioca flour</a:t>
            </a:r>
            <a:endParaRPr/>
          </a:p>
          <a:p>
            <a:pPr indent="-317500" lvl="0" marL="457200" rtl="0" algn="l">
              <a:spcBef>
                <a:spcPts val="0"/>
              </a:spcBef>
              <a:spcAft>
                <a:spcPts val="0"/>
              </a:spcAft>
              <a:buSzPts val="1400"/>
              <a:buChar char="-"/>
            </a:pPr>
            <a:r>
              <a:rPr lang="en"/>
              <a:t>Different options of dipping sauce: Vietnamese fermented bean paste and soy sauce; fermented anchovy, crushed pineapple, sugar, lemon juice, bird’s eye chilli, lemongrass and garlic; fish sauce, lime, sugar, garlic and chilli</a:t>
            </a:r>
            <a:endParaRPr/>
          </a:p>
        </p:txBody>
      </p:sp>
      <p:sp>
        <p:nvSpPr>
          <p:cNvPr id="453" name="Google Shape;453;p38"/>
          <p:cNvSpPr txBox="1"/>
          <p:nvPr>
            <p:ph idx="4" type="subTitle"/>
          </p:nvPr>
        </p:nvSpPr>
        <p:spPr>
          <a:xfrm>
            <a:off x="720000" y="1113625"/>
            <a:ext cx="2175300" cy="44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North Vietnam</a:t>
            </a:r>
            <a:endParaRPr/>
          </a:p>
        </p:txBody>
      </p:sp>
      <p:sp>
        <p:nvSpPr>
          <p:cNvPr id="454" name="Google Shape;454;p38"/>
          <p:cNvSpPr txBox="1"/>
          <p:nvPr>
            <p:ph idx="5" type="subTitle"/>
          </p:nvPr>
        </p:nvSpPr>
        <p:spPr>
          <a:xfrm>
            <a:off x="3301338" y="1113625"/>
            <a:ext cx="2358300" cy="44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Central Vietnam</a:t>
            </a:r>
            <a:endParaRPr/>
          </a:p>
        </p:txBody>
      </p:sp>
      <p:sp>
        <p:nvSpPr>
          <p:cNvPr id="455" name="Google Shape;455;p38"/>
          <p:cNvSpPr txBox="1"/>
          <p:nvPr>
            <p:ph idx="6" type="subTitle"/>
          </p:nvPr>
        </p:nvSpPr>
        <p:spPr>
          <a:xfrm>
            <a:off x="6031075" y="1113625"/>
            <a:ext cx="2175300" cy="44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South Vietnam</a:t>
            </a:r>
            <a:endParaRPr/>
          </a:p>
        </p:txBody>
      </p:sp>
      <p:sp>
        <p:nvSpPr>
          <p:cNvPr id="456" name="Google Shape;456;p38"/>
          <p:cNvSpPr txBox="1"/>
          <p:nvPr>
            <p:ph idx="5" type="subTitle"/>
          </p:nvPr>
        </p:nvSpPr>
        <p:spPr>
          <a:xfrm>
            <a:off x="672363" y="3314125"/>
            <a:ext cx="2358300" cy="44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 General:</a:t>
            </a:r>
            <a:endParaRPr/>
          </a:p>
        </p:txBody>
      </p:sp>
      <p:sp>
        <p:nvSpPr>
          <p:cNvPr id="457" name="Google Shape;457;p38"/>
          <p:cNvSpPr txBox="1"/>
          <p:nvPr>
            <p:ph idx="2" type="subTitle"/>
          </p:nvPr>
        </p:nvSpPr>
        <p:spPr>
          <a:xfrm>
            <a:off x="1006975" y="3696150"/>
            <a:ext cx="3608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Rice paper wrapped pork and shrimp, rice vermicelli, raw vegetables and fresh herbs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39"/>
          <p:cNvPicPr preferRelativeResize="0"/>
          <p:nvPr/>
        </p:nvPicPr>
        <p:blipFill>
          <a:blip r:embed="rId3">
            <a:alphaModFix/>
          </a:blip>
          <a:stretch>
            <a:fillRect/>
          </a:stretch>
        </p:blipFill>
        <p:spPr>
          <a:xfrm>
            <a:off x="5267325" y="348350"/>
            <a:ext cx="2590801" cy="1725725"/>
          </a:xfrm>
          <a:prstGeom prst="rect">
            <a:avLst/>
          </a:prstGeom>
          <a:noFill/>
          <a:ln>
            <a:noFill/>
          </a:ln>
        </p:spPr>
      </p:pic>
      <p:sp>
        <p:nvSpPr>
          <p:cNvPr id="463" name="Google Shape;463;p3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Variations in America</a:t>
            </a:r>
            <a:endParaRPr>
              <a:solidFill>
                <a:schemeClr val="lt2"/>
              </a:solidFill>
            </a:endParaRPr>
          </a:p>
        </p:txBody>
      </p:sp>
      <p:sp>
        <p:nvSpPr>
          <p:cNvPr id="464" name="Google Shape;464;p39"/>
          <p:cNvSpPr txBox="1"/>
          <p:nvPr>
            <p:ph idx="2" type="subTitle"/>
          </p:nvPr>
        </p:nvSpPr>
        <p:spPr>
          <a:xfrm>
            <a:off x="720000" y="1178300"/>
            <a:ext cx="7202700" cy="2959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Variations of ingredients:</a:t>
            </a:r>
            <a:endParaRPr/>
          </a:p>
          <a:p>
            <a:pPr indent="-317500" lvl="1" marL="914400" rtl="0" algn="l">
              <a:spcBef>
                <a:spcPts val="0"/>
              </a:spcBef>
              <a:spcAft>
                <a:spcPts val="0"/>
              </a:spcAft>
              <a:buSzPts val="1400"/>
              <a:buChar char="-"/>
            </a:pPr>
            <a:r>
              <a:rPr lang="en"/>
              <a:t>Examples: fall rolls, winter rolls</a:t>
            </a:r>
            <a:endParaRPr/>
          </a:p>
          <a:p>
            <a:pPr indent="-317500" lvl="0" marL="457200" rtl="0" algn="l">
              <a:spcBef>
                <a:spcPts val="0"/>
              </a:spcBef>
              <a:spcAft>
                <a:spcPts val="0"/>
              </a:spcAft>
              <a:buSzPts val="1400"/>
              <a:buChar char="-"/>
            </a:pPr>
            <a:r>
              <a:rPr lang="en"/>
              <a:t>Elimination of original ingredients</a:t>
            </a:r>
            <a:endParaRPr/>
          </a:p>
          <a:p>
            <a:pPr indent="-317500" lvl="1" marL="914400" rtl="0" algn="l">
              <a:spcBef>
                <a:spcPts val="0"/>
              </a:spcBef>
              <a:spcAft>
                <a:spcPts val="0"/>
              </a:spcAft>
              <a:buSzPts val="1400"/>
              <a:buChar char="-"/>
            </a:pPr>
            <a:r>
              <a:rPr lang="en"/>
              <a:t>No herbs, no rice noodles, etc.</a:t>
            </a:r>
            <a:endParaRPr/>
          </a:p>
          <a:p>
            <a:pPr indent="-317500" lvl="0" marL="457200" rtl="0" algn="l">
              <a:spcBef>
                <a:spcPts val="0"/>
              </a:spcBef>
              <a:spcAft>
                <a:spcPts val="0"/>
              </a:spcAft>
              <a:buSzPts val="1400"/>
              <a:buChar char="-"/>
            </a:pPr>
            <a:r>
              <a:rPr lang="en"/>
              <a:t>Sauce: peanut hoisin sauce is the most common, but many places exclude fish sauce</a:t>
            </a:r>
            <a:endParaRPr/>
          </a:p>
        </p:txBody>
      </p:sp>
      <p:pic>
        <p:nvPicPr>
          <p:cNvPr id="465" name="Google Shape;465;p39"/>
          <p:cNvPicPr preferRelativeResize="0"/>
          <p:nvPr/>
        </p:nvPicPr>
        <p:blipFill>
          <a:blip r:embed="rId4">
            <a:alphaModFix/>
          </a:blip>
          <a:stretch>
            <a:fillRect/>
          </a:stretch>
        </p:blipFill>
        <p:spPr>
          <a:xfrm>
            <a:off x="5267325" y="2431250"/>
            <a:ext cx="2638442" cy="1978825"/>
          </a:xfrm>
          <a:prstGeom prst="rect">
            <a:avLst/>
          </a:prstGeom>
          <a:noFill/>
          <a:ln>
            <a:noFill/>
          </a:ln>
        </p:spPr>
      </p:pic>
      <p:sp>
        <p:nvSpPr>
          <p:cNvPr id="466" name="Google Shape;466;p39"/>
          <p:cNvSpPr txBox="1"/>
          <p:nvPr/>
        </p:nvSpPr>
        <p:spPr>
          <a:xfrm>
            <a:off x="720000" y="2533650"/>
            <a:ext cx="40044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600">
                <a:latin typeface="Jost"/>
                <a:ea typeface="Jost"/>
                <a:cs typeface="Jost"/>
                <a:sym typeface="Jost"/>
              </a:rPr>
              <a:t>Generally…</a:t>
            </a:r>
            <a:endParaRPr sz="1600">
              <a:latin typeface="Jost"/>
              <a:ea typeface="Jost"/>
              <a:cs typeface="Jost"/>
              <a:sym typeface="Jost"/>
            </a:endParaRPr>
          </a:p>
          <a:p>
            <a:pPr indent="-317500" lvl="0" marL="457200" rtl="0" algn="l">
              <a:spcBef>
                <a:spcPts val="0"/>
              </a:spcBef>
              <a:spcAft>
                <a:spcPts val="0"/>
              </a:spcAft>
              <a:buSzPts val="1400"/>
              <a:buFont typeface="Jost"/>
              <a:buChar char="-"/>
            </a:pPr>
            <a:r>
              <a:rPr lang="en">
                <a:latin typeface="Jost"/>
                <a:ea typeface="Jost"/>
                <a:cs typeface="Jost"/>
                <a:sym typeface="Jost"/>
              </a:rPr>
              <a:t>Restaurants in areas with a</a:t>
            </a:r>
            <a:r>
              <a:rPr lang="en">
                <a:latin typeface="Jost"/>
                <a:ea typeface="Jost"/>
                <a:cs typeface="Jost"/>
                <a:sym typeface="Jost"/>
              </a:rPr>
              <a:t> large Vietnamese </a:t>
            </a:r>
            <a:r>
              <a:rPr lang="en">
                <a:latin typeface="Jost"/>
                <a:ea typeface="Jost"/>
                <a:cs typeface="Jost"/>
                <a:sym typeface="Jost"/>
              </a:rPr>
              <a:t>population serve more “authentic” versions</a:t>
            </a:r>
            <a:endParaRPr>
              <a:latin typeface="Jost"/>
              <a:ea typeface="Jost"/>
              <a:cs typeface="Jost"/>
              <a:sym typeface="Jost"/>
            </a:endParaRPr>
          </a:p>
          <a:p>
            <a:pPr indent="0" lvl="0" marL="457200" rtl="0" algn="l">
              <a:spcBef>
                <a:spcPts val="0"/>
              </a:spcBef>
              <a:spcAft>
                <a:spcPts val="0"/>
              </a:spcAft>
              <a:buNone/>
            </a:pPr>
            <a:r>
              <a:rPr lang="en">
                <a:latin typeface="Jost"/>
                <a:ea typeface="Jost"/>
                <a:cs typeface="Jost"/>
                <a:sym typeface="Jost"/>
              </a:rPr>
              <a:t>whereas those located in areas that cater to a more diverse population make more changes to their recipes</a:t>
            </a:r>
            <a:endParaRPr>
              <a:latin typeface="Jost"/>
              <a:ea typeface="Jost"/>
              <a:cs typeface="Jost"/>
              <a:sym typeface="Jos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40"/>
          <p:cNvPicPr preferRelativeResize="0"/>
          <p:nvPr/>
        </p:nvPicPr>
        <p:blipFill>
          <a:blip r:embed="rId3">
            <a:alphaModFix/>
          </a:blip>
          <a:stretch>
            <a:fillRect/>
          </a:stretch>
        </p:blipFill>
        <p:spPr>
          <a:xfrm>
            <a:off x="1199206" y="3285876"/>
            <a:ext cx="2372675" cy="1581400"/>
          </a:xfrm>
          <a:prstGeom prst="rect">
            <a:avLst/>
          </a:prstGeom>
          <a:noFill/>
          <a:ln>
            <a:noFill/>
          </a:ln>
        </p:spPr>
      </p:pic>
      <p:sp>
        <p:nvSpPr>
          <p:cNvPr id="472" name="Google Shape;472;p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Economic Features</a:t>
            </a:r>
            <a:endParaRPr/>
          </a:p>
        </p:txBody>
      </p:sp>
      <p:pic>
        <p:nvPicPr>
          <p:cNvPr id="473" name="Google Shape;473;p40"/>
          <p:cNvPicPr preferRelativeResize="0"/>
          <p:nvPr/>
        </p:nvPicPr>
        <p:blipFill>
          <a:blip r:embed="rId4">
            <a:alphaModFix/>
          </a:blip>
          <a:stretch>
            <a:fillRect/>
          </a:stretch>
        </p:blipFill>
        <p:spPr>
          <a:xfrm rot="-9821492">
            <a:off x="8173405" y="-469532"/>
            <a:ext cx="1122933" cy="1711150"/>
          </a:xfrm>
          <a:prstGeom prst="rect">
            <a:avLst/>
          </a:prstGeom>
          <a:noFill/>
          <a:ln>
            <a:noFill/>
          </a:ln>
        </p:spPr>
      </p:pic>
      <p:sp>
        <p:nvSpPr>
          <p:cNvPr id="474" name="Google Shape;474;p40"/>
          <p:cNvSpPr txBox="1"/>
          <p:nvPr>
            <p:ph idx="2" type="subTitle"/>
          </p:nvPr>
        </p:nvSpPr>
        <p:spPr>
          <a:xfrm>
            <a:off x="986775" y="1364850"/>
            <a:ext cx="3061200" cy="243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Low calories</a:t>
            </a:r>
            <a:endParaRPr/>
          </a:p>
          <a:p>
            <a:pPr indent="-317500" lvl="0" marL="457200" rtl="0" algn="l">
              <a:spcBef>
                <a:spcPts val="0"/>
              </a:spcBef>
              <a:spcAft>
                <a:spcPts val="0"/>
              </a:spcAft>
              <a:buSzPts val="1400"/>
              <a:buChar char="-"/>
            </a:pPr>
            <a:r>
              <a:rPr lang="en"/>
              <a:t>Nutritious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Addition of goji berries in sauce (antioxidants)</a:t>
            </a:r>
            <a:endParaRPr/>
          </a:p>
          <a:p>
            <a:pPr indent="0" lvl="0" marL="0" rtl="0" algn="l">
              <a:spcBef>
                <a:spcPts val="0"/>
              </a:spcBef>
              <a:spcAft>
                <a:spcPts val="0"/>
              </a:spcAft>
              <a:buNone/>
            </a:pPr>
            <a:r>
              <a:t/>
            </a:r>
            <a:endParaRPr/>
          </a:p>
        </p:txBody>
      </p:sp>
      <p:sp>
        <p:nvSpPr>
          <p:cNvPr id="475" name="Google Shape;475;p40"/>
          <p:cNvSpPr txBox="1"/>
          <p:nvPr>
            <p:ph idx="2" type="subTitle"/>
          </p:nvPr>
        </p:nvSpPr>
        <p:spPr>
          <a:xfrm>
            <a:off x="3980150" y="1353900"/>
            <a:ext cx="3061200" cy="243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Rice paper</a:t>
            </a:r>
            <a:endParaRPr/>
          </a:p>
          <a:p>
            <a:pPr indent="-317500" lvl="0" marL="457200" rtl="0" algn="l">
              <a:spcBef>
                <a:spcPts val="0"/>
              </a:spcBef>
              <a:spcAft>
                <a:spcPts val="0"/>
              </a:spcAft>
              <a:buSzPts val="1400"/>
              <a:buChar char="-"/>
            </a:pPr>
            <a:r>
              <a:rPr lang="en"/>
              <a:t>Versatile</a:t>
            </a:r>
            <a:endParaRPr/>
          </a:p>
          <a:p>
            <a:pPr indent="-317500" lvl="0" marL="457200" rtl="0" algn="l">
              <a:spcBef>
                <a:spcPts val="0"/>
              </a:spcBef>
              <a:spcAft>
                <a:spcPts val="0"/>
              </a:spcAft>
              <a:buSzPts val="1400"/>
              <a:buChar char="-"/>
            </a:pPr>
            <a:r>
              <a:rPr lang="en"/>
              <a:t>Gluten-free </a:t>
            </a:r>
            <a:endParaRPr/>
          </a:p>
          <a:p>
            <a:pPr indent="-317500" lvl="0" marL="457200" rtl="0" algn="l">
              <a:spcBef>
                <a:spcPts val="0"/>
              </a:spcBef>
              <a:spcAft>
                <a:spcPts val="0"/>
              </a:spcAft>
              <a:buSzPts val="1400"/>
              <a:buChar char="-"/>
            </a:pPr>
            <a:r>
              <a:rPr lang="en"/>
              <a:t>Healthy</a:t>
            </a:r>
            <a:endParaRPr/>
          </a:p>
        </p:txBody>
      </p:sp>
      <p:pic>
        <p:nvPicPr>
          <p:cNvPr id="476" name="Google Shape;476;p40"/>
          <p:cNvPicPr preferRelativeResize="0"/>
          <p:nvPr/>
        </p:nvPicPr>
        <p:blipFill>
          <a:blip r:embed="rId5">
            <a:alphaModFix/>
          </a:blip>
          <a:stretch>
            <a:fillRect/>
          </a:stretch>
        </p:blipFill>
        <p:spPr>
          <a:xfrm>
            <a:off x="3857625" y="2870825"/>
            <a:ext cx="2495550" cy="1996451"/>
          </a:xfrm>
          <a:prstGeom prst="rect">
            <a:avLst/>
          </a:prstGeom>
          <a:noFill/>
          <a:ln>
            <a:noFill/>
          </a:ln>
        </p:spPr>
      </p:pic>
      <p:pic>
        <p:nvPicPr>
          <p:cNvPr id="477" name="Google Shape;477;p40"/>
          <p:cNvPicPr preferRelativeResize="0"/>
          <p:nvPr/>
        </p:nvPicPr>
        <p:blipFill>
          <a:blip r:embed="rId6">
            <a:alphaModFix/>
          </a:blip>
          <a:stretch>
            <a:fillRect/>
          </a:stretch>
        </p:blipFill>
        <p:spPr>
          <a:xfrm>
            <a:off x="6513503" y="701828"/>
            <a:ext cx="2495551" cy="3739836"/>
          </a:xfrm>
          <a:prstGeom prst="rect">
            <a:avLst/>
          </a:prstGeom>
          <a:noFill/>
          <a:ln>
            <a:noFill/>
          </a:ln>
        </p:spPr>
      </p:pic>
      <p:sp>
        <p:nvSpPr>
          <p:cNvPr id="478" name="Google Shape;478;p40"/>
          <p:cNvSpPr txBox="1"/>
          <p:nvPr>
            <p:ph idx="8" type="subTitle"/>
          </p:nvPr>
        </p:nvSpPr>
        <p:spPr>
          <a:xfrm>
            <a:off x="929513" y="1183450"/>
            <a:ext cx="2358300" cy="44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100"/>
              <a:t>Health Food</a:t>
            </a:r>
            <a:r>
              <a:rPr lang="en" sz="2100"/>
              <a:t>:</a:t>
            </a:r>
            <a:endParaRPr sz="2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Geographic Position</a:t>
            </a:r>
            <a:endParaRPr/>
          </a:p>
        </p:txBody>
      </p:sp>
      <p:sp>
        <p:nvSpPr>
          <p:cNvPr id="484" name="Google Shape;484;p41"/>
          <p:cNvSpPr txBox="1"/>
          <p:nvPr/>
        </p:nvSpPr>
        <p:spPr>
          <a:xfrm>
            <a:off x="720000" y="1171575"/>
            <a:ext cx="7290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Jost"/>
              <a:buChar char="-"/>
            </a:pPr>
            <a:r>
              <a:rPr lang="en"/>
              <a:t>Since different regions of Vietnam have slightly different foods, the people that settled in different areas of America plays a huge role in the availability of </a:t>
            </a:r>
            <a:r>
              <a:rPr lang="en"/>
              <a:t>variety </a:t>
            </a:r>
            <a:r>
              <a:rPr lang="en"/>
              <a:t>in America</a:t>
            </a:r>
            <a:endParaRPr/>
          </a:p>
          <a:p>
            <a:pPr indent="-317500" lvl="0" marL="457200" rtl="0" algn="l">
              <a:spcBef>
                <a:spcPts val="0"/>
              </a:spcBef>
              <a:spcAft>
                <a:spcPts val="0"/>
              </a:spcAft>
              <a:buClr>
                <a:schemeClr val="dk1"/>
              </a:buClr>
              <a:buSzPts val="1400"/>
              <a:buFont typeface="Jost"/>
              <a:buChar char="-"/>
            </a:pPr>
            <a:r>
              <a:rPr lang="en"/>
              <a:t>Most people settled in California, so they have both Northern and Southern style </a:t>
            </a:r>
            <a:r>
              <a:rPr lang="en"/>
              <a:t>cuisines</a:t>
            </a:r>
            <a:r>
              <a:rPr lang="en"/>
              <a:t>, but other parts of the country are less diverse</a:t>
            </a:r>
            <a:endParaRPr/>
          </a:p>
          <a:p>
            <a:pPr indent="-317500" lvl="0" marL="457200" rtl="0" algn="l">
              <a:spcBef>
                <a:spcPts val="0"/>
              </a:spcBef>
              <a:spcAft>
                <a:spcPts val="0"/>
              </a:spcAft>
              <a:buClr>
                <a:schemeClr val="dk1"/>
              </a:buClr>
              <a:buSzPts val="1400"/>
              <a:buFont typeface="Jost"/>
              <a:buChar char="-"/>
            </a:pPr>
            <a:r>
              <a:rPr lang="en"/>
              <a:t>Overall plenty of Vietnamese restaurants spread throughout America</a:t>
            </a:r>
            <a:endParaRPr/>
          </a:p>
        </p:txBody>
      </p:sp>
      <p:pic>
        <p:nvPicPr>
          <p:cNvPr id="485" name="Google Shape;485;p41"/>
          <p:cNvPicPr preferRelativeResize="0"/>
          <p:nvPr/>
        </p:nvPicPr>
        <p:blipFill>
          <a:blip r:embed="rId3">
            <a:alphaModFix/>
          </a:blip>
          <a:stretch>
            <a:fillRect/>
          </a:stretch>
        </p:blipFill>
        <p:spPr>
          <a:xfrm>
            <a:off x="2324100" y="2706750"/>
            <a:ext cx="3829051" cy="2103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2"/>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Political Identity</a:t>
            </a:r>
            <a:endParaRPr>
              <a:solidFill>
                <a:schemeClr val="lt2"/>
              </a:solidFill>
            </a:endParaRPr>
          </a:p>
        </p:txBody>
      </p:sp>
      <p:sp>
        <p:nvSpPr>
          <p:cNvPr id="491" name="Google Shape;491;p42"/>
          <p:cNvSpPr txBox="1"/>
          <p:nvPr>
            <p:ph idx="1" type="body"/>
          </p:nvPr>
        </p:nvSpPr>
        <p:spPr>
          <a:xfrm>
            <a:off x="830700" y="1278250"/>
            <a:ext cx="6326400" cy="1951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South Vietnamese originally entered the US as political refugees </a:t>
            </a:r>
            <a:endParaRPr/>
          </a:p>
          <a:p>
            <a:pPr indent="-317500" lvl="0" marL="457200" rtl="0" algn="l">
              <a:spcBef>
                <a:spcPts val="0"/>
              </a:spcBef>
              <a:spcAft>
                <a:spcPts val="0"/>
              </a:spcAft>
              <a:buSzPts val="1400"/>
              <a:buChar char="-"/>
            </a:pPr>
            <a:r>
              <a:rPr lang="en"/>
              <a:t>Support Republican Party</a:t>
            </a:r>
            <a:endParaRPr/>
          </a:p>
          <a:p>
            <a:pPr indent="-317500" lvl="0" marL="457200" rtl="0" algn="l">
              <a:spcBef>
                <a:spcPts val="0"/>
              </a:spcBef>
              <a:spcAft>
                <a:spcPts val="0"/>
              </a:spcAft>
              <a:buSzPts val="1400"/>
              <a:buChar char="-"/>
            </a:pPr>
            <a:r>
              <a:rPr lang="en"/>
              <a:t>Anti-communist</a:t>
            </a:r>
            <a:endParaRPr/>
          </a:p>
          <a:p>
            <a:pPr indent="0" lvl="0" marL="0" rtl="0" algn="l">
              <a:spcBef>
                <a:spcPts val="0"/>
              </a:spcBef>
              <a:spcAft>
                <a:spcPts val="0"/>
              </a:spcAft>
              <a:buNone/>
            </a:pPr>
            <a:r>
              <a:t/>
            </a:r>
            <a:endParaRPr/>
          </a:p>
        </p:txBody>
      </p:sp>
      <p:pic>
        <p:nvPicPr>
          <p:cNvPr id="492" name="Google Shape;492;p42"/>
          <p:cNvPicPr preferRelativeResize="0"/>
          <p:nvPr/>
        </p:nvPicPr>
        <p:blipFill>
          <a:blip r:embed="rId3">
            <a:alphaModFix/>
          </a:blip>
          <a:stretch>
            <a:fillRect/>
          </a:stretch>
        </p:blipFill>
        <p:spPr>
          <a:xfrm rot="517658">
            <a:off x="7076303" y="3689034"/>
            <a:ext cx="2154320" cy="1741433"/>
          </a:xfrm>
          <a:prstGeom prst="rect">
            <a:avLst/>
          </a:prstGeom>
          <a:noFill/>
          <a:ln>
            <a:noFill/>
          </a:ln>
        </p:spPr>
      </p:pic>
      <p:pic>
        <p:nvPicPr>
          <p:cNvPr id="493" name="Google Shape;493;p42"/>
          <p:cNvPicPr preferRelativeResize="0"/>
          <p:nvPr/>
        </p:nvPicPr>
        <p:blipFill>
          <a:blip r:embed="rId4">
            <a:alphaModFix/>
          </a:blip>
          <a:stretch>
            <a:fillRect/>
          </a:stretch>
        </p:blipFill>
        <p:spPr>
          <a:xfrm rot="9574225">
            <a:off x="6918036" y="-858148"/>
            <a:ext cx="1574367" cy="1653090"/>
          </a:xfrm>
          <a:prstGeom prst="rect">
            <a:avLst/>
          </a:prstGeom>
          <a:noFill/>
          <a:ln>
            <a:noFill/>
          </a:ln>
        </p:spPr>
      </p:pic>
      <p:pic>
        <p:nvPicPr>
          <p:cNvPr id="494" name="Google Shape;494;p42"/>
          <p:cNvPicPr preferRelativeResize="0"/>
          <p:nvPr/>
        </p:nvPicPr>
        <p:blipFill>
          <a:blip r:embed="rId5">
            <a:alphaModFix/>
          </a:blip>
          <a:stretch>
            <a:fillRect/>
          </a:stretch>
        </p:blipFill>
        <p:spPr>
          <a:xfrm>
            <a:off x="7813153" y="3911641"/>
            <a:ext cx="1330848" cy="1387686"/>
          </a:xfrm>
          <a:prstGeom prst="rect">
            <a:avLst/>
          </a:prstGeom>
          <a:noFill/>
          <a:ln>
            <a:noFill/>
          </a:ln>
        </p:spPr>
      </p:pic>
      <p:pic>
        <p:nvPicPr>
          <p:cNvPr id="495" name="Google Shape;495;p42"/>
          <p:cNvPicPr preferRelativeResize="0"/>
          <p:nvPr/>
        </p:nvPicPr>
        <p:blipFill>
          <a:blip r:embed="rId6">
            <a:alphaModFix/>
          </a:blip>
          <a:stretch>
            <a:fillRect/>
          </a:stretch>
        </p:blipFill>
        <p:spPr>
          <a:xfrm>
            <a:off x="4324350" y="2423150"/>
            <a:ext cx="3038650" cy="1701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3"/>
          <p:cNvSpPr txBox="1"/>
          <p:nvPr>
            <p:ph idx="6"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Study</a:t>
            </a:r>
            <a:endParaRPr/>
          </a:p>
        </p:txBody>
      </p:sp>
      <p:pic>
        <p:nvPicPr>
          <p:cNvPr id="501" name="Google Shape;501;p43"/>
          <p:cNvPicPr preferRelativeResize="0"/>
          <p:nvPr/>
        </p:nvPicPr>
        <p:blipFill>
          <a:blip r:embed="rId3">
            <a:alphaModFix/>
          </a:blip>
          <a:stretch>
            <a:fillRect/>
          </a:stretch>
        </p:blipFill>
        <p:spPr>
          <a:xfrm rot="-8395553">
            <a:off x="8119504" y="-437671"/>
            <a:ext cx="1266116" cy="1436584"/>
          </a:xfrm>
          <a:prstGeom prst="rect">
            <a:avLst/>
          </a:prstGeom>
          <a:noFill/>
          <a:ln>
            <a:noFill/>
          </a:ln>
        </p:spPr>
      </p:pic>
      <p:sp>
        <p:nvSpPr>
          <p:cNvPr id="502" name="Google Shape;502;p43"/>
          <p:cNvSpPr txBox="1"/>
          <p:nvPr/>
        </p:nvSpPr>
        <p:spPr>
          <a:xfrm>
            <a:off x="885825" y="1190625"/>
            <a:ext cx="3867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Jost"/>
                <a:ea typeface="Jost"/>
                <a:cs typeface="Jost"/>
                <a:sym typeface="Jost"/>
              </a:rPr>
              <a:t>During COVID, Vietnamese </a:t>
            </a:r>
            <a:r>
              <a:rPr lang="en">
                <a:latin typeface="Jost"/>
                <a:ea typeface="Jost"/>
                <a:cs typeface="Jost"/>
                <a:sym typeface="Jost"/>
              </a:rPr>
              <a:t>restaurants</a:t>
            </a:r>
            <a:r>
              <a:rPr lang="en">
                <a:latin typeface="Jost"/>
                <a:ea typeface="Jost"/>
                <a:cs typeface="Jost"/>
                <a:sym typeface="Jost"/>
              </a:rPr>
              <a:t> began offering drive-thru options</a:t>
            </a:r>
            <a:endParaRPr>
              <a:latin typeface="Jost"/>
              <a:ea typeface="Jost"/>
              <a:cs typeface="Jost"/>
              <a:sym typeface="Jost"/>
            </a:endParaRPr>
          </a:p>
          <a:p>
            <a:pPr indent="0" lvl="0" marL="0" rtl="0" algn="l">
              <a:spcBef>
                <a:spcPts val="0"/>
              </a:spcBef>
              <a:spcAft>
                <a:spcPts val="0"/>
              </a:spcAft>
              <a:buNone/>
            </a:pPr>
            <a:br>
              <a:rPr lang="en">
                <a:latin typeface="Jost"/>
                <a:ea typeface="Jost"/>
                <a:cs typeface="Jost"/>
                <a:sym typeface="Jost"/>
              </a:rPr>
            </a:br>
            <a:r>
              <a:rPr lang="en">
                <a:latin typeface="Jost"/>
                <a:ea typeface="Jost"/>
                <a:cs typeface="Jost"/>
                <a:sym typeface="Jost"/>
              </a:rPr>
              <a:t>Currently, there are a few of these </a:t>
            </a:r>
            <a:r>
              <a:rPr lang="en">
                <a:latin typeface="Jost"/>
                <a:ea typeface="Jost"/>
                <a:cs typeface="Jost"/>
                <a:sym typeface="Jost"/>
              </a:rPr>
              <a:t>restaurants</a:t>
            </a:r>
            <a:r>
              <a:rPr lang="en">
                <a:latin typeface="Jost"/>
                <a:ea typeface="Jost"/>
                <a:cs typeface="Jost"/>
                <a:sym typeface="Jost"/>
              </a:rPr>
              <a:t> in California and Texas, but more are looking to open up</a:t>
            </a:r>
            <a:endParaRPr>
              <a:latin typeface="Jost"/>
              <a:ea typeface="Jost"/>
              <a:cs typeface="Jost"/>
              <a:sym typeface="Jost"/>
            </a:endParaRPr>
          </a:p>
          <a:p>
            <a:pPr indent="0" lvl="0" marL="0" rtl="0" algn="l">
              <a:spcBef>
                <a:spcPts val="0"/>
              </a:spcBef>
              <a:spcAft>
                <a:spcPts val="0"/>
              </a:spcAft>
              <a:buNone/>
            </a:pPr>
            <a:r>
              <a:t/>
            </a:r>
            <a:endParaRPr>
              <a:latin typeface="Jost"/>
              <a:ea typeface="Jost"/>
              <a:cs typeface="Jost"/>
              <a:sym typeface="Jost"/>
            </a:endParaRPr>
          </a:p>
          <a:p>
            <a:pPr indent="0" lvl="0" marL="0" rtl="0" algn="l">
              <a:spcBef>
                <a:spcPts val="0"/>
              </a:spcBef>
              <a:spcAft>
                <a:spcPts val="0"/>
              </a:spcAft>
              <a:buNone/>
            </a:pPr>
            <a:r>
              <a:rPr lang="en">
                <a:latin typeface="Jost"/>
                <a:ea typeface="Jost"/>
                <a:cs typeface="Jost"/>
                <a:sym typeface="Jost"/>
              </a:rPr>
              <a:t>Owners see drive-thrus as a “classic American innovation” that increased the </a:t>
            </a:r>
            <a:r>
              <a:rPr lang="en">
                <a:latin typeface="Jost"/>
                <a:ea typeface="Jost"/>
                <a:cs typeface="Jost"/>
                <a:sym typeface="Jost"/>
              </a:rPr>
              <a:t>success</a:t>
            </a:r>
            <a:r>
              <a:rPr lang="en">
                <a:latin typeface="Jost"/>
                <a:ea typeface="Jost"/>
                <a:cs typeface="Jost"/>
                <a:sym typeface="Jost"/>
              </a:rPr>
              <a:t> of fast food in America, hope to use this idea to increase popularity of Vietnamese food</a:t>
            </a:r>
            <a:endParaRPr>
              <a:latin typeface="Jost"/>
              <a:ea typeface="Jost"/>
              <a:cs typeface="Jost"/>
              <a:sym typeface="Jost"/>
            </a:endParaRPr>
          </a:p>
          <a:p>
            <a:pPr indent="0" lvl="0" marL="0" rtl="0" algn="l">
              <a:spcBef>
                <a:spcPts val="0"/>
              </a:spcBef>
              <a:spcAft>
                <a:spcPts val="0"/>
              </a:spcAft>
              <a:buNone/>
            </a:pPr>
            <a:r>
              <a:t/>
            </a:r>
            <a:endParaRPr>
              <a:latin typeface="Jost"/>
              <a:ea typeface="Jost"/>
              <a:cs typeface="Jost"/>
              <a:sym typeface="Jost"/>
            </a:endParaRPr>
          </a:p>
        </p:txBody>
      </p:sp>
      <p:pic>
        <p:nvPicPr>
          <p:cNvPr id="503" name="Google Shape;503;p43"/>
          <p:cNvPicPr preferRelativeResize="0"/>
          <p:nvPr/>
        </p:nvPicPr>
        <p:blipFill>
          <a:blip r:embed="rId4">
            <a:alphaModFix/>
          </a:blip>
          <a:stretch>
            <a:fillRect/>
          </a:stretch>
        </p:blipFill>
        <p:spPr>
          <a:xfrm>
            <a:off x="5219700" y="1081100"/>
            <a:ext cx="3028950" cy="2271699"/>
          </a:xfrm>
          <a:prstGeom prst="rect">
            <a:avLst/>
          </a:prstGeom>
          <a:noFill/>
          <a:ln>
            <a:noFill/>
          </a:ln>
        </p:spPr>
      </p:pic>
      <p:sp>
        <p:nvSpPr>
          <p:cNvPr id="504" name="Google Shape;504;p43"/>
          <p:cNvSpPr txBox="1"/>
          <p:nvPr/>
        </p:nvSpPr>
        <p:spPr>
          <a:xfrm>
            <a:off x="5219700" y="3416175"/>
            <a:ext cx="3181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Jost"/>
                <a:ea typeface="Jost"/>
                <a:cs typeface="Jost"/>
                <a:sym typeface="Jost"/>
              </a:rPr>
              <a:t>Orange County, California</a:t>
            </a:r>
            <a:endParaRPr sz="1000">
              <a:latin typeface="Jost"/>
              <a:ea typeface="Jost"/>
              <a:cs typeface="Jost"/>
              <a:sym typeface="Jos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ssential Oils and Food Preservation by Slidesgo">
  <a:themeElements>
    <a:clrScheme name="Simple Light">
      <a:dk1>
        <a:srgbClr val="11230D"/>
      </a:dk1>
      <a:lt1>
        <a:srgbClr val="FAF5E8"/>
      </a:lt1>
      <a:dk2>
        <a:srgbClr val="B1170F"/>
      </a:dk2>
      <a:lt2>
        <a:srgbClr val="C77100"/>
      </a:lt2>
      <a:accent1>
        <a:srgbClr val="8AA047"/>
      </a:accent1>
      <a:accent2>
        <a:srgbClr val="308A42"/>
      </a:accent2>
      <a:accent3>
        <a:srgbClr val="4C847C"/>
      </a:accent3>
      <a:accent4>
        <a:srgbClr val="6978B5"/>
      </a:accent4>
      <a:accent5>
        <a:srgbClr val="8559B2"/>
      </a:accent5>
      <a:accent6>
        <a:srgbClr val="CC96A2"/>
      </a:accent6>
      <a:hlink>
        <a:srgbClr val="1123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